
<file path=[Content_Types].xml><?xml version="1.0" encoding="utf-8"?>
<Types xmlns="http://schemas.openxmlformats.org/package/2006/content-types">
  <Default Extension="xml" ContentType="application/xml"/>
  <Default Extension="bin" ContentType="application/vnd.openxmlformats-officedocument.presentationml.printerSettings"/>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3.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4.xml" ContentType="application/vnd.openxmlformats-officedocument.theme+xml"/>
  <Override PartName="/ppt/slideLayouts/slideLayout69.xml" ContentType="application/vnd.openxmlformats-officedocument.presentationml.slideLayout+xml"/>
  <Override PartName="/ppt/theme/theme5.xml" ContentType="application/vnd.openxmlformats-officedocument.theme+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theme/theme6.xml" ContentType="application/vnd.openxmlformats-officedocument.theme+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theme/theme7.xml" ContentType="application/vnd.openxmlformats-officedocument.theme+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theme/theme8.xml" ContentType="application/vnd.openxmlformats-officedocument.theme+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theme/theme9.xml" ContentType="application/vnd.openxmlformats-officedocument.theme+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11" r:id="rId1"/>
    <p:sldMasterId id="2147483714" r:id="rId2"/>
    <p:sldMasterId id="2147483715" r:id="rId3"/>
    <p:sldMasterId id="2147483741" r:id="rId4"/>
    <p:sldMasterId id="2147483766" r:id="rId5"/>
    <p:sldMasterId id="2147483768" r:id="rId6"/>
    <p:sldMasterId id="2147483819" r:id="rId7"/>
    <p:sldMasterId id="2147483828" r:id="rId8"/>
    <p:sldMasterId id="2147483869" r:id="rId9"/>
    <p:sldMasterId id="2147484385" r:id="rId10"/>
  </p:sldMasterIdLst>
  <p:notesMasterIdLst>
    <p:notesMasterId r:id="rId52"/>
  </p:notesMasterIdLst>
  <p:sldIdLst>
    <p:sldId id="256" r:id="rId11"/>
    <p:sldId id="309" r:id="rId12"/>
    <p:sldId id="313" r:id="rId13"/>
    <p:sldId id="310" r:id="rId14"/>
    <p:sldId id="314" r:id="rId15"/>
    <p:sldId id="315" r:id="rId16"/>
    <p:sldId id="317" r:id="rId17"/>
    <p:sldId id="318" r:id="rId18"/>
    <p:sldId id="320" r:id="rId19"/>
    <p:sldId id="321" r:id="rId20"/>
    <p:sldId id="322" r:id="rId21"/>
    <p:sldId id="323" r:id="rId22"/>
    <p:sldId id="324" r:id="rId23"/>
    <p:sldId id="333" r:id="rId24"/>
    <p:sldId id="335" r:id="rId25"/>
    <p:sldId id="336" r:id="rId26"/>
    <p:sldId id="334" r:id="rId27"/>
    <p:sldId id="337" r:id="rId28"/>
    <p:sldId id="338" r:id="rId29"/>
    <p:sldId id="339" r:id="rId30"/>
    <p:sldId id="340" r:id="rId31"/>
    <p:sldId id="341" r:id="rId32"/>
    <p:sldId id="342" r:id="rId33"/>
    <p:sldId id="351" r:id="rId34"/>
    <p:sldId id="347" r:id="rId35"/>
    <p:sldId id="349" r:id="rId36"/>
    <p:sldId id="352" r:id="rId37"/>
    <p:sldId id="350" r:id="rId38"/>
    <p:sldId id="353" r:id="rId39"/>
    <p:sldId id="354" r:id="rId40"/>
    <p:sldId id="328" r:id="rId41"/>
    <p:sldId id="355" r:id="rId42"/>
    <p:sldId id="356" r:id="rId43"/>
    <p:sldId id="329" r:id="rId44"/>
    <p:sldId id="357" r:id="rId45"/>
    <p:sldId id="312" r:id="rId46"/>
    <p:sldId id="311" r:id="rId47"/>
    <p:sldId id="358" r:id="rId48"/>
    <p:sldId id="361" r:id="rId49"/>
    <p:sldId id="360" r:id="rId50"/>
    <p:sldId id="359" r:id="rId51"/>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315" autoAdjust="0"/>
    <p:restoredTop sz="80496" autoAdjust="0"/>
  </p:normalViewPr>
  <p:slideViewPr>
    <p:cSldViewPr snapToGrid="0" snapToObjects="1">
      <p:cViewPr varScale="1">
        <p:scale>
          <a:sx n="135" d="100"/>
          <a:sy n="135" d="100"/>
        </p:scale>
        <p:origin x="-896" y="-104"/>
      </p:cViewPr>
      <p:guideLst>
        <p:guide orient="horz" pos="162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3.xml"/><Relationship Id="rId14" Type="http://schemas.openxmlformats.org/officeDocument/2006/relationships/slide" Target="slides/slide4.xml"/><Relationship Id="rId15" Type="http://schemas.openxmlformats.org/officeDocument/2006/relationships/slide" Target="slides/slide5.xml"/><Relationship Id="rId16" Type="http://schemas.openxmlformats.org/officeDocument/2006/relationships/slide" Target="slides/slide6.xml"/><Relationship Id="rId17" Type="http://schemas.openxmlformats.org/officeDocument/2006/relationships/slide" Target="slides/slide7.xml"/><Relationship Id="rId18" Type="http://schemas.openxmlformats.org/officeDocument/2006/relationships/slide" Target="slides/slide8.xml"/><Relationship Id="rId19" Type="http://schemas.openxmlformats.org/officeDocument/2006/relationships/slide" Target="slides/slide9.xml"/><Relationship Id="rId50" Type="http://schemas.openxmlformats.org/officeDocument/2006/relationships/slide" Target="slides/slide40.xml"/><Relationship Id="rId51" Type="http://schemas.openxmlformats.org/officeDocument/2006/relationships/slide" Target="slides/slide41.xml"/><Relationship Id="rId52" Type="http://schemas.openxmlformats.org/officeDocument/2006/relationships/notesMaster" Target="notesMasters/notesMaster1.xml"/><Relationship Id="rId53" Type="http://schemas.openxmlformats.org/officeDocument/2006/relationships/printerSettings" Target="printerSettings/printerSettings1.bin"/><Relationship Id="rId54" Type="http://schemas.openxmlformats.org/officeDocument/2006/relationships/presProps" Target="presProps.xml"/><Relationship Id="rId55" Type="http://schemas.openxmlformats.org/officeDocument/2006/relationships/viewProps" Target="viewProps.xml"/><Relationship Id="rId56" Type="http://schemas.openxmlformats.org/officeDocument/2006/relationships/theme" Target="theme/theme1.xml"/><Relationship Id="rId57" Type="http://schemas.openxmlformats.org/officeDocument/2006/relationships/tableStyles" Target="tableStyles.xml"/><Relationship Id="rId40" Type="http://schemas.openxmlformats.org/officeDocument/2006/relationships/slide" Target="slides/slide30.xml"/><Relationship Id="rId41" Type="http://schemas.openxmlformats.org/officeDocument/2006/relationships/slide" Target="slides/slide31.xml"/><Relationship Id="rId42" Type="http://schemas.openxmlformats.org/officeDocument/2006/relationships/slide" Target="slides/slide32.xml"/><Relationship Id="rId43" Type="http://schemas.openxmlformats.org/officeDocument/2006/relationships/slide" Target="slides/slide33.xml"/><Relationship Id="rId44" Type="http://schemas.openxmlformats.org/officeDocument/2006/relationships/slide" Target="slides/slide34.xml"/><Relationship Id="rId45" Type="http://schemas.openxmlformats.org/officeDocument/2006/relationships/slide" Target="slides/slide35.xml"/><Relationship Id="rId46" Type="http://schemas.openxmlformats.org/officeDocument/2006/relationships/slide" Target="slides/slide36.xml"/><Relationship Id="rId47" Type="http://schemas.openxmlformats.org/officeDocument/2006/relationships/slide" Target="slides/slide37.xml"/><Relationship Id="rId48" Type="http://schemas.openxmlformats.org/officeDocument/2006/relationships/slide" Target="slides/slide38.xml"/><Relationship Id="rId49" Type="http://schemas.openxmlformats.org/officeDocument/2006/relationships/slide" Target="slides/slide39.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30" Type="http://schemas.openxmlformats.org/officeDocument/2006/relationships/slide" Target="slides/slide20.xml"/><Relationship Id="rId31" Type="http://schemas.openxmlformats.org/officeDocument/2006/relationships/slide" Target="slides/slide21.xml"/><Relationship Id="rId32" Type="http://schemas.openxmlformats.org/officeDocument/2006/relationships/slide" Target="slides/slide22.xml"/><Relationship Id="rId33" Type="http://schemas.openxmlformats.org/officeDocument/2006/relationships/slide" Target="slides/slide23.xml"/><Relationship Id="rId34" Type="http://schemas.openxmlformats.org/officeDocument/2006/relationships/slide" Target="slides/slide24.xml"/><Relationship Id="rId35" Type="http://schemas.openxmlformats.org/officeDocument/2006/relationships/slide" Target="slides/slide25.xml"/><Relationship Id="rId36" Type="http://schemas.openxmlformats.org/officeDocument/2006/relationships/slide" Target="slides/slide26.xml"/><Relationship Id="rId37" Type="http://schemas.openxmlformats.org/officeDocument/2006/relationships/slide" Target="slides/slide27.xml"/><Relationship Id="rId38" Type="http://schemas.openxmlformats.org/officeDocument/2006/relationships/slide" Target="slides/slide28.xml"/><Relationship Id="rId39" Type="http://schemas.openxmlformats.org/officeDocument/2006/relationships/slide" Target="slides/slide29.xml"/><Relationship Id="rId20" Type="http://schemas.openxmlformats.org/officeDocument/2006/relationships/slide" Target="slides/slide10.xml"/><Relationship Id="rId21" Type="http://schemas.openxmlformats.org/officeDocument/2006/relationships/slide" Target="slides/slide11.xml"/><Relationship Id="rId22" Type="http://schemas.openxmlformats.org/officeDocument/2006/relationships/slide" Target="slides/slide12.xml"/><Relationship Id="rId23" Type="http://schemas.openxmlformats.org/officeDocument/2006/relationships/slide" Target="slides/slide13.xml"/><Relationship Id="rId24" Type="http://schemas.openxmlformats.org/officeDocument/2006/relationships/slide" Target="slides/slide14.xml"/><Relationship Id="rId25" Type="http://schemas.openxmlformats.org/officeDocument/2006/relationships/slide" Target="slides/slide15.xml"/><Relationship Id="rId26" Type="http://schemas.openxmlformats.org/officeDocument/2006/relationships/slide" Target="slides/slide16.xml"/><Relationship Id="rId27" Type="http://schemas.openxmlformats.org/officeDocument/2006/relationships/slide" Target="slides/slide17.xml"/><Relationship Id="rId28" Type="http://schemas.openxmlformats.org/officeDocument/2006/relationships/slide" Target="slides/slide18.xml"/><Relationship Id="rId29" Type="http://schemas.openxmlformats.org/officeDocument/2006/relationships/slide" Target="slides/slide19.xml"/><Relationship Id="rId10" Type="http://schemas.openxmlformats.org/officeDocument/2006/relationships/slideMaster" Target="slideMasters/slideMaster10.xml"/><Relationship Id="rId11" Type="http://schemas.openxmlformats.org/officeDocument/2006/relationships/slide" Target="slides/slide1.xml"/><Relationship Id="rId12"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Shape 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1601793394"/>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3"/>
        <p:cNvGrpSpPr/>
        <p:nvPr/>
      </p:nvGrpSpPr>
      <p:grpSpPr>
        <a:xfrm>
          <a:off x="0" y="0"/>
          <a:ext cx="0" cy="0"/>
          <a:chOff x="0" y="0"/>
          <a:chExt cx="0" cy="0"/>
        </a:xfrm>
      </p:grpSpPr>
      <p:sp>
        <p:nvSpPr>
          <p:cNvPr id="504" name="Shape 50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05" name="Shape 50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Shape 24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0" name="Shape 250"/>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Shape 24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0" name="Shape 250"/>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r>
              <a:rPr lang="zh-CN" altLang="en-US" dirty="0" smtClean="0"/>
              <a:t>升级，新功能，生态圈支持（插件等）</a:t>
            </a:r>
            <a:endParaRPr lang="en-US" altLang="zh-CN" dirty="0" smtClean="0"/>
          </a:p>
          <a:p>
            <a:pPr lvl="0">
              <a:spcBef>
                <a:spcPts val="0"/>
              </a:spcBef>
              <a:buNone/>
            </a:pPr>
            <a:endParaRPr lang="en-US" altLang="zh-TW" dirty="0" smtClean="0"/>
          </a:p>
          <a:p>
            <a:pPr lvl="0">
              <a:spcBef>
                <a:spcPts val="0"/>
              </a:spcBef>
              <a:buNone/>
            </a:pPr>
            <a:endParaRPr lang="en-US" altLang="zh-TW" dirty="0" smtClean="0"/>
          </a:p>
          <a:p>
            <a:pPr lvl="0">
              <a:spcBef>
                <a:spcPts val="0"/>
              </a:spcBef>
              <a:buNone/>
            </a:pPr>
            <a:r>
              <a:rPr lang="en-US" altLang="zh-TW" dirty="0" smtClean="0"/>
              <a:t>PKS</a:t>
            </a:r>
            <a:r>
              <a:rPr lang="zh-TW" altLang="en-US" dirty="0" smtClean="0"/>
              <a:t>是基于纯开源</a:t>
            </a:r>
            <a:r>
              <a:rPr lang="en-US" altLang="zh-TW" dirty="0" smtClean="0"/>
              <a:t>K8s</a:t>
            </a:r>
            <a:r>
              <a:rPr lang="zh-TW" altLang="en-US" dirty="0" smtClean="0"/>
              <a:t>，对</a:t>
            </a:r>
            <a:r>
              <a:rPr lang="en-US" altLang="zh-TW" dirty="0" smtClean="0"/>
              <a:t>K8s</a:t>
            </a:r>
            <a:r>
              <a:rPr lang="zh-TW" altLang="en-US" dirty="0" smtClean="0"/>
              <a:t>没有任何定制和分支扩展，随时升级最新</a:t>
            </a:r>
            <a:r>
              <a:rPr lang="en-US" altLang="zh-TW" dirty="0" smtClean="0"/>
              <a:t>K8s</a:t>
            </a:r>
          </a:p>
          <a:p>
            <a:pPr lvl="0">
              <a:spcBef>
                <a:spcPts val="0"/>
              </a:spcBef>
              <a:buNone/>
            </a:pPr>
            <a:r>
              <a:rPr lang="zh-TW" altLang="en-US" dirty="0" smtClean="0"/>
              <a:t>由于是纯原生</a:t>
            </a:r>
            <a:r>
              <a:rPr lang="en-US" altLang="zh-TW" dirty="0" smtClean="0"/>
              <a:t>K8s</a:t>
            </a:r>
            <a:r>
              <a:rPr lang="zh-TW" altLang="en-US" dirty="0" smtClean="0"/>
              <a:t>，</a:t>
            </a:r>
            <a:r>
              <a:rPr lang="en-US" altLang="zh-TW" dirty="0" smtClean="0"/>
              <a:t>PKS</a:t>
            </a:r>
            <a:r>
              <a:rPr lang="zh-TW" altLang="en-US" dirty="0" smtClean="0"/>
              <a:t>可以随时升级</a:t>
            </a:r>
            <a:r>
              <a:rPr lang="en-US" altLang="zh-TW" dirty="0" smtClean="0"/>
              <a:t>K8s</a:t>
            </a:r>
          </a:p>
          <a:p>
            <a:pPr lvl="0">
              <a:spcBef>
                <a:spcPts val="0"/>
              </a:spcBef>
              <a:buNone/>
            </a:pPr>
            <a:r>
              <a:rPr lang="en-US" altLang="zh-TW" dirty="0" smtClean="0"/>
              <a:t>K8s</a:t>
            </a:r>
            <a:r>
              <a:rPr lang="zh-TW" altLang="en-US" dirty="0" smtClean="0"/>
              <a:t>有强大的社区和生态</a:t>
            </a:r>
          </a:p>
          <a:p>
            <a:pPr lvl="0">
              <a:spcBef>
                <a:spcPts val="0"/>
              </a:spcBef>
              <a:buNone/>
            </a:pPr>
            <a:r>
              <a:rPr lang="en-US" altLang="zh-TW" dirty="0" smtClean="0"/>
              <a:t>K8s</a:t>
            </a:r>
            <a:r>
              <a:rPr lang="zh-TW" altLang="en-US" dirty="0" smtClean="0"/>
              <a:t>的功能越来越完善，而且有强大的生态</a:t>
            </a:r>
          </a:p>
          <a:p>
            <a:pPr lvl="0">
              <a:spcBef>
                <a:spcPts val="0"/>
              </a:spcBef>
              <a:buNone/>
            </a:pPr>
            <a:r>
              <a:rPr lang="en-US" altLang="zh-TW" dirty="0" smtClean="0"/>
              <a:t>PKS</a:t>
            </a:r>
            <a:r>
              <a:rPr lang="zh-TW" altLang="en-US" dirty="0" smtClean="0"/>
              <a:t>和</a:t>
            </a:r>
            <a:r>
              <a:rPr lang="en-US" altLang="zh-TW" dirty="0" smtClean="0"/>
              <a:t>K8s</a:t>
            </a:r>
            <a:r>
              <a:rPr lang="zh-TW" altLang="en-US" dirty="0" smtClean="0"/>
              <a:t>是松耦合，所以可以充分利用</a:t>
            </a:r>
            <a:r>
              <a:rPr lang="en-US" altLang="zh-TW" dirty="0" smtClean="0"/>
              <a:t>K8s</a:t>
            </a:r>
            <a:r>
              <a:rPr lang="zh-TW" altLang="en-US" dirty="0" smtClean="0"/>
              <a:t>的生态和各种插件</a:t>
            </a:r>
          </a:p>
          <a:p>
            <a:pPr lvl="0">
              <a:spcBef>
                <a:spcPts val="0"/>
              </a:spcBef>
              <a:buNone/>
            </a:pPr>
            <a:r>
              <a:rPr lang="en-US" altLang="zh-TW" dirty="0" smtClean="0"/>
              <a:t>PKS</a:t>
            </a:r>
            <a:r>
              <a:rPr lang="zh-TW" altLang="en-US" dirty="0" smtClean="0"/>
              <a:t>是全松耦合架构，和</a:t>
            </a:r>
            <a:r>
              <a:rPr lang="en-US" altLang="zh-TW" dirty="0" smtClean="0"/>
              <a:t>K8s</a:t>
            </a:r>
            <a:r>
              <a:rPr lang="zh-TW" altLang="en-US" dirty="0" smtClean="0"/>
              <a:t>、和</a:t>
            </a:r>
            <a:r>
              <a:rPr lang="en-US" altLang="zh-TW" dirty="0" err="1" smtClean="0"/>
              <a:t>VMWare</a:t>
            </a:r>
            <a:r>
              <a:rPr lang="zh-TW" altLang="en-US" dirty="0" smtClean="0"/>
              <a:t>的产</a:t>
            </a:r>
          </a:p>
          <a:p>
            <a:pPr lvl="0">
              <a:spcBef>
                <a:spcPts val="0"/>
              </a:spcBef>
              <a:buNone/>
            </a:pPr>
            <a:r>
              <a:rPr lang="zh-TW" altLang="en-US" dirty="0" smtClean="0"/>
              <a:t>品和</a:t>
            </a:r>
            <a:r>
              <a:rPr lang="en-US" altLang="zh-TW" dirty="0" smtClean="0"/>
              <a:t>Pivotal</a:t>
            </a:r>
            <a:r>
              <a:rPr lang="zh-TW" altLang="en-US" dirty="0" smtClean="0"/>
              <a:t>的产品都是松耦合，易于集成生态。</a:t>
            </a:r>
          </a:p>
          <a:p>
            <a:pPr lvl="0">
              <a:spcBef>
                <a:spcPts val="0"/>
              </a:spcBef>
              <a:buNone/>
            </a:pPr>
            <a:endParaRPr lang="zh-TW" altLang="en-US" dirty="0" smtClean="0"/>
          </a:p>
          <a:p>
            <a:pPr lvl="0">
              <a:spcBef>
                <a:spcPts val="0"/>
              </a:spcBef>
              <a:buNone/>
            </a:pPr>
            <a:r>
              <a:rPr lang="en-US" altLang="zh-TW" dirty="0" err="1" smtClean="0"/>
              <a:t>OpenShift</a:t>
            </a:r>
            <a:r>
              <a:rPr lang="zh-TW" altLang="en-US" dirty="0" smtClean="0"/>
              <a:t>是</a:t>
            </a:r>
            <a:r>
              <a:rPr lang="en-US" altLang="zh-TW" dirty="0" smtClean="0"/>
              <a:t>K8s</a:t>
            </a:r>
            <a:r>
              <a:rPr lang="zh-TW" altLang="en-US" dirty="0" smtClean="0"/>
              <a:t>的分支和定制，做了大量的定制，包括安全性和各种集成</a:t>
            </a:r>
          </a:p>
          <a:p>
            <a:pPr lvl="0">
              <a:spcBef>
                <a:spcPts val="0"/>
              </a:spcBef>
              <a:buNone/>
            </a:pPr>
            <a:endParaRPr lang="zh-TW" altLang="en-US" dirty="0" smtClean="0"/>
          </a:p>
          <a:p>
            <a:pPr lvl="0">
              <a:spcBef>
                <a:spcPts val="0"/>
              </a:spcBef>
              <a:buNone/>
            </a:pPr>
            <a:r>
              <a:rPr lang="en-US" altLang="zh-TW" dirty="0" err="1" smtClean="0"/>
              <a:t>OpenShift</a:t>
            </a:r>
            <a:r>
              <a:rPr lang="zh-TW" altLang="en-US" dirty="0" smtClean="0"/>
              <a:t>无法及时升级</a:t>
            </a:r>
            <a:r>
              <a:rPr lang="en-US" altLang="zh-TW" dirty="0" smtClean="0"/>
              <a:t>K8s</a:t>
            </a:r>
            <a:r>
              <a:rPr lang="zh-TW" altLang="en-US" dirty="0" smtClean="0"/>
              <a:t>，需要</a:t>
            </a:r>
            <a:r>
              <a:rPr lang="en-US" altLang="zh-TW" dirty="0" err="1" smtClean="0"/>
              <a:t>OpenShift</a:t>
            </a:r>
            <a:r>
              <a:rPr lang="zh-TW" altLang="en-US" dirty="0" smtClean="0"/>
              <a:t>把最新的</a:t>
            </a:r>
            <a:r>
              <a:rPr lang="en-US" altLang="zh-TW" dirty="0" smtClean="0"/>
              <a:t>K8s</a:t>
            </a:r>
            <a:r>
              <a:rPr lang="zh-TW" altLang="en-US" dirty="0" smtClean="0"/>
              <a:t>集成到</a:t>
            </a:r>
            <a:r>
              <a:rPr lang="en-US" altLang="zh-TW" dirty="0" err="1" smtClean="0"/>
              <a:t>OpenShift</a:t>
            </a:r>
            <a:r>
              <a:rPr lang="zh-TW" altLang="en-US" dirty="0" smtClean="0"/>
              <a:t>中去，这样导致</a:t>
            </a:r>
            <a:r>
              <a:rPr lang="en-US" altLang="zh-TW" dirty="0" err="1" smtClean="0"/>
              <a:t>OpenShift</a:t>
            </a:r>
            <a:r>
              <a:rPr lang="zh-TW" altLang="en-US" dirty="0" smtClean="0"/>
              <a:t>往</a:t>
            </a:r>
          </a:p>
          <a:p>
            <a:pPr lvl="0">
              <a:spcBef>
                <a:spcPts val="0"/>
              </a:spcBef>
              <a:buNone/>
            </a:pPr>
            <a:r>
              <a:rPr lang="zh-TW" altLang="en-US" dirty="0" smtClean="0"/>
              <a:t>往会比</a:t>
            </a:r>
            <a:r>
              <a:rPr lang="en-US" altLang="zh-TW" dirty="0" smtClean="0"/>
              <a:t>K8s</a:t>
            </a:r>
            <a:r>
              <a:rPr lang="zh-TW" altLang="en-US" dirty="0" smtClean="0"/>
              <a:t>晚一个大版本。</a:t>
            </a:r>
          </a:p>
          <a:p>
            <a:pPr lvl="0">
              <a:spcBef>
                <a:spcPts val="0"/>
              </a:spcBef>
              <a:buNone/>
            </a:pPr>
            <a:endParaRPr lang="zh-TW" altLang="en-US" dirty="0" smtClean="0"/>
          </a:p>
          <a:p>
            <a:pPr lvl="0">
              <a:spcBef>
                <a:spcPts val="0"/>
              </a:spcBef>
              <a:buNone/>
            </a:pPr>
            <a:r>
              <a:rPr lang="en-US" altLang="zh-TW" dirty="0" err="1" smtClean="0"/>
              <a:t>OpenShift</a:t>
            </a:r>
            <a:r>
              <a:rPr lang="zh-TW" altLang="en-US" dirty="0" smtClean="0"/>
              <a:t>有自己的开源社区和生态，提供自己模块的</a:t>
            </a:r>
            <a:r>
              <a:rPr lang="en-US" altLang="zh-TW" dirty="0" smtClean="0"/>
              <a:t>API</a:t>
            </a:r>
            <a:r>
              <a:rPr lang="zh-TW" altLang="en-US" dirty="0" smtClean="0"/>
              <a:t>，其生态远远无法和</a:t>
            </a:r>
            <a:r>
              <a:rPr lang="en-US" altLang="zh-TW" dirty="0" smtClean="0"/>
              <a:t>K8s</a:t>
            </a:r>
            <a:r>
              <a:rPr lang="zh-TW" altLang="en-US" dirty="0" smtClean="0"/>
              <a:t>的生态相比</a:t>
            </a:r>
          </a:p>
          <a:p>
            <a:pPr lvl="0">
              <a:spcBef>
                <a:spcPts val="0"/>
              </a:spcBef>
              <a:buNone/>
            </a:pPr>
            <a:r>
              <a:rPr lang="en-US" altLang="zh-TW" dirty="0" err="1" smtClean="0"/>
              <a:t>OpenShift</a:t>
            </a:r>
            <a:r>
              <a:rPr lang="zh-TW" altLang="en-US" dirty="0" smtClean="0"/>
              <a:t>对</a:t>
            </a:r>
            <a:r>
              <a:rPr lang="en-US" altLang="zh-TW" dirty="0" smtClean="0"/>
              <a:t>K8s</a:t>
            </a:r>
            <a:r>
              <a:rPr lang="zh-TW" altLang="en-US" dirty="0" smtClean="0"/>
              <a:t>的有些定制被证明是无效的，因为在后续的</a:t>
            </a:r>
            <a:r>
              <a:rPr lang="en-US" altLang="zh-TW" dirty="0" smtClean="0"/>
              <a:t>K8s</a:t>
            </a:r>
            <a:r>
              <a:rPr lang="zh-TW" altLang="en-US" dirty="0" smtClean="0"/>
              <a:t>版本中就提供了，比如</a:t>
            </a:r>
            <a:r>
              <a:rPr lang="en-US" altLang="zh-TW" dirty="0" err="1" smtClean="0"/>
              <a:t>WebConsole</a:t>
            </a:r>
            <a:r>
              <a:rPr lang="zh-TW" altLang="en-US" dirty="0" smtClean="0"/>
              <a:t>。比如监控</a:t>
            </a:r>
            <a:r>
              <a:rPr lang="en-US" altLang="zh-TW" dirty="0" smtClean="0"/>
              <a:t>K8s</a:t>
            </a:r>
            <a:r>
              <a:rPr lang="zh-TW" altLang="en-US" dirty="0" smtClean="0"/>
              <a:t>是</a:t>
            </a:r>
            <a:r>
              <a:rPr lang="en-US" altLang="zh-TW" dirty="0" err="1" smtClean="0"/>
              <a:t>prometheus</a:t>
            </a:r>
            <a:r>
              <a:rPr lang="zh-TW" altLang="en-US" dirty="0" smtClean="0"/>
              <a:t>，而</a:t>
            </a:r>
            <a:r>
              <a:rPr lang="en-US" altLang="zh-TW" dirty="0" smtClean="0"/>
              <a:t>OS</a:t>
            </a:r>
            <a:r>
              <a:rPr lang="zh-TW" altLang="en-US" dirty="0" smtClean="0"/>
              <a:t>是</a:t>
            </a:r>
            <a:r>
              <a:rPr lang="en-US" altLang="zh-TW" dirty="0" err="1" smtClean="0"/>
              <a:t>HawkularOS</a:t>
            </a:r>
            <a:r>
              <a:rPr lang="zh-TW" altLang="en-US" dirty="0" smtClean="0"/>
              <a:t>是把</a:t>
            </a:r>
            <a:r>
              <a:rPr lang="en-US" altLang="zh-TW" dirty="0" smtClean="0"/>
              <a:t>K8s</a:t>
            </a:r>
            <a:r>
              <a:rPr lang="zh-TW" altLang="en-US" dirty="0" smtClean="0"/>
              <a:t>深度耦合在里面，而且用自己的布局替代</a:t>
            </a:r>
            <a:r>
              <a:rPr lang="en-US" altLang="zh-TW" dirty="0" smtClean="0"/>
              <a:t>K8s</a:t>
            </a:r>
            <a:r>
              <a:rPr lang="zh-TW" altLang="en-US" dirty="0" smtClean="0"/>
              <a:t>部件，和</a:t>
            </a:r>
            <a:r>
              <a:rPr lang="en-US" altLang="zh-TW" dirty="0" smtClean="0"/>
              <a:t>K8s</a:t>
            </a:r>
            <a:r>
              <a:rPr lang="zh-TW" altLang="en-US" dirty="0" smtClean="0"/>
              <a:t>的生态越来越远，比如用</a:t>
            </a:r>
            <a:r>
              <a:rPr lang="en-US" altLang="zh-TW" dirty="0" smtClean="0"/>
              <a:t>OS</a:t>
            </a:r>
            <a:r>
              <a:rPr lang="zh-TW" altLang="en-US" dirty="0" smtClean="0"/>
              <a:t>对</a:t>
            </a:r>
            <a:r>
              <a:rPr lang="en-US" altLang="zh-TW" dirty="0" smtClean="0"/>
              <a:t>K8s</a:t>
            </a:r>
            <a:r>
              <a:rPr lang="zh-TW" altLang="en-US" dirty="0" smtClean="0"/>
              <a:t>的定制包括：用户权限、项目管理、</a:t>
            </a:r>
            <a:r>
              <a:rPr lang="en-US" altLang="zh-TW" dirty="0" smtClean="0"/>
              <a:t>CICD</a:t>
            </a:r>
            <a:r>
              <a:rPr lang="zh-TW" altLang="en-US" dirty="0" smtClean="0"/>
              <a:t>、监控、日志、存储、网络</a:t>
            </a:r>
            <a:r>
              <a:rPr lang="en-US" altLang="zh-TW" dirty="0" smtClean="0"/>
              <a:t>SDN</a:t>
            </a:r>
            <a:r>
              <a:rPr lang="zh-TW" altLang="en-US" dirty="0" smtClean="0"/>
              <a:t>、</a:t>
            </a:r>
            <a:r>
              <a:rPr lang="en-US" altLang="zh-TW" dirty="0" err="1" smtClean="0"/>
              <a:t>WebConsole</a:t>
            </a:r>
            <a:r>
              <a:rPr lang="zh-TW" altLang="en-US" dirty="0" smtClean="0"/>
              <a:t>、应用模板、等。</a:t>
            </a:r>
          </a:p>
          <a:p>
            <a:pPr lvl="0">
              <a:spcBef>
                <a:spcPts val="0"/>
              </a:spcBef>
              <a:buNone/>
            </a:pPr>
            <a:r>
              <a:rPr lang="en-US" altLang="zh-TW" dirty="0" err="1" smtClean="0"/>
              <a:t>Openshift</a:t>
            </a:r>
            <a:r>
              <a:rPr lang="zh-TW" altLang="en-US" dirty="0" smtClean="0"/>
              <a:t>是一个紧耦合架构，对</a:t>
            </a:r>
            <a:r>
              <a:rPr lang="en-US" altLang="zh-TW" dirty="0" smtClean="0"/>
              <a:t>K8s</a:t>
            </a:r>
            <a:r>
              <a:rPr lang="zh-TW" altLang="en-US" dirty="0" smtClean="0"/>
              <a:t>做了大量定</a:t>
            </a:r>
          </a:p>
          <a:p>
            <a:pPr lvl="0">
              <a:spcBef>
                <a:spcPts val="0"/>
              </a:spcBef>
              <a:buNone/>
            </a:pPr>
            <a:r>
              <a:rPr lang="zh-TW" altLang="en-US" dirty="0" smtClean="0"/>
              <a:t>制，再集成了大量的功能模块。要跟上生态的发展有困难。</a:t>
            </a:r>
          </a:p>
          <a:p>
            <a:pPr lvl="0">
              <a:spcBef>
                <a:spcPts val="0"/>
              </a:spcBef>
              <a:buNone/>
            </a:pP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Shape 24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0" name="Shape 250"/>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4"/>
        <p:cNvGrpSpPr/>
        <p:nvPr/>
      </p:nvGrpSpPr>
      <p:grpSpPr>
        <a:xfrm>
          <a:off x="0" y="0"/>
          <a:ext cx="0" cy="0"/>
          <a:chOff x="0" y="0"/>
          <a:chExt cx="0" cy="0"/>
        </a:xfrm>
      </p:grpSpPr>
      <p:sp>
        <p:nvSpPr>
          <p:cNvPr id="2215" name="Shape 221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16" name="Shape 2216"/>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6"/>
        <p:cNvGrpSpPr/>
        <p:nvPr/>
      </p:nvGrpSpPr>
      <p:grpSpPr>
        <a:xfrm>
          <a:off x="0" y="0"/>
          <a:ext cx="0" cy="0"/>
          <a:chOff x="0" y="0"/>
          <a:chExt cx="0" cy="0"/>
        </a:xfrm>
      </p:grpSpPr>
      <p:sp>
        <p:nvSpPr>
          <p:cNvPr id="2317" name="Shape 231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18" name="Shape 2318"/>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err="1" smtClean="0"/>
              <a:t>OpsManager</a:t>
            </a:r>
            <a:r>
              <a:rPr lang="en-US" dirty="0" smtClean="0"/>
              <a:t>:</a:t>
            </a:r>
            <a:r>
              <a:rPr lang="en-US" baseline="0" dirty="0" smtClean="0"/>
              <a:t> https://pks-workshop-v1.pal.pivotal.io/unit/pivotal-ops-manager/</a:t>
            </a:r>
            <a:r>
              <a:rPr lang="en-US" baseline="0" dirty="0" err="1" smtClean="0"/>
              <a:t>demo.html</a:t>
            </a:r>
            <a:endParaRPr lang="en-US" baseline="0" dirty="0" smtClean="0"/>
          </a:p>
          <a:p>
            <a:r>
              <a:rPr lang="en-US" dirty="0" smtClean="0"/>
              <a:t>Director:</a:t>
            </a:r>
            <a:r>
              <a:rPr lang="en-US" baseline="0" dirty="0" smtClean="0"/>
              <a:t> https://pks-workshop-v1.pal.pivotal.io/unit/pivotal-director-tile/</a:t>
            </a:r>
            <a:r>
              <a:rPr lang="en-US" baseline="0" dirty="0" err="1" smtClean="0"/>
              <a:t>demo.html</a:t>
            </a:r>
            <a:endParaRPr lang="en-US" baseline="0" dirty="0" smtClean="0"/>
          </a:p>
          <a:p>
            <a:r>
              <a:rPr lang="en-US" dirty="0" smtClean="0"/>
              <a:t>Interacting with </a:t>
            </a:r>
            <a:r>
              <a:rPr lang="en-US" dirty="0" err="1" smtClean="0"/>
              <a:t>kubernetes</a:t>
            </a:r>
            <a:r>
              <a:rPr lang="en-US" dirty="0" smtClean="0"/>
              <a:t> clusters https://pks-workshop-v1.pal.pivotal.io/unit/interacting-</a:t>
            </a:r>
            <a:r>
              <a:rPr lang="en-US" dirty="0" err="1" smtClean="0"/>
              <a:t>kubernetes</a:t>
            </a:r>
            <a:r>
              <a:rPr lang="en-US" dirty="0" smtClean="0"/>
              <a:t>-clusters/</a:t>
            </a:r>
            <a:r>
              <a:rPr lang="en-US" dirty="0" err="1" smtClean="0"/>
              <a:t>demo.html</a:t>
            </a:r>
            <a:endParaRPr lang="en-US" dirty="0" smtClean="0"/>
          </a:p>
          <a:p>
            <a:pPr lvl="1"/>
            <a:r>
              <a:rPr lang="en-US" dirty="0" err="1" smtClean="0"/>
              <a:t>kubectl</a:t>
            </a:r>
            <a:r>
              <a:rPr lang="en-US" dirty="0" smtClean="0"/>
              <a:t>:</a:t>
            </a:r>
          </a:p>
          <a:p>
            <a:pPr lvl="1"/>
            <a:r>
              <a:rPr lang="en-US" dirty="0" err="1" smtClean="0"/>
              <a:t>pks</a:t>
            </a:r>
            <a:endParaRPr lang="en-US" dirty="0" smtClean="0"/>
          </a:p>
          <a:p>
            <a:endParaRPr lang="en-US" dirty="0"/>
          </a:p>
        </p:txBody>
      </p:sp>
    </p:spTree>
    <p:extLst>
      <p:ext uri="{BB962C8B-B14F-4D97-AF65-F5344CB8AC3E}">
        <p14:creationId xmlns:p14="http://schemas.microsoft.com/office/powerpoint/2010/main" val="2054921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1"/>
            <a:endParaRPr lang="en-US" dirty="0"/>
          </a:p>
        </p:txBody>
      </p:sp>
    </p:spTree>
    <p:extLst>
      <p:ext uri="{BB962C8B-B14F-4D97-AF65-F5344CB8AC3E}">
        <p14:creationId xmlns:p14="http://schemas.microsoft.com/office/powerpoint/2010/main" val="2054921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748871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815225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815225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9"/>
        <p:cNvGrpSpPr/>
        <p:nvPr/>
      </p:nvGrpSpPr>
      <p:grpSpPr>
        <a:xfrm>
          <a:off x="0" y="0"/>
          <a:ext cx="0" cy="0"/>
          <a:chOff x="0" y="0"/>
          <a:chExt cx="0" cy="0"/>
        </a:xfrm>
      </p:grpSpPr>
      <p:sp>
        <p:nvSpPr>
          <p:cNvPr id="5180" name="Shape 518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181" name="Shape 518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9"/>
        <p:cNvGrpSpPr/>
        <p:nvPr/>
      </p:nvGrpSpPr>
      <p:grpSpPr>
        <a:xfrm>
          <a:off x="0" y="0"/>
          <a:ext cx="0" cy="0"/>
          <a:chOff x="0" y="0"/>
          <a:chExt cx="0" cy="0"/>
        </a:xfrm>
      </p:grpSpPr>
      <p:sp>
        <p:nvSpPr>
          <p:cNvPr id="5190" name="Shape 5190"/>
          <p:cNvSpPr txBox="1">
            <a:spLocks noGrp="1"/>
          </p:cNvSpPr>
          <p:nvPr>
            <p:ph type="body" idx="1"/>
          </p:nvPr>
        </p:nvSpPr>
        <p:spPr>
          <a:xfrm>
            <a:off x="914400" y="4343400"/>
            <a:ext cx="5029200" cy="4114800"/>
          </a:xfrm>
          <a:prstGeom prst="rect">
            <a:avLst/>
          </a:prstGeom>
          <a:noFill/>
          <a:ln>
            <a:noFill/>
          </a:ln>
        </p:spPr>
        <p:txBody>
          <a:bodyPr lIns="91425" tIns="91425" rIns="91425" bIns="91425" anchor="ctr" anchorCtr="0">
            <a:noAutofit/>
          </a:bodyPr>
          <a:lstStyle/>
          <a:p>
            <a:pPr lvl="0" rtl="0">
              <a:spcBef>
                <a:spcPts val="0"/>
              </a:spcBef>
              <a:buNone/>
            </a:pPr>
            <a:endParaRPr/>
          </a:p>
        </p:txBody>
      </p:sp>
      <p:sp>
        <p:nvSpPr>
          <p:cNvPr id="5191" name="Shape 519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65"/>
        <p:cNvGrpSpPr/>
        <p:nvPr/>
      </p:nvGrpSpPr>
      <p:grpSpPr>
        <a:xfrm>
          <a:off x="0" y="0"/>
          <a:ext cx="0" cy="0"/>
          <a:chOff x="0" y="0"/>
          <a:chExt cx="0" cy="0"/>
        </a:xfrm>
      </p:grpSpPr>
      <p:sp>
        <p:nvSpPr>
          <p:cNvPr id="5166" name="Shape 516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167" name="Shape 516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9"/>
        <p:cNvGrpSpPr/>
        <p:nvPr/>
      </p:nvGrpSpPr>
      <p:grpSpPr>
        <a:xfrm>
          <a:off x="0" y="0"/>
          <a:ext cx="0" cy="0"/>
          <a:chOff x="0" y="0"/>
          <a:chExt cx="0" cy="0"/>
        </a:xfrm>
      </p:grpSpPr>
      <p:sp>
        <p:nvSpPr>
          <p:cNvPr id="5220" name="Shape 522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21" name="Shape 522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26"/>
        <p:cNvGrpSpPr/>
        <p:nvPr/>
      </p:nvGrpSpPr>
      <p:grpSpPr>
        <a:xfrm>
          <a:off x="0" y="0"/>
          <a:ext cx="0" cy="0"/>
          <a:chOff x="0" y="0"/>
          <a:chExt cx="0" cy="0"/>
        </a:xfrm>
      </p:grpSpPr>
      <p:sp>
        <p:nvSpPr>
          <p:cNvPr id="5227" name="Shape 5227"/>
          <p:cNvSpPr txBox="1">
            <a:spLocks noGrp="1"/>
          </p:cNvSpPr>
          <p:nvPr>
            <p:ph type="body" idx="1"/>
          </p:nvPr>
        </p:nvSpPr>
        <p:spPr>
          <a:xfrm>
            <a:off x="914400" y="4343400"/>
            <a:ext cx="5029200" cy="4114800"/>
          </a:xfrm>
          <a:prstGeom prst="rect">
            <a:avLst/>
          </a:prstGeom>
          <a:noFill/>
          <a:ln>
            <a:noFill/>
          </a:ln>
        </p:spPr>
        <p:txBody>
          <a:bodyPr lIns="91425" tIns="91425" rIns="91425" bIns="91425" anchor="ctr" anchorCtr="0">
            <a:noAutofit/>
          </a:bodyPr>
          <a:lstStyle/>
          <a:p>
            <a:pPr lvl="0" rtl="0">
              <a:spcBef>
                <a:spcPts val="0"/>
              </a:spcBef>
              <a:buNone/>
            </a:pPr>
            <a:endParaRPr/>
          </a:p>
        </p:txBody>
      </p:sp>
      <p:sp>
        <p:nvSpPr>
          <p:cNvPr id="5228" name="Shape 522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45"/>
        <p:cNvGrpSpPr/>
        <p:nvPr/>
      </p:nvGrpSpPr>
      <p:grpSpPr>
        <a:xfrm>
          <a:off x="0" y="0"/>
          <a:ext cx="0" cy="0"/>
          <a:chOff x="0" y="0"/>
          <a:chExt cx="0" cy="0"/>
        </a:xfrm>
      </p:grpSpPr>
      <p:sp>
        <p:nvSpPr>
          <p:cNvPr id="5146" name="Shape 5146"/>
          <p:cNvSpPr txBox="1">
            <a:spLocks noGrp="1"/>
          </p:cNvSpPr>
          <p:nvPr>
            <p:ph type="body" idx="1"/>
          </p:nvPr>
        </p:nvSpPr>
        <p:spPr>
          <a:xfrm>
            <a:off x="914400" y="4343400"/>
            <a:ext cx="5029200"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5147" name="Shape 514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33"/>
        <p:cNvGrpSpPr/>
        <p:nvPr/>
      </p:nvGrpSpPr>
      <p:grpSpPr>
        <a:xfrm>
          <a:off x="0" y="0"/>
          <a:ext cx="0" cy="0"/>
          <a:chOff x="0" y="0"/>
          <a:chExt cx="0" cy="0"/>
        </a:xfrm>
      </p:grpSpPr>
      <p:sp>
        <p:nvSpPr>
          <p:cNvPr id="5234" name="Shape 5234"/>
          <p:cNvSpPr txBox="1">
            <a:spLocks noGrp="1"/>
          </p:cNvSpPr>
          <p:nvPr>
            <p:ph type="body" idx="1"/>
          </p:nvPr>
        </p:nvSpPr>
        <p:spPr>
          <a:xfrm>
            <a:off x="914400" y="4343400"/>
            <a:ext cx="5029200"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5235" name="Shape 523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69"/>
        <p:cNvGrpSpPr/>
        <p:nvPr/>
      </p:nvGrpSpPr>
      <p:grpSpPr>
        <a:xfrm>
          <a:off x="0" y="0"/>
          <a:ext cx="0" cy="0"/>
          <a:chOff x="0" y="0"/>
          <a:chExt cx="0" cy="0"/>
        </a:xfrm>
      </p:grpSpPr>
      <p:sp>
        <p:nvSpPr>
          <p:cNvPr id="5270" name="Shape 527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71" name="Shape 527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6.png"/></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4.png"/></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6.png"/></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8.png"/></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4.png"/></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6.png"/></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6.png"/></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4.png"/></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0.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6.png"/></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4.png"/></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4.png"/></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6.png"/></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6.png"/></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4.png"/></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6.png"/></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6.png"/></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2.png"/><Relationship Id="rId3" Type="http://schemas.openxmlformats.org/officeDocument/2006/relationships/image" Target="../media/image4.png"/></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3.png"/><Relationship Id="rId3" Type="http://schemas.openxmlformats.org/officeDocument/2006/relationships/image" Target="../media/image13.png"/></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6.png"/></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8.png"/></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3.png"/></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6.png"/></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3.png"/></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14.jpg"/><Relationship Id="rId4" Type="http://schemas.openxmlformats.org/officeDocument/2006/relationships/image" Target="../media/image15.jpg"/><Relationship Id="rId1" Type="http://schemas.openxmlformats.org/officeDocument/2006/relationships/slideMaster" Target="../slideMasters/slideMaster8.xml"/><Relationship Id="rId2" Type="http://schemas.openxmlformats.org/officeDocument/2006/relationships/image" Target="../media/image3.png"/></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1.png"/></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1.png"/></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1.png"/><Relationship Id="rId3" Type="http://schemas.openxmlformats.org/officeDocument/2006/relationships/image" Target="../media/image16.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1.png"/></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1.png"/></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1.png"/></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1.png"/></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1.png"/></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1.png"/></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1.png"/></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1.png"/></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1.png"/></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1.png"/><Relationship Id="rId3" Type="http://schemas.openxmlformats.org/officeDocument/2006/relationships/image" Target="../media/image16.png"/></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1.png"/></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1.png"/></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3.png"/></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7.png"/></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7.png"/></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3.png"/></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3.png"/></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160.xml.rels><?xml version="1.0" encoding="UTF-8" standalone="yes"?>
<Relationships xmlns="http://schemas.openxmlformats.org/package/2006/relationships"><Relationship Id="rId3" Type="http://schemas.openxmlformats.org/officeDocument/2006/relationships/image" Target="../media/image18.jpg"/><Relationship Id="rId4" Type="http://schemas.openxmlformats.org/officeDocument/2006/relationships/image" Target="../media/image19.png"/><Relationship Id="rId1" Type="http://schemas.openxmlformats.org/officeDocument/2006/relationships/slideMaster" Target="../slideMasters/slideMaster8.xml"/><Relationship Id="rId2" Type="http://schemas.openxmlformats.org/officeDocument/2006/relationships/hyperlink" Target="http://www.google.com/url?sa=i&amp;rct=j&amp;q=humana+logo&amp;source=images&amp;cd=&amp;cad=rja&amp;docid=uXuIOca-M2TFmM&amp;tbnid=3M_FVcMduDNjtM:&amp;ved=0CAUQjRw&amp;url=http://typophile.com/node/95718&amp;ei=F3T2UerlI8r4qAHS6YFI&amp;bvm=bv.49784469,d.aWM&amp;psig=AFQjCNHYBZelgL31Tz-Ew-q67qaTBkGdQQ&amp;ust=1375192466945826" TargetMode="Externa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6.pn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3.pn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20.png"/><Relationship Id="rId3" Type="http://schemas.openxmlformats.org/officeDocument/2006/relationships/image" Target="../media/image21.png"/></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0.png"/></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0.png"/></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2.png"/><Relationship Id="rId3" Type="http://schemas.openxmlformats.org/officeDocument/2006/relationships/image" Target="../media/image4.png"/></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6.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6.png"/></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8.png"/></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6.png"/></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6.png"/></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6.png"/></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8.png"/></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5.png"/></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9.png"/><Relationship Id="rId3" Type="http://schemas.openxmlformats.org/officeDocument/2006/relationships/image" Target="../media/image4.png"/></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4.png"/></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6.png"/></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6.png"/></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4.png"/></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6.pn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8.png"/></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9.png"/><Relationship Id="rId3" Type="http://schemas.openxmlformats.org/officeDocument/2006/relationships/image" Target="../media/image4.png"/></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8.png"/></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8.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6.png"/></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4.png"/></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6.png"/></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8.png"/></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8.png"/></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4.png"/></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6.png"/></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6.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4.png"/></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6.png"/></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8.png"/></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8.png"/></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9.png"/><Relationship Id="rId3" Type="http://schemas.openxmlformats.org/officeDocument/2006/relationships/image" Target="../media/image4.png"/></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8.png"/></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6.png"/></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4.png"/></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6.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8.png"/></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4.png"/></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6.png"/></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6.png"/></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4.png"/></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0.png"/></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9.png"/><Relationship Id="rId3" Type="http://schemas.openxmlformats.org/officeDocument/2006/relationships/image" Target="../media/image4.png"/></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8.png"/></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6.png"/></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8.png"/></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6.png"/></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6.png"/></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 Id="rId3" Type="http://schemas.openxmlformats.org/officeDocument/2006/relationships/image" Target="../media/image4.png"/></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4.png"/></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4.png"/></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6.png"/></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6.png"/></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4.png"/></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6.png"/></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8.png"/></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8.png"/></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8.png"/></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8.png"/></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9.png"/><Relationship Id="rId3" Type="http://schemas.openxmlformats.org/officeDocument/2006/relationships/image" Target="../media/image4.png"/></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8.png"/></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6.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6.png"/></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4.png"/></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6.png"/></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8.png"/></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4.png"/></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6.png"/></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6.png"/></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4.png"/></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9.png"/><Relationship Id="rId3"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8.png"/></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8.png"/></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6.png"/></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4.png"/></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6.png"/></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8.png"/></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4.png"/></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6.png"/></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6.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4.png"/></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6.png"/></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8.png"/></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8.png"/></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9.png"/><Relationship Id="rId3" Type="http://schemas.openxmlformats.org/officeDocument/2006/relationships/image" Target="../media/image4.png"/></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8.png"/></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6.png"/></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4.png"/></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6.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8.png"/></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4.png"/></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6.png"/></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6.png"/></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4.png"/></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0.png"/></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9.png"/><Relationship Id="rId3" Type="http://schemas.openxmlformats.org/officeDocument/2006/relationships/image" Target="../media/image4.png"/></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8.png"/></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6.png"/></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6.png"/></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4.png"/></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6.png"/></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8.png"/></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4.png"/></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6.png"/></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6.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4.png"/></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6.png"/></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8.png"/></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8.png"/></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8.png"/></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9.png"/><Relationship Id="rId3" Type="http://schemas.openxmlformats.org/officeDocument/2006/relationships/image" Target="../media/image4.png"/></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8.png"/></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6.png"/></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4.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6.png"/></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8.png"/></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 Id="rId3" Type="http://schemas.openxmlformats.org/officeDocument/2006/relationships/image" Target="../media/image4.png"/></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4.png"/></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6.png"/></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6.png"/></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4.png"/></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0.png"/></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2.png"/><Relationship Id="rId3" Type="http://schemas.openxmlformats.org/officeDocument/2006/relationships/image" Target="../media/image4.png"/></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6.png"/></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8.png"/></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6.png"/></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6.png"/></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8.png"/></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8.png"/></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4.png"/></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6.png"/></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8.png"/></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22.png"/><Relationship Id="rId3" Type="http://schemas.openxmlformats.org/officeDocument/2006/relationships/image" Target="../media/image4.png"/></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4.png"/></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6.png"/></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6.png"/></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4.png"/></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6.png"/></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8.png"/></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8.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8.png"/></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8.png"/></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22.png"/><Relationship Id="rId3" Type="http://schemas.openxmlformats.org/officeDocument/2006/relationships/image" Target="../media/image4.png"/></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8.png"/></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6.png"/></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4.png"/></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6.png"/></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8.png"/></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4.png"/></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6.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6.png"/></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4.png"/></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22.png"/><Relationship Id="rId3" Type="http://schemas.openxmlformats.org/officeDocument/2006/relationships/image" Target="../media/image4.png"/></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8.png"/></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6.png"/></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4.png"/></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6.png"/></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8.png"/></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4.png"/></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6.png"/></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6.png"/></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4.png"/></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6.png"/></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8.png"/></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8.png"/></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22.png"/><Relationship Id="rId3" Type="http://schemas.openxmlformats.org/officeDocument/2006/relationships/image" Target="../media/image4.png"/></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8.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6.png"/></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4.png"/></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6.png"/></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8.png"/></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png"/><Relationship Id="rId3" Type="http://schemas.openxmlformats.org/officeDocument/2006/relationships/image" Target="../media/image4.png"/></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4.png"/></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6.png"/></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6.png"/></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4.png"/></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0.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png"/></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22.png"/><Relationship Id="rId3" Type="http://schemas.openxmlformats.org/officeDocument/2006/relationships/image" Target="../media/image4.png"/></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8.png"/></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6.png"/></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8.png"/></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6.png"/></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6.png"/></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4.png"/></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4.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6.png"/></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6.png"/></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4.png"/></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6.png"/></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8.png"/></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8.png"/></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8.png"/></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8.png"/></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22.png"/><Relationship Id="rId3" Type="http://schemas.openxmlformats.org/officeDocument/2006/relationships/image" Target="../media/image4.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8.png"/></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6.png"/></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6.png"/></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4.png"/></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6.png"/></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8.png"/></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4.png"/></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6.png"/></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6.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png"/></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4.png"/></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22.png"/><Relationship Id="rId3" Type="http://schemas.openxmlformats.org/officeDocument/2006/relationships/image" Target="../media/image4.png"/></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8.png"/></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8.png"/></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6.png"/></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4.png"/></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6.png"/></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8.png"/></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png"/></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4.png"/></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6.png"/></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6.png"/></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4.png"/></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6.png"/></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8.png"/></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8.png"/></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22.png"/><Relationship Id="rId3" Type="http://schemas.openxmlformats.org/officeDocument/2006/relationships/image" Target="../media/image4.png"/></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8.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6.png"/></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4.png"/></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6.png"/></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8.png"/></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4.png"/></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6.png"/></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6.png"/></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4.png"/></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0.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png"/></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22.png"/><Relationship Id="rId3" Type="http://schemas.openxmlformats.org/officeDocument/2006/relationships/image" Target="../media/image4.png"/></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8.png"/></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6.png"/></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6.png"/></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4.png"/></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6.png"/></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8.png"/></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png"/></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4.png"/></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6.png"/></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6.png"/></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4.png"/></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6.png"/></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8.png"/></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8.png"/></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8.png"/></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22.png"/><Relationship Id="rId3" Type="http://schemas.openxmlformats.org/officeDocument/2006/relationships/image" Target="../media/image4.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png"/><Relationship Id="rId3" Type="http://schemas.openxmlformats.org/officeDocument/2006/relationships/image" Target="../media/image4.png"/></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8.png"/></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6.png"/></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4.png"/></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6.png"/></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8.png"/></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4.png"/></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6.png"/></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6.png"/></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4.png"/></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0.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4.png"/></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4.png"/></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5.png"/><Relationship Id="rId3" Type="http://schemas.openxmlformats.org/officeDocument/2006/relationships/image" Target="../media/image4.png"/></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4.png"/></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4.png"/></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4.png"/></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4.png"/></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6.png"/></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4.png"/></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6.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4.png"/></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6.png"/></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4.png"/></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6.png"/></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4.png"/></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6.png"/></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7.png"/><Relationship Id="rId3" Type="http://schemas.openxmlformats.org/officeDocument/2006/relationships/image" Target="../media/image4.png"/></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4.png"/></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4.png"/></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5.png"/><Relationship Id="rId3" Type="http://schemas.openxmlformats.org/officeDocument/2006/relationships/image" Target="../media/image4.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4.png"/></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4.png"/></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4.png"/></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4.png"/></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6.png"/></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4.png"/></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6.png"/></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4.png"/></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6.png"/></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4.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4.png"/></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6.png"/></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7.png"/><Relationship Id="rId3" Type="http://schemas.openxmlformats.org/officeDocument/2006/relationships/image" Target="../media/image4.png"/></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23.png"/></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23.png"/></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23.png"/></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23.png"/></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24.png"/></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9.png"/><Relationship Id="rId3" Type="http://schemas.openxmlformats.org/officeDocument/2006/relationships/image" Target="../media/image4.png"/></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8.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6.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6.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4.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6.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8.pn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8.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4.pn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6.png"/></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6.png"/></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4.png"/></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6.png"/></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8.png"/></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8.png"/></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9.png"/><Relationship Id="rId3" Type="http://schemas.openxmlformats.org/officeDocument/2006/relationships/image" Target="../media/image4.png"/></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8.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Shape 10"/>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Shape 11"/>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Shape 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Shape 45"/>
          <p:cNvSpPr txBox="1">
            <a:spLocks noGrp="1"/>
          </p:cNvSpPr>
          <p:nvPr>
            <p:ph type="title"/>
          </p:nvPr>
        </p:nvSpPr>
        <p:spPr>
          <a:xfrm>
            <a:off x="311700" y="1106125"/>
            <a:ext cx="8520600" cy="1963500"/>
          </a:xfrm>
          <a:prstGeom prst="rect">
            <a:avLst/>
          </a:prstGeom>
        </p:spPr>
        <p:txBody>
          <a:bodyPr spcFirstLastPara="1" wrap="square" lIns="91425" tIns="91425" rIns="91425" bIns="91425" anchor="b" anchorCtr="0"/>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endParaRPr/>
          </a:p>
        </p:txBody>
      </p:sp>
      <p:sp>
        <p:nvSpPr>
          <p:cNvPr id="46" name="Shape 46"/>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Shape 4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cSld name="1_Side-by-Side">
    <p:spTree>
      <p:nvGrpSpPr>
        <p:cNvPr id="1" name="Shape 1573"/>
        <p:cNvGrpSpPr/>
        <p:nvPr/>
      </p:nvGrpSpPr>
      <p:grpSpPr>
        <a:xfrm>
          <a:off x="0" y="0"/>
          <a:ext cx="0" cy="0"/>
          <a:chOff x="0" y="0"/>
          <a:chExt cx="0" cy="0"/>
        </a:xfrm>
      </p:grpSpPr>
      <p:pic>
        <p:nvPicPr>
          <p:cNvPr id="1574" name="Shape 1574" descr="Shape 140"/>
          <p:cNvPicPr preferRelativeResize="0"/>
          <p:nvPr/>
        </p:nvPicPr>
        <p:blipFill rotWithShape="1">
          <a:blip r:embed="rId2">
            <a:alphaModFix/>
          </a:blip>
          <a:srcRect/>
          <a:stretch/>
        </p:blipFill>
        <p:spPr>
          <a:xfrm>
            <a:off x="-10" y="4772092"/>
            <a:ext cx="897000" cy="371400"/>
          </a:xfrm>
          <a:prstGeom prst="rect">
            <a:avLst/>
          </a:prstGeom>
          <a:noFill/>
          <a:ln>
            <a:noFill/>
          </a:ln>
        </p:spPr>
      </p:pic>
      <p:cxnSp>
        <p:nvCxnSpPr>
          <p:cNvPr id="1575" name="Shape 1575"/>
          <p:cNvCxnSpPr/>
          <p:nvPr/>
        </p:nvCxnSpPr>
        <p:spPr>
          <a:xfrm rot="10800000">
            <a:off x="4574537" y="925301"/>
            <a:ext cx="0" cy="3807600"/>
          </a:xfrm>
          <a:prstGeom prst="straightConnector1">
            <a:avLst/>
          </a:prstGeom>
          <a:noFill/>
          <a:ln w="19050" cap="flat" cmpd="sng">
            <a:solidFill>
              <a:srgbClr val="D9D9D9"/>
            </a:solidFill>
            <a:prstDash val="solid"/>
            <a:round/>
            <a:headEnd type="none" w="med" len="med"/>
            <a:tailEnd type="none" w="med" len="med"/>
          </a:ln>
        </p:spPr>
      </p:cxnSp>
      <p:cxnSp>
        <p:nvCxnSpPr>
          <p:cNvPr id="1576" name="Shape 1576"/>
          <p:cNvCxnSpPr/>
          <p:nvPr/>
        </p:nvCxnSpPr>
        <p:spPr>
          <a:xfrm>
            <a:off x="4572000" y="-214527"/>
            <a:ext cx="0" cy="119700"/>
          </a:xfrm>
          <a:prstGeom prst="straightConnector1">
            <a:avLst/>
          </a:prstGeom>
          <a:noFill/>
          <a:ln w="9525" cap="flat" cmpd="sng">
            <a:solidFill>
              <a:srgbClr val="FFFFFF"/>
            </a:solidFill>
            <a:prstDash val="solid"/>
            <a:round/>
            <a:headEnd type="none" w="med" len="med"/>
            <a:tailEnd type="none" w="med" len="med"/>
          </a:ln>
        </p:spPr>
      </p:cxnSp>
      <p:sp>
        <p:nvSpPr>
          <p:cNvPr id="1577" name="Shape 1577"/>
          <p:cNvSpPr txBox="1">
            <a:spLocks noGrp="1"/>
          </p:cNvSpPr>
          <p:nvPr>
            <p:ph type="title"/>
          </p:nvPr>
        </p:nvSpPr>
        <p:spPr>
          <a:xfrm>
            <a:off x="253550" y="151271"/>
            <a:ext cx="8663100" cy="557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253E"/>
              </a:buClr>
              <a:buFont typeface="Proxima Nova"/>
              <a:buNone/>
              <a:defRPr sz="2500" b="1" i="0" u="none" strike="noStrike" cap="none">
                <a:solidFill>
                  <a:srgbClr val="00253E"/>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1578" name="Shape 1578"/>
          <p:cNvSpPr txBox="1">
            <a:spLocks noGrp="1"/>
          </p:cNvSpPr>
          <p:nvPr>
            <p:ph type="sldNum" idx="12"/>
          </p:nvPr>
        </p:nvSpPr>
        <p:spPr>
          <a:xfrm>
            <a:off x="6216435" y="4608089"/>
            <a:ext cx="3369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28605320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p:cSld name="1_Divider">
    <p:bg>
      <p:bgPr>
        <a:solidFill>
          <a:srgbClr val="1AB9A5"/>
        </a:solidFill>
        <a:effectLst/>
      </p:bgPr>
    </p:bg>
    <p:spTree>
      <p:nvGrpSpPr>
        <p:cNvPr id="1" name="Shape 1579"/>
        <p:cNvGrpSpPr/>
        <p:nvPr/>
      </p:nvGrpSpPr>
      <p:grpSpPr>
        <a:xfrm>
          <a:off x="0" y="0"/>
          <a:ext cx="0" cy="0"/>
          <a:chOff x="0" y="0"/>
          <a:chExt cx="0" cy="0"/>
        </a:xfrm>
      </p:grpSpPr>
      <p:sp>
        <p:nvSpPr>
          <p:cNvPr id="1580" name="Shape 1580"/>
          <p:cNvSpPr txBox="1">
            <a:spLocks noGrp="1"/>
          </p:cNvSpPr>
          <p:nvPr>
            <p:ph type="title"/>
          </p:nvPr>
        </p:nvSpPr>
        <p:spPr>
          <a:xfrm>
            <a:off x="856750" y="1803874"/>
            <a:ext cx="7430400" cy="3774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rgbClr val="FFFFFF"/>
              </a:buClr>
              <a:buFont typeface="Proxima Nova"/>
              <a:buNone/>
              <a:defRPr sz="1500" b="0" i="0" u="none" strike="noStrike" cap="none">
                <a:solidFill>
                  <a:srgbClr val="FFFFFF"/>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cxnSp>
        <p:nvCxnSpPr>
          <p:cNvPr id="1581" name="Shape 1581"/>
          <p:cNvCxnSpPr/>
          <p:nvPr/>
        </p:nvCxnSpPr>
        <p:spPr>
          <a:xfrm>
            <a:off x="4202555" y="2323834"/>
            <a:ext cx="738900" cy="0"/>
          </a:xfrm>
          <a:prstGeom prst="straightConnector1">
            <a:avLst/>
          </a:prstGeom>
          <a:noFill/>
          <a:ln w="38100" cap="flat" cmpd="sng">
            <a:solidFill>
              <a:srgbClr val="FFFFFF"/>
            </a:solidFill>
            <a:prstDash val="solid"/>
            <a:round/>
            <a:headEnd type="none" w="med" len="med"/>
            <a:tailEnd type="none" w="med" len="med"/>
          </a:ln>
        </p:spPr>
      </p:cxnSp>
      <p:pic>
        <p:nvPicPr>
          <p:cNvPr id="1582" name="Shape 1582" descr="Shape 148"/>
          <p:cNvPicPr preferRelativeResize="0"/>
          <p:nvPr/>
        </p:nvPicPr>
        <p:blipFill rotWithShape="1">
          <a:blip r:embed="rId2">
            <a:alphaModFix/>
          </a:blip>
          <a:srcRect l="10376" t="14302" r="10597" b="6369"/>
          <a:stretch/>
        </p:blipFill>
        <p:spPr>
          <a:xfrm>
            <a:off x="0" y="4793221"/>
            <a:ext cx="891600" cy="350400"/>
          </a:xfrm>
          <a:prstGeom prst="rect">
            <a:avLst/>
          </a:prstGeom>
          <a:noFill/>
          <a:ln>
            <a:noFill/>
          </a:ln>
        </p:spPr>
      </p:pic>
      <p:sp>
        <p:nvSpPr>
          <p:cNvPr id="1583" name="Shape 1583"/>
          <p:cNvSpPr txBox="1">
            <a:spLocks noGrp="1"/>
          </p:cNvSpPr>
          <p:nvPr>
            <p:ph type="sldNum" idx="12"/>
          </p:nvPr>
        </p:nvSpPr>
        <p:spPr>
          <a:xfrm>
            <a:off x="6216435" y="4608089"/>
            <a:ext cx="3369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3709208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p:cSld name="1_Statement">
    <p:spTree>
      <p:nvGrpSpPr>
        <p:cNvPr id="1" name="Shape 1584"/>
        <p:cNvGrpSpPr/>
        <p:nvPr/>
      </p:nvGrpSpPr>
      <p:grpSpPr>
        <a:xfrm>
          <a:off x="0" y="0"/>
          <a:ext cx="0" cy="0"/>
          <a:chOff x="0" y="0"/>
          <a:chExt cx="0" cy="0"/>
        </a:xfrm>
      </p:grpSpPr>
      <p:sp>
        <p:nvSpPr>
          <p:cNvPr id="1585" name="Shape 1585"/>
          <p:cNvSpPr/>
          <p:nvPr/>
        </p:nvSpPr>
        <p:spPr>
          <a:xfrm>
            <a:off x="0" y="0"/>
            <a:ext cx="9144000" cy="5143500"/>
          </a:xfrm>
          <a:prstGeom prst="rect">
            <a:avLst/>
          </a:prstGeom>
          <a:gradFill>
            <a:gsLst>
              <a:gs pos="0">
                <a:srgbClr val="95D4D1"/>
              </a:gs>
              <a:gs pos="100000">
                <a:srgbClr val="B7E2DF"/>
              </a:gs>
            </a:gsLst>
            <a:lin ang="16200038" scaled="0"/>
          </a:gradFill>
          <a:ln>
            <a:noFill/>
          </a:ln>
          <a:effectLst>
            <a:outerShdw blurRad="38100" dist="23000" dir="5400000" rotWithShape="0">
              <a:srgbClr val="000000">
                <a:alpha val="34120"/>
              </a:srgbClr>
            </a:outerShdw>
          </a:effectLst>
        </p:spPr>
        <p:txBody>
          <a:bodyPr lIns="45700" tIns="45700" rIns="45700" bIns="45700" anchor="ctr" anchorCtr="0">
            <a:noAutofit/>
          </a:bodyPr>
          <a:lstStyle/>
          <a:p>
            <a:pPr algn="ctr">
              <a:buClr>
                <a:srgbClr val="434343"/>
              </a:buClr>
            </a:pPr>
            <a:endParaRPr>
              <a:solidFill>
                <a:srgbClr val="434343"/>
              </a:solidFill>
            </a:endParaRPr>
          </a:p>
        </p:txBody>
      </p:sp>
      <p:sp>
        <p:nvSpPr>
          <p:cNvPr id="1586" name="Shape 1586"/>
          <p:cNvSpPr txBox="1">
            <a:spLocks noGrp="1"/>
          </p:cNvSpPr>
          <p:nvPr>
            <p:ph type="title"/>
          </p:nvPr>
        </p:nvSpPr>
        <p:spPr>
          <a:xfrm>
            <a:off x="668800" y="925121"/>
            <a:ext cx="7796700" cy="3305100"/>
          </a:xfrm>
          <a:prstGeom prst="rect">
            <a:avLst/>
          </a:prstGeom>
          <a:noFill/>
          <a:ln>
            <a:noFill/>
          </a:ln>
        </p:spPr>
        <p:txBody>
          <a:bodyPr lIns="91425" tIns="91425" rIns="91425" bIns="91425" anchor="ctr" anchorCtr="0"/>
          <a:lstStyle>
            <a:lvl1pPr marL="0" marR="0" lvl="0" indent="0" algn="ctr" rtl="0">
              <a:lnSpc>
                <a:spcPct val="110000"/>
              </a:lnSpc>
              <a:spcBef>
                <a:spcPts val="0"/>
              </a:spcBef>
              <a:spcAft>
                <a:spcPts val="0"/>
              </a:spcAft>
              <a:buClr>
                <a:srgbClr val="00253E"/>
              </a:buClr>
              <a:buFont typeface="Proxima Nova"/>
              <a:buNone/>
              <a:defRPr sz="3500" b="1" i="0" u="none" strike="noStrike" cap="none">
                <a:solidFill>
                  <a:srgbClr val="00253E"/>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pic>
        <p:nvPicPr>
          <p:cNvPr id="1587" name="Shape 1587" descr="Shape 153"/>
          <p:cNvPicPr preferRelativeResize="0"/>
          <p:nvPr/>
        </p:nvPicPr>
        <p:blipFill rotWithShape="1">
          <a:blip r:embed="rId2">
            <a:alphaModFix/>
          </a:blip>
          <a:srcRect/>
          <a:stretch/>
        </p:blipFill>
        <p:spPr>
          <a:xfrm>
            <a:off x="-10" y="4772092"/>
            <a:ext cx="897000" cy="371400"/>
          </a:xfrm>
          <a:prstGeom prst="rect">
            <a:avLst/>
          </a:prstGeom>
          <a:noFill/>
          <a:ln>
            <a:noFill/>
          </a:ln>
        </p:spPr>
      </p:pic>
      <p:sp>
        <p:nvSpPr>
          <p:cNvPr id="1588" name="Shape 1588"/>
          <p:cNvSpPr txBox="1">
            <a:spLocks noGrp="1"/>
          </p:cNvSpPr>
          <p:nvPr>
            <p:ph type="sldNum" idx="12"/>
          </p:nvPr>
        </p:nvSpPr>
        <p:spPr>
          <a:xfrm>
            <a:off x="6216435" y="4608089"/>
            <a:ext cx="3369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25010892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p:cSld name="19_Blank">
    <p:spTree>
      <p:nvGrpSpPr>
        <p:cNvPr id="1" name="Shape 1589"/>
        <p:cNvGrpSpPr/>
        <p:nvPr/>
      </p:nvGrpSpPr>
      <p:grpSpPr>
        <a:xfrm>
          <a:off x="0" y="0"/>
          <a:ext cx="0" cy="0"/>
          <a:chOff x="0" y="0"/>
          <a:chExt cx="0" cy="0"/>
        </a:xfrm>
      </p:grpSpPr>
      <p:pic>
        <p:nvPicPr>
          <p:cNvPr id="1590" name="Shape 1590" descr="Shape 156"/>
          <p:cNvPicPr preferRelativeResize="0"/>
          <p:nvPr/>
        </p:nvPicPr>
        <p:blipFill rotWithShape="1">
          <a:blip r:embed="rId2">
            <a:alphaModFix/>
          </a:blip>
          <a:srcRect/>
          <a:stretch/>
        </p:blipFill>
        <p:spPr>
          <a:xfrm>
            <a:off x="8272777" y="4855076"/>
            <a:ext cx="731400" cy="171300"/>
          </a:xfrm>
          <a:prstGeom prst="rect">
            <a:avLst/>
          </a:prstGeom>
          <a:noFill/>
          <a:ln>
            <a:noFill/>
          </a:ln>
        </p:spPr>
      </p:pic>
      <p:sp>
        <p:nvSpPr>
          <p:cNvPr id="1591" name="Shape 1591"/>
          <p:cNvSpPr/>
          <p:nvPr/>
        </p:nvSpPr>
        <p:spPr>
          <a:xfrm>
            <a:off x="114300" y="112011"/>
            <a:ext cx="8915400" cy="4919400"/>
          </a:xfrm>
          <a:prstGeom prst="rect">
            <a:avLst/>
          </a:prstGeom>
          <a:solidFill>
            <a:srgbClr val="22313C"/>
          </a:solidFill>
          <a:ln>
            <a:noFill/>
          </a:ln>
        </p:spPr>
        <p:txBody>
          <a:bodyPr lIns="45700" tIns="45700" rIns="45700" bIns="45700" anchor="ctr" anchorCtr="0">
            <a:noAutofit/>
          </a:bodyPr>
          <a:lstStyle/>
          <a:p>
            <a:pPr algn="ctr">
              <a:buClr>
                <a:srgbClr val="FFFFFF"/>
              </a:buClr>
              <a:buFont typeface="Proxima Nova"/>
              <a:buNone/>
            </a:pPr>
            <a:endParaRPr sz="1800">
              <a:solidFill>
                <a:srgbClr val="FFFFFF"/>
              </a:solidFill>
              <a:latin typeface="Proxima Nova"/>
              <a:ea typeface="Proxima Nova"/>
              <a:cs typeface="Proxima Nova"/>
              <a:sym typeface="Proxima Nova"/>
            </a:endParaRPr>
          </a:p>
        </p:txBody>
      </p:sp>
      <p:sp>
        <p:nvSpPr>
          <p:cNvPr id="1592" name="Shape 1592"/>
          <p:cNvSpPr txBox="1">
            <a:spLocks noGrp="1"/>
          </p:cNvSpPr>
          <p:nvPr>
            <p:ph type="sldNum" idx="12"/>
          </p:nvPr>
        </p:nvSpPr>
        <p:spPr>
          <a:xfrm>
            <a:off x="6216435" y="4608089"/>
            <a:ext cx="3369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34147066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p:cSld name="1_Title slide">
    <p:spTree>
      <p:nvGrpSpPr>
        <p:cNvPr id="1" name="Shape 1593"/>
        <p:cNvGrpSpPr/>
        <p:nvPr/>
      </p:nvGrpSpPr>
      <p:grpSpPr>
        <a:xfrm>
          <a:off x="0" y="0"/>
          <a:ext cx="0" cy="0"/>
          <a:chOff x="0" y="0"/>
          <a:chExt cx="0" cy="0"/>
        </a:xfrm>
      </p:grpSpPr>
      <p:sp>
        <p:nvSpPr>
          <p:cNvPr id="1594" name="Shape 1594"/>
          <p:cNvSpPr txBox="1">
            <a:spLocks noGrp="1"/>
          </p:cNvSpPr>
          <p:nvPr>
            <p:ph type="title"/>
          </p:nvPr>
        </p:nvSpPr>
        <p:spPr>
          <a:xfrm>
            <a:off x="311708" y="744572"/>
            <a:ext cx="8520600" cy="20526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rgbClr val="000000"/>
              </a:buClr>
              <a:buFont typeface="Arial"/>
              <a:buNone/>
              <a:defRPr sz="52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1595" name="Shape 1595"/>
          <p:cNvSpPr txBox="1">
            <a:spLocks noGrp="1"/>
          </p:cNvSpPr>
          <p:nvPr>
            <p:ph type="body" idx="1"/>
          </p:nvPr>
        </p:nvSpPr>
        <p:spPr>
          <a:xfrm>
            <a:off x="311697" y="2834125"/>
            <a:ext cx="8520600" cy="792600"/>
          </a:xfrm>
          <a:prstGeom prst="rect">
            <a:avLst/>
          </a:prstGeom>
          <a:noFill/>
          <a:ln>
            <a:noFill/>
          </a:ln>
        </p:spPr>
        <p:txBody>
          <a:bodyPr lIns="91425" tIns="91425" rIns="91425" bIns="91425" anchor="t" anchorCtr="0"/>
          <a:lstStyle>
            <a:lvl1pPr marL="0" marR="0" lvl="0" indent="0" algn="ctr" rtl="0">
              <a:lnSpc>
                <a:spcPct val="100000"/>
              </a:lnSpc>
              <a:spcBef>
                <a:spcPts val="0"/>
              </a:spcBef>
              <a:spcAft>
                <a:spcPts val="0"/>
              </a:spcAft>
              <a:buClr>
                <a:srgbClr val="585858"/>
              </a:buClr>
              <a:buFont typeface="Arial"/>
              <a:buNone/>
              <a:defRPr sz="2800" b="0" i="0" u="none" strike="noStrike" cap="none">
                <a:solidFill>
                  <a:srgbClr val="585858"/>
                </a:solidFill>
                <a:latin typeface="Arial"/>
                <a:ea typeface="Arial"/>
                <a:cs typeface="Arial"/>
                <a:sym typeface="Arial"/>
              </a:defRPr>
            </a:lvl1pPr>
            <a:lvl2pPr marL="0" marR="0" lvl="1" indent="0" algn="ctr" rtl="0">
              <a:lnSpc>
                <a:spcPct val="100000"/>
              </a:lnSpc>
              <a:spcBef>
                <a:spcPts val="0"/>
              </a:spcBef>
              <a:spcAft>
                <a:spcPts val="0"/>
              </a:spcAft>
              <a:buClr>
                <a:srgbClr val="585858"/>
              </a:buClr>
              <a:buFont typeface="Arial"/>
              <a:buNone/>
              <a:defRPr sz="2800" b="0" i="0" u="none" strike="noStrike" cap="none">
                <a:solidFill>
                  <a:srgbClr val="585858"/>
                </a:solidFill>
                <a:latin typeface="Arial"/>
                <a:ea typeface="Arial"/>
                <a:cs typeface="Arial"/>
                <a:sym typeface="Arial"/>
              </a:defRPr>
            </a:lvl2pPr>
            <a:lvl3pPr marL="0" marR="0" lvl="2" indent="0" algn="ctr" rtl="0">
              <a:lnSpc>
                <a:spcPct val="100000"/>
              </a:lnSpc>
              <a:spcBef>
                <a:spcPts val="0"/>
              </a:spcBef>
              <a:spcAft>
                <a:spcPts val="0"/>
              </a:spcAft>
              <a:buClr>
                <a:srgbClr val="585858"/>
              </a:buClr>
              <a:buFont typeface="Arial"/>
              <a:buNone/>
              <a:defRPr sz="2800" b="0" i="0" u="none" strike="noStrike" cap="none">
                <a:solidFill>
                  <a:srgbClr val="585858"/>
                </a:solidFill>
                <a:latin typeface="Arial"/>
                <a:ea typeface="Arial"/>
                <a:cs typeface="Arial"/>
                <a:sym typeface="Arial"/>
              </a:defRPr>
            </a:lvl3pPr>
            <a:lvl4pPr marL="0" marR="0" lvl="3" indent="0" algn="ctr" rtl="0">
              <a:lnSpc>
                <a:spcPct val="100000"/>
              </a:lnSpc>
              <a:spcBef>
                <a:spcPts val="0"/>
              </a:spcBef>
              <a:spcAft>
                <a:spcPts val="0"/>
              </a:spcAft>
              <a:buClr>
                <a:srgbClr val="585858"/>
              </a:buClr>
              <a:buFont typeface="Arial"/>
              <a:buNone/>
              <a:defRPr sz="2800" b="0" i="0" u="none" strike="noStrike" cap="none">
                <a:solidFill>
                  <a:srgbClr val="585858"/>
                </a:solidFill>
                <a:latin typeface="Arial"/>
                <a:ea typeface="Arial"/>
                <a:cs typeface="Arial"/>
                <a:sym typeface="Arial"/>
              </a:defRPr>
            </a:lvl4pPr>
            <a:lvl5pPr marL="0" marR="0" lvl="4" indent="0" algn="ctr" rtl="0">
              <a:lnSpc>
                <a:spcPct val="100000"/>
              </a:lnSpc>
              <a:spcBef>
                <a:spcPts val="0"/>
              </a:spcBef>
              <a:spcAft>
                <a:spcPts val="0"/>
              </a:spcAft>
              <a:buClr>
                <a:srgbClr val="585858"/>
              </a:buClr>
              <a:buFont typeface="Arial"/>
              <a:buNone/>
              <a:defRPr sz="2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1596" name="Shape 1596"/>
          <p:cNvSpPr txBox="1">
            <a:spLocks noGrp="1"/>
          </p:cNvSpPr>
          <p:nvPr>
            <p:ph type="sldNum" idx="12"/>
          </p:nvPr>
        </p:nvSpPr>
        <p:spPr>
          <a:xfrm>
            <a:off x="8684392" y="4700842"/>
            <a:ext cx="3369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31798909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p:cSld name="1_Section header">
    <p:spTree>
      <p:nvGrpSpPr>
        <p:cNvPr id="1" name="Shape 1597"/>
        <p:cNvGrpSpPr/>
        <p:nvPr/>
      </p:nvGrpSpPr>
      <p:grpSpPr>
        <a:xfrm>
          <a:off x="0" y="0"/>
          <a:ext cx="0" cy="0"/>
          <a:chOff x="0" y="0"/>
          <a:chExt cx="0" cy="0"/>
        </a:xfrm>
      </p:grpSpPr>
      <p:sp>
        <p:nvSpPr>
          <p:cNvPr id="1598" name="Shape 1598"/>
          <p:cNvSpPr txBox="1">
            <a:spLocks noGrp="1"/>
          </p:cNvSpPr>
          <p:nvPr>
            <p:ph type="title"/>
          </p:nvPr>
        </p:nvSpPr>
        <p:spPr>
          <a:xfrm>
            <a:off x="311697" y="2150848"/>
            <a:ext cx="8520600" cy="841800"/>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rgbClr val="000000"/>
              </a:buClr>
              <a:buFont typeface="Arial"/>
              <a:buNone/>
              <a:defRPr sz="36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1599" name="Shape 1599"/>
          <p:cNvSpPr txBox="1">
            <a:spLocks noGrp="1"/>
          </p:cNvSpPr>
          <p:nvPr>
            <p:ph type="sldNum" idx="12"/>
          </p:nvPr>
        </p:nvSpPr>
        <p:spPr>
          <a:xfrm>
            <a:off x="8684392" y="4700842"/>
            <a:ext cx="3369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40644512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p:cSld name="1_Title and body">
    <p:spTree>
      <p:nvGrpSpPr>
        <p:cNvPr id="1" name="Shape 1600"/>
        <p:cNvGrpSpPr/>
        <p:nvPr/>
      </p:nvGrpSpPr>
      <p:grpSpPr>
        <a:xfrm>
          <a:off x="0" y="0"/>
          <a:ext cx="0" cy="0"/>
          <a:chOff x="0" y="0"/>
          <a:chExt cx="0" cy="0"/>
        </a:xfrm>
      </p:grpSpPr>
      <p:sp>
        <p:nvSpPr>
          <p:cNvPr id="1601" name="Shape 1601"/>
          <p:cNvSpPr txBox="1">
            <a:spLocks noGrp="1"/>
          </p:cNvSpPr>
          <p:nvPr>
            <p:ph type="title"/>
          </p:nvPr>
        </p:nvSpPr>
        <p:spPr>
          <a:xfrm>
            <a:off x="311697" y="445025"/>
            <a:ext cx="8520600" cy="572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1602" name="Shape 1602"/>
          <p:cNvSpPr txBox="1">
            <a:spLocks noGrp="1"/>
          </p:cNvSpPr>
          <p:nvPr>
            <p:ph type="body" idx="1"/>
          </p:nvPr>
        </p:nvSpPr>
        <p:spPr>
          <a:xfrm>
            <a:off x="311697" y="1152475"/>
            <a:ext cx="8520600" cy="3416400"/>
          </a:xfrm>
          <a:prstGeom prst="rect">
            <a:avLst/>
          </a:prstGeom>
          <a:noFill/>
          <a:ln>
            <a:noFill/>
          </a:ln>
        </p:spPr>
        <p:txBody>
          <a:bodyPr lIns="91425" tIns="91425" rIns="91425" bIns="91425" anchor="t" anchorCtr="0"/>
          <a:lstStyle>
            <a:lvl1pPr marL="0" marR="0" lvl="0" indent="0" algn="l" rtl="0">
              <a:lnSpc>
                <a:spcPct val="115000"/>
              </a:lnSpc>
              <a:spcBef>
                <a:spcPts val="160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1pPr>
            <a:lvl2pPr marL="0" marR="0" lvl="1" indent="0" algn="l" rtl="0">
              <a:lnSpc>
                <a:spcPct val="115000"/>
              </a:lnSpc>
              <a:spcBef>
                <a:spcPts val="160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2pPr>
            <a:lvl3pPr marL="0" marR="0" lvl="2" indent="0" algn="l" rtl="0">
              <a:lnSpc>
                <a:spcPct val="115000"/>
              </a:lnSpc>
              <a:spcBef>
                <a:spcPts val="160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3pPr>
            <a:lvl4pPr marL="0" marR="0" lvl="3" indent="0" algn="l" rtl="0">
              <a:lnSpc>
                <a:spcPct val="115000"/>
              </a:lnSpc>
              <a:spcBef>
                <a:spcPts val="160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4pPr>
            <a:lvl5pPr marL="0" marR="0" lvl="4" indent="0" algn="l" rtl="0">
              <a:lnSpc>
                <a:spcPct val="115000"/>
              </a:lnSpc>
              <a:spcBef>
                <a:spcPts val="160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1603" name="Shape 1603"/>
          <p:cNvSpPr txBox="1">
            <a:spLocks noGrp="1"/>
          </p:cNvSpPr>
          <p:nvPr>
            <p:ph type="sldNum" idx="12"/>
          </p:nvPr>
        </p:nvSpPr>
        <p:spPr>
          <a:xfrm>
            <a:off x="8684392" y="4700842"/>
            <a:ext cx="3369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14668893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p:cSld name="1_Title and two columns">
    <p:spTree>
      <p:nvGrpSpPr>
        <p:cNvPr id="1" name="Shape 1604"/>
        <p:cNvGrpSpPr/>
        <p:nvPr/>
      </p:nvGrpSpPr>
      <p:grpSpPr>
        <a:xfrm>
          <a:off x="0" y="0"/>
          <a:ext cx="0" cy="0"/>
          <a:chOff x="0" y="0"/>
          <a:chExt cx="0" cy="0"/>
        </a:xfrm>
      </p:grpSpPr>
      <p:sp>
        <p:nvSpPr>
          <p:cNvPr id="1605" name="Shape 1605"/>
          <p:cNvSpPr txBox="1">
            <a:spLocks noGrp="1"/>
          </p:cNvSpPr>
          <p:nvPr>
            <p:ph type="title"/>
          </p:nvPr>
        </p:nvSpPr>
        <p:spPr>
          <a:xfrm>
            <a:off x="311697" y="445025"/>
            <a:ext cx="8520600" cy="572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1606" name="Shape 1606"/>
          <p:cNvSpPr txBox="1">
            <a:spLocks noGrp="1"/>
          </p:cNvSpPr>
          <p:nvPr>
            <p:ph type="body" idx="1"/>
          </p:nvPr>
        </p:nvSpPr>
        <p:spPr>
          <a:xfrm>
            <a:off x="311697" y="1152475"/>
            <a:ext cx="3999900" cy="3416400"/>
          </a:xfrm>
          <a:prstGeom prst="rect">
            <a:avLst/>
          </a:prstGeom>
          <a:noFill/>
          <a:ln>
            <a:noFill/>
          </a:ln>
        </p:spPr>
        <p:txBody>
          <a:bodyPr lIns="91425" tIns="91425" rIns="91425" bIns="91425" anchor="t" anchorCtr="0"/>
          <a:lstStyle>
            <a:lvl1pPr marL="0" marR="0" lvl="0" indent="0" algn="l" rtl="0">
              <a:lnSpc>
                <a:spcPct val="115000"/>
              </a:lnSpc>
              <a:spcBef>
                <a:spcPts val="1600"/>
              </a:spcBef>
              <a:spcAft>
                <a:spcPts val="0"/>
              </a:spcAft>
              <a:buClr>
                <a:srgbClr val="585858"/>
              </a:buClr>
              <a:buFont typeface="Arial"/>
              <a:buNone/>
              <a:defRPr sz="1400" b="0" i="0" u="none" strike="noStrike" cap="none">
                <a:solidFill>
                  <a:srgbClr val="585858"/>
                </a:solidFill>
                <a:latin typeface="Arial"/>
                <a:ea typeface="Arial"/>
                <a:cs typeface="Arial"/>
                <a:sym typeface="Arial"/>
              </a:defRPr>
            </a:lvl1pPr>
            <a:lvl2pPr marL="0" marR="0" lvl="1" indent="0" algn="l" rtl="0">
              <a:lnSpc>
                <a:spcPct val="115000"/>
              </a:lnSpc>
              <a:spcBef>
                <a:spcPts val="1600"/>
              </a:spcBef>
              <a:spcAft>
                <a:spcPts val="0"/>
              </a:spcAft>
              <a:buClr>
                <a:srgbClr val="585858"/>
              </a:buClr>
              <a:buFont typeface="Arial"/>
              <a:buNone/>
              <a:defRPr sz="1400" b="0" i="0" u="none" strike="noStrike" cap="none">
                <a:solidFill>
                  <a:srgbClr val="585858"/>
                </a:solidFill>
                <a:latin typeface="Arial"/>
                <a:ea typeface="Arial"/>
                <a:cs typeface="Arial"/>
                <a:sym typeface="Arial"/>
              </a:defRPr>
            </a:lvl2pPr>
            <a:lvl3pPr marL="0" marR="0" lvl="2" indent="0" algn="l" rtl="0">
              <a:lnSpc>
                <a:spcPct val="115000"/>
              </a:lnSpc>
              <a:spcBef>
                <a:spcPts val="1600"/>
              </a:spcBef>
              <a:spcAft>
                <a:spcPts val="0"/>
              </a:spcAft>
              <a:buClr>
                <a:srgbClr val="585858"/>
              </a:buClr>
              <a:buFont typeface="Arial"/>
              <a:buNone/>
              <a:defRPr sz="1400" b="0" i="0" u="none" strike="noStrike" cap="none">
                <a:solidFill>
                  <a:srgbClr val="585858"/>
                </a:solidFill>
                <a:latin typeface="Arial"/>
                <a:ea typeface="Arial"/>
                <a:cs typeface="Arial"/>
                <a:sym typeface="Arial"/>
              </a:defRPr>
            </a:lvl3pPr>
            <a:lvl4pPr marL="0" marR="0" lvl="3" indent="0" algn="l" rtl="0">
              <a:lnSpc>
                <a:spcPct val="115000"/>
              </a:lnSpc>
              <a:spcBef>
                <a:spcPts val="1600"/>
              </a:spcBef>
              <a:spcAft>
                <a:spcPts val="0"/>
              </a:spcAft>
              <a:buClr>
                <a:srgbClr val="585858"/>
              </a:buClr>
              <a:buFont typeface="Arial"/>
              <a:buNone/>
              <a:defRPr sz="1400" b="0" i="0" u="none" strike="noStrike" cap="none">
                <a:solidFill>
                  <a:srgbClr val="585858"/>
                </a:solidFill>
                <a:latin typeface="Arial"/>
                <a:ea typeface="Arial"/>
                <a:cs typeface="Arial"/>
                <a:sym typeface="Arial"/>
              </a:defRPr>
            </a:lvl4pPr>
            <a:lvl5pPr marL="0" marR="0" lvl="4" indent="0" algn="l" rtl="0">
              <a:lnSpc>
                <a:spcPct val="115000"/>
              </a:lnSpc>
              <a:spcBef>
                <a:spcPts val="1600"/>
              </a:spcBef>
              <a:spcAft>
                <a:spcPts val="0"/>
              </a:spcAft>
              <a:buClr>
                <a:srgbClr val="585858"/>
              </a:buClr>
              <a:buFont typeface="Arial"/>
              <a:buNone/>
              <a:defRPr sz="14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1607" name="Shape 1607"/>
          <p:cNvSpPr txBox="1">
            <a:spLocks noGrp="1"/>
          </p:cNvSpPr>
          <p:nvPr>
            <p:ph type="body" idx="2"/>
          </p:nvPr>
        </p:nvSpPr>
        <p:spPr>
          <a:xfrm>
            <a:off x="4832398" y="1152475"/>
            <a:ext cx="3999899" cy="3416400"/>
          </a:xfrm>
          <a:prstGeom prst="rect">
            <a:avLst/>
          </a:prstGeom>
          <a:noFill/>
          <a:ln>
            <a:noFill/>
          </a:ln>
        </p:spPr>
        <p:txBody>
          <a:bodyPr lIns="91425" tIns="91425" rIns="91425" bIns="91425" anchor="t" anchorCtr="0"/>
          <a:lstStyle>
            <a:lvl1pPr marL="0" marR="0" lvl="0"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1pPr>
            <a:lvl2pPr marL="0" marR="0" lvl="1"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2pPr>
            <a:lvl3pPr marL="0" marR="0" lvl="2"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3pPr>
            <a:lvl4pPr marL="0" marR="0" lvl="3"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4pPr>
            <a:lvl5pPr marL="0" marR="0" lvl="4"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1608" name="Shape 1608"/>
          <p:cNvSpPr txBox="1">
            <a:spLocks noGrp="1"/>
          </p:cNvSpPr>
          <p:nvPr>
            <p:ph type="sldNum" idx="12"/>
          </p:nvPr>
        </p:nvSpPr>
        <p:spPr>
          <a:xfrm>
            <a:off x="8684392" y="4700842"/>
            <a:ext cx="3369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30910315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p:cSld name="1_One column text">
    <p:spTree>
      <p:nvGrpSpPr>
        <p:cNvPr id="1" name="Shape 1609"/>
        <p:cNvGrpSpPr/>
        <p:nvPr/>
      </p:nvGrpSpPr>
      <p:grpSpPr>
        <a:xfrm>
          <a:off x="0" y="0"/>
          <a:ext cx="0" cy="0"/>
          <a:chOff x="0" y="0"/>
          <a:chExt cx="0" cy="0"/>
        </a:xfrm>
      </p:grpSpPr>
      <p:sp>
        <p:nvSpPr>
          <p:cNvPr id="1610" name="Shape 1610"/>
          <p:cNvSpPr txBox="1">
            <a:spLocks noGrp="1"/>
          </p:cNvSpPr>
          <p:nvPr>
            <p:ph type="title"/>
          </p:nvPr>
        </p:nvSpPr>
        <p:spPr>
          <a:xfrm>
            <a:off x="311697" y="555600"/>
            <a:ext cx="2808000" cy="7557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000000"/>
              </a:buClr>
              <a:buFont typeface="Arial"/>
              <a:buNone/>
              <a:defRPr sz="2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1611" name="Shape 1611"/>
          <p:cNvSpPr txBox="1">
            <a:spLocks noGrp="1"/>
          </p:cNvSpPr>
          <p:nvPr>
            <p:ph type="body" idx="1"/>
          </p:nvPr>
        </p:nvSpPr>
        <p:spPr>
          <a:xfrm>
            <a:off x="311697" y="1389598"/>
            <a:ext cx="2808000" cy="3179400"/>
          </a:xfrm>
          <a:prstGeom prst="rect">
            <a:avLst/>
          </a:prstGeom>
          <a:noFill/>
          <a:ln>
            <a:noFill/>
          </a:ln>
        </p:spPr>
        <p:txBody>
          <a:bodyPr lIns="91425" tIns="91425" rIns="91425" bIns="91425" anchor="t" anchorCtr="0"/>
          <a:lstStyle>
            <a:lvl1pPr marL="0" marR="0" lvl="0" indent="0" algn="l" rtl="0">
              <a:lnSpc>
                <a:spcPct val="115000"/>
              </a:lnSpc>
              <a:spcBef>
                <a:spcPts val="1600"/>
              </a:spcBef>
              <a:spcAft>
                <a:spcPts val="0"/>
              </a:spcAft>
              <a:buClr>
                <a:srgbClr val="585858"/>
              </a:buClr>
              <a:buFont typeface="Arial"/>
              <a:buNone/>
              <a:defRPr sz="1200" b="0" i="0" u="none" strike="noStrike" cap="none">
                <a:solidFill>
                  <a:srgbClr val="585858"/>
                </a:solidFill>
                <a:latin typeface="Arial"/>
                <a:ea typeface="Arial"/>
                <a:cs typeface="Arial"/>
                <a:sym typeface="Arial"/>
              </a:defRPr>
            </a:lvl1pPr>
            <a:lvl2pPr marL="0" marR="0" lvl="1" indent="0" algn="l" rtl="0">
              <a:lnSpc>
                <a:spcPct val="115000"/>
              </a:lnSpc>
              <a:spcBef>
                <a:spcPts val="1600"/>
              </a:spcBef>
              <a:spcAft>
                <a:spcPts val="0"/>
              </a:spcAft>
              <a:buClr>
                <a:srgbClr val="585858"/>
              </a:buClr>
              <a:buFont typeface="Arial"/>
              <a:buNone/>
              <a:defRPr sz="1200" b="0" i="0" u="none" strike="noStrike" cap="none">
                <a:solidFill>
                  <a:srgbClr val="585858"/>
                </a:solidFill>
                <a:latin typeface="Arial"/>
                <a:ea typeface="Arial"/>
                <a:cs typeface="Arial"/>
                <a:sym typeface="Arial"/>
              </a:defRPr>
            </a:lvl2pPr>
            <a:lvl3pPr marL="0" marR="0" lvl="2" indent="0" algn="l" rtl="0">
              <a:lnSpc>
                <a:spcPct val="115000"/>
              </a:lnSpc>
              <a:spcBef>
                <a:spcPts val="1600"/>
              </a:spcBef>
              <a:spcAft>
                <a:spcPts val="0"/>
              </a:spcAft>
              <a:buClr>
                <a:srgbClr val="585858"/>
              </a:buClr>
              <a:buFont typeface="Arial"/>
              <a:buNone/>
              <a:defRPr sz="1200" b="0" i="0" u="none" strike="noStrike" cap="none">
                <a:solidFill>
                  <a:srgbClr val="585858"/>
                </a:solidFill>
                <a:latin typeface="Arial"/>
                <a:ea typeface="Arial"/>
                <a:cs typeface="Arial"/>
                <a:sym typeface="Arial"/>
              </a:defRPr>
            </a:lvl3pPr>
            <a:lvl4pPr marL="0" marR="0" lvl="3" indent="0" algn="l" rtl="0">
              <a:lnSpc>
                <a:spcPct val="115000"/>
              </a:lnSpc>
              <a:spcBef>
                <a:spcPts val="1600"/>
              </a:spcBef>
              <a:spcAft>
                <a:spcPts val="0"/>
              </a:spcAft>
              <a:buClr>
                <a:srgbClr val="585858"/>
              </a:buClr>
              <a:buFont typeface="Arial"/>
              <a:buNone/>
              <a:defRPr sz="1200" b="0" i="0" u="none" strike="noStrike" cap="none">
                <a:solidFill>
                  <a:srgbClr val="585858"/>
                </a:solidFill>
                <a:latin typeface="Arial"/>
                <a:ea typeface="Arial"/>
                <a:cs typeface="Arial"/>
                <a:sym typeface="Arial"/>
              </a:defRPr>
            </a:lvl4pPr>
            <a:lvl5pPr marL="0" marR="0" lvl="4" indent="0" algn="l" rtl="0">
              <a:lnSpc>
                <a:spcPct val="115000"/>
              </a:lnSpc>
              <a:spcBef>
                <a:spcPts val="1600"/>
              </a:spcBef>
              <a:spcAft>
                <a:spcPts val="0"/>
              </a:spcAft>
              <a:buClr>
                <a:srgbClr val="585858"/>
              </a:buClr>
              <a:buFont typeface="Arial"/>
              <a:buNone/>
              <a:defRPr sz="12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1612" name="Shape 1612"/>
          <p:cNvSpPr txBox="1">
            <a:spLocks noGrp="1"/>
          </p:cNvSpPr>
          <p:nvPr>
            <p:ph type="sldNum" idx="12"/>
          </p:nvPr>
        </p:nvSpPr>
        <p:spPr>
          <a:xfrm>
            <a:off x="8684392" y="4700842"/>
            <a:ext cx="3369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23736199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p:cSld name="1_Main point">
    <p:spTree>
      <p:nvGrpSpPr>
        <p:cNvPr id="1" name="Shape 1613"/>
        <p:cNvGrpSpPr/>
        <p:nvPr/>
      </p:nvGrpSpPr>
      <p:grpSpPr>
        <a:xfrm>
          <a:off x="0" y="0"/>
          <a:ext cx="0" cy="0"/>
          <a:chOff x="0" y="0"/>
          <a:chExt cx="0" cy="0"/>
        </a:xfrm>
      </p:grpSpPr>
      <p:sp>
        <p:nvSpPr>
          <p:cNvPr id="1614" name="Shape 1614"/>
          <p:cNvSpPr txBox="1">
            <a:spLocks noGrp="1"/>
          </p:cNvSpPr>
          <p:nvPr>
            <p:ph type="title"/>
          </p:nvPr>
        </p:nvSpPr>
        <p:spPr>
          <a:xfrm>
            <a:off x="490250" y="450147"/>
            <a:ext cx="6367800" cy="40908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000000"/>
              </a:buClr>
              <a:buFont typeface="Arial"/>
              <a:buNone/>
              <a:defRPr sz="48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1615" name="Shape 1615"/>
          <p:cNvSpPr txBox="1">
            <a:spLocks noGrp="1"/>
          </p:cNvSpPr>
          <p:nvPr>
            <p:ph type="sldNum" idx="12"/>
          </p:nvPr>
        </p:nvSpPr>
        <p:spPr>
          <a:xfrm>
            <a:off x="8684392" y="4700842"/>
            <a:ext cx="3369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13753269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Shape 4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cSld name="1_Section title and description">
    <p:spTree>
      <p:nvGrpSpPr>
        <p:cNvPr id="1" name="Shape 1616"/>
        <p:cNvGrpSpPr/>
        <p:nvPr/>
      </p:nvGrpSpPr>
      <p:grpSpPr>
        <a:xfrm>
          <a:off x="0" y="0"/>
          <a:ext cx="0" cy="0"/>
          <a:chOff x="0" y="0"/>
          <a:chExt cx="0" cy="0"/>
        </a:xfrm>
      </p:grpSpPr>
      <p:sp>
        <p:nvSpPr>
          <p:cNvPr id="1617" name="Shape 1617"/>
          <p:cNvSpPr/>
          <p:nvPr/>
        </p:nvSpPr>
        <p:spPr>
          <a:xfrm>
            <a:off x="4572000" y="-125"/>
            <a:ext cx="4572000" cy="5143500"/>
          </a:xfrm>
          <a:prstGeom prst="rect">
            <a:avLst/>
          </a:prstGeom>
          <a:solidFill>
            <a:srgbClr val="EEEEEE"/>
          </a:solidFill>
          <a:ln>
            <a:noFill/>
          </a:ln>
        </p:spPr>
        <p:txBody>
          <a:bodyPr lIns="45700" tIns="45700" rIns="45700" bIns="45700" anchor="ctr" anchorCtr="0">
            <a:noAutofit/>
          </a:bodyPr>
          <a:lstStyle/>
          <a:p>
            <a:endParaRPr/>
          </a:p>
        </p:txBody>
      </p:sp>
      <p:sp>
        <p:nvSpPr>
          <p:cNvPr id="1618" name="Shape 1618"/>
          <p:cNvSpPr txBox="1">
            <a:spLocks noGrp="1"/>
          </p:cNvSpPr>
          <p:nvPr>
            <p:ph type="title"/>
          </p:nvPr>
        </p:nvSpPr>
        <p:spPr>
          <a:xfrm>
            <a:off x="265500" y="1233175"/>
            <a:ext cx="4045200" cy="14823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rgbClr val="000000"/>
              </a:buClr>
              <a:buFont typeface="Arial"/>
              <a:buNone/>
              <a:defRPr sz="42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1619" name="Shape 1619"/>
          <p:cNvSpPr txBox="1">
            <a:spLocks noGrp="1"/>
          </p:cNvSpPr>
          <p:nvPr>
            <p:ph type="body" idx="1"/>
          </p:nvPr>
        </p:nvSpPr>
        <p:spPr>
          <a:xfrm>
            <a:off x="265500" y="2803075"/>
            <a:ext cx="4045200" cy="1235100"/>
          </a:xfrm>
          <a:prstGeom prst="rect">
            <a:avLst/>
          </a:prstGeom>
          <a:noFill/>
          <a:ln>
            <a:noFill/>
          </a:ln>
        </p:spPr>
        <p:txBody>
          <a:bodyPr lIns="91425" tIns="91425" rIns="91425" bIns="91425" anchor="t" anchorCtr="0"/>
          <a:lstStyle>
            <a:lvl1pPr marL="0" marR="0" lvl="0" indent="0" algn="ctr" rtl="0">
              <a:lnSpc>
                <a:spcPct val="100000"/>
              </a:lnSpc>
              <a:spcBef>
                <a:spcPts val="0"/>
              </a:spcBef>
              <a:spcAft>
                <a:spcPts val="0"/>
              </a:spcAft>
              <a:buClr>
                <a:srgbClr val="585858"/>
              </a:buClr>
              <a:buFont typeface="Arial"/>
              <a:buNone/>
              <a:defRPr sz="2100" b="0" i="0" u="none" strike="noStrike" cap="none">
                <a:solidFill>
                  <a:srgbClr val="585858"/>
                </a:solidFill>
                <a:latin typeface="Arial"/>
                <a:ea typeface="Arial"/>
                <a:cs typeface="Arial"/>
                <a:sym typeface="Arial"/>
              </a:defRPr>
            </a:lvl1pPr>
            <a:lvl2pPr marL="0" marR="0" lvl="1" indent="0" algn="ctr" rtl="0">
              <a:lnSpc>
                <a:spcPct val="100000"/>
              </a:lnSpc>
              <a:spcBef>
                <a:spcPts val="0"/>
              </a:spcBef>
              <a:spcAft>
                <a:spcPts val="0"/>
              </a:spcAft>
              <a:buClr>
                <a:srgbClr val="585858"/>
              </a:buClr>
              <a:buFont typeface="Arial"/>
              <a:buNone/>
              <a:defRPr sz="2100" b="0" i="0" u="none" strike="noStrike" cap="none">
                <a:solidFill>
                  <a:srgbClr val="585858"/>
                </a:solidFill>
                <a:latin typeface="Arial"/>
                <a:ea typeface="Arial"/>
                <a:cs typeface="Arial"/>
                <a:sym typeface="Arial"/>
              </a:defRPr>
            </a:lvl2pPr>
            <a:lvl3pPr marL="0" marR="0" lvl="2" indent="0" algn="ctr" rtl="0">
              <a:lnSpc>
                <a:spcPct val="100000"/>
              </a:lnSpc>
              <a:spcBef>
                <a:spcPts val="0"/>
              </a:spcBef>
              <a:spcAft>
                <a:spcPts val="0"/>
              </a:spcAft>
              <a:buClr>
                <a:srgbClr val="585858"/>
              </a:buClr>
              <a:buFont typeface="Arial"/>
              <a:buNone/>
              <a:defRPr sz="2100" b="0" i="0" u="none" strike="noStrike" cap="none">
                <a:solidFill>
                  <a:srgbClr val="585858"/>
                </a:solidFill>
                <a:latin typeface="Arial"/>
                <a:ea typeface="Arial"/>
                <a:cs typeface="Arial"/>
                <a:sym typeface="Arial"/>
              </a:defRPr>
            </a:lvl3pPr>
            <a:lvl4pPr marL="0" marR="0" lvl="3" indent="0" algn="ctr" rtl="0">
              <a:lnSpc>
                <a:spcPct val="100000"/>
              </a:lnSpc>
              <a:spcBef>
                <a:spcPts val="0"/>
              </a:spcBef>
              <a:spcAft>
                <a:spcPts val="0"/>
              </a:spcAft>
              <a:buClr>
                <a:srgbClr val="585858"/>
              </a:buClr>
              <a:buFont typeface="Arial"/>
              <a:buNone/>
              <a:defRPr sz="2100" b="0" i="0" u="none" strike="noStrike" cap="none">
                <a:solidFill>
                  <a:srgbClr val="585858"/>
                </a:solidFill>
                <a:latin typeface="Arial"/>
                <a:ea typeface="Arial"/>
                <a:cs typeface="Arial"/>
                <a:sym typeface="Arial"/>
              </a:defRPr>
            </a:lvl4pPr>
            <a:lvl5pPr marL="0" marR="0" lvl="4" indent="0" algn="ctr" rtl="0">
              <a:lnSpc>
                <a:spcPct val="100000"/>
              </a:lnSpc>
              <a:spcBef>
                <a:spcPts val="0"/>
              </a:spcBef>
              <a:spcAft>
                <a:spcPts val="0"/>
              </a:spcAft>
              <a:buClr>
                <a:srgbClr val="585858"/>
              </a:buClr>
              <a:buFont typeface="Arial"/>
              <a:buNone/>
              <a:defRPr sz="21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1620" name="Shape 1620"/>
          <p:cNvSpPr txBox="1">
            <a:spLocks noGrp="1"/>
          </p:cNvSpPr>
          <p:nvPr>
            <p:ph type="body" idx="2"/>
          </p:nvPr>
        </p:nvSpPr>
        <p:spPr>
          <a:xfrm>
            <a:off x="4939500" y="724074"/>
            <a:ext cx="3837000" cy="3695100"/>
          </a:xfrm>
          <a:prstGeom prst="rect">
            <a:avLst/>
          </a:prstGeom>
          <a:noFill/>
          <a:ln>
            <a:noFill/>
          </a:ln>
        </p:spPr>
        <p:txBody>
          <a:bodyPr lIns="91425" tIns="91425" rIns="91425" bIns="91425" anchor="ctr" anchorCtr="0"/>
          <a:lstStyle>
            <a:lvl1pPr marL="0" marR="0" lvl="0"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1pPr>
            <a:lvl2pPr marL="0" marR="0" lvl="1"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2pPr>
            <a:lvl3pPr marL="0" marR="0" lvl="2"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3pPr>
            <a:lvl4pPr marL="0" marR="0" lvl="3"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4pPr>
            <a:lvl5pPr marL="0" marR="0" lvl="4"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1621" name="Shape 1621"/>
          <p:cNvSpPr txBox="1">
            <a:spLocks noGrp="1"/>
          </p:cNvSpPr>
          <p:nvPr>
            <p:ph type="sldNum" idx="12"/>
          </p:nvPr>
        </p:nvSpPr>
        <p:spPr>
          <a:xfrm>
            <a:off x="8684392" y="4700842"/>
            <a:ext cx="3369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38702630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p:cSld name="1_Caption">
    <p:spTree>
      <p:nvGrpSpPr>
        <p:cNvPr id="1" name="Shape 1622"/>
        <p:cNvGrpSpPr/>
        <p:nvPr/>
      </p:nvGrpSpPr>
      <p:grpSpPr>
        <a:xfrm>
          <a:off x="0" y="0"/>
          <a:ext cx="0" cy="0"/>
          <a:chOff x="0" y="0"/>
          <a:chExt cx="0" cy="0"/>
        </a:xfrm>
      </p:grpSpPr>
      <p:sp>
        <p:nvSpPr>
          <p:cNvPr id="1623" name="Shape 1623"/>
          <p:cNvSpPr txBox="1">
            <a:spLocks noGrp="1"/>
          </p:cNvSpPr>
          <p:nvPr>
            <p:ph type="body" idx="1"/>
          </p:nvPr>
        </p:nvSpPr>
        <p:spPr>
          <a:xfrm>
            <a:off x="311697" y="4230575"/>
            <a:ext cx="5998800" cy="6051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1pPr>
            <a:lvl2pPr marL="0" marR="0" lvl="1" indent="0" algn="l" rtl="0">
              <a:lnSpc>
                <a:spcPct val="100000"/>
              </a:lnSpc>
              <a:spcBef>
                <a:spcPts val="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2pPr>
            <a:lvl3pPr marL="0" marR="0" lvl="2" indent="0" algn="l" rtl="0">
              <a:lnSpc>
                <a:spcPct val="100000"/>
              </a:lnSpc>
              <a:spcBef>
                <a:spcPts val="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3pPr>
            <a:lvl4pPr marL="0" marR="0" lvl="3" indent="0" algn="l" rtl="0">
              <a:lnSpc>
                <a:spcPct val="100000"/>
              </a:lnSpc>
              <a:spcBef>
                <a:spcPts val="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4pPr>
            <a:lvl5pPr marL="0" marR="0" lvl="4" indent="0" algn="l" rtl="0">
              <a:lnSpc>
                <a:spcPct val="100000"/>
              </a:lnSpc>
              <a:spcBef>
                <a:spcPts val="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1624" name="Shape 1624"/>
          <p:cNvSpPr txBox="1">
            <a:spLocks noGrp="1"/>
          </p:cNvSpPr>
          <p:nvPr>
            <p:ph type="sldNum" idx="12"/>
          </p:nvPr>
        </p:nvSpPr>
        <p:spPr>
          <a:xfrm>
            <a:off x="8684392" y="4700842"/>
            <a:ext cx="3369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16993498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p:cSld name="1_Big number">
    <p:spTree>
      <p:nvGrpSpPr>
        <p:cNvPr id="1" name="Shape 1625"/>
        <p:cNvGrpSpPr/>
        <p:nvPr/>
      </p:nvGrpSpPr>
      <p:grpSpPr>
        <a:xfrm>
          <a:off x="0" y="0"/>
          <a:ext cx="0" cy="0"/>
          <a:chOff x="0" y="0"/>
          <a:chExt cx="0" cy="0"/>
        </a:xfrm>
      </p:grpSpPr>
      <p:sp>
        <p:nvSpPr>
          <p:cNvPr id="1626" name="Shape 1626"/>
          <p:cNvSpPr txBox="1">
            <a:spLocks noGrp="1"/>
          </p:cNvSpPr>
          <p:nvPr>
            <p:ph type="title"/>
          </p:nvPr>
        </p:nvSpPr>
        <p:spPr>
          <a:xfrm>
            <a:off x="311697" y="1106125"/>
            <a:ext cx="8520600" cy="19635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rgbClr val="000000"/>
              </a:buClr>
              <a:buFont typeface="Arial"/>
              <a:buNone/>
              <a:defRPr sz="120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1627" name="Shape 1627"/>
          <p:cNvSpPr txBox="1">
            <a:spLocks noGrp="1"/>
          </p:cNvSpPr>
          <p:nvPr>
            <p:ph type="body" idx="1"/>
          </p:nvPr>
        </p:nvSpPr>
        <p:spPr>
          <a:xfrm>
            <a:off x="311697" y="3152225"/>
            <a:ext cx="8520600" cy="1300800"/>
          </a:xfrm>
          <a:prstGeom prst="rect">
            <a:avLst/>
          </a:prstGeom>
          <a:noFill/>
          <a:ln>
            <a:noFill/>
          </a:ln>
        </p:spPr>
        <p:txBody>
          <a:bodyPr lIns="91425" tIns="91425" rIns="91425" bIns="91425" anchor="t" anchorCtr="0"/>
          <a:lstStyle>
            <a:lvl1pPr marL="0" marR="0" lvl="0" indent="0" algn="ctr" rtl="0">
              <a:lnSpc>
                <a:spcPct val="115000"/>
              </a:lnSpc>
              <a:spcBef>
                <a:spcPts val="160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1pPr>
            <a:lvl2pPr marL="0" marR="0" lvl="1" indent="0" algn="ctr" rtl="0">
              <a:lnSpc>
                <a:spcPct val="115000"/>
              </a:lnSpc>
              <a:spcBef>
                <a:spcPts val="160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2pPr>
            <a:lvl3pPr marL="0" marR="0" lvl="2" indent="0" algn="ctr" rtl="0">
              <a:lnSpc>
                <a:spcPct val="115000"/>
              </a:lnSpc>
              <a:spcBef>
                <a:spcPts val="160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3pPr>
            <a:lvl4pPr marL="0" marR="0" lvl="3" indent="0" algn="ctr" rtl="0">
              <a:lnSpc>
                <a:spcPct val="115000"/>
              </a:lnSpc>
              <a:spcBef>
                <a:spcPts val="160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4pPr>
            <a:lvl5pPr marL="0" marR="0" lvl="4" indent="0" algn="ctr" rtl="0">
              <a:lnSpc>
                <a:spcPct val="115000"/>
              </a:lnSpc>
              <a:spcBef>
                <a:spcPts val="160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1628" name="Shape 1628"/>
          <p:cNvSpPr txBox="1">
            <a:spLocks noGrp="1"/>
          </p:cNvSpPr>
          <p:nvPr>
            <p:ph type="sldNum" idx="12"/>
          </p:nvPr>
        </p:nvSpPr>
        <p:spPr>
          <a:xfrm>
            <a:off x="8684392" y="4700842"/>
            <a:ext cx="3369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34732939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p:cSld name="5_Blank">
    <p:spTree>
      <p:nvGrpSpPr>
        <p:cNvPr id="1" name="Shape 1629"/>
        <p:cNvGrpSpPr/>
        <p:nvPr/>
      </p:nvGrpSpPr>
      <p:grpSpPr>
        <a:xfrm>
          <a:off x="0" y="0"/>
          <a:ext cx="0" cy="0"/>
          <a:chOff x="0" y="0"/>
          <a:chExt cx="0" cy="0"/>
        </a:xfrm>
      </p:grpSpPr>
      <p:sp>
        <p:nvSpPr>
          <p:cNvPr id="1630" name="Shape 1630"/>
          <p:cNvSpPr txBox="1">
            <a:spLocks noGrp="1"/>
          </p:cNvSpPr>
          <p:nvPr>
            <p:ph type="sldNum" idx="12"/>
          </p:nvPr>
        </p:nvSpPr>
        <p:spPr>
          <a:xfrm>
            <a:off x="8684392" y="4700842"/>
            <a:ext cx="3369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3916040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p:cSld name="1_Intro">
    <p:spTree>
      <p:nvGrpSpPr>
        <p:cNvPr id="1" name="Shape 1631"/>
        <p:cNvGrpSpPr/>
        <p:nvPr/>
      </p:nvGrpSpPr>
      <p:grpSpPr>
        <a:xfrm>
          <a:off x="0" y="0"/>
          <a:ext cx="0" cy="0"/>
          <a:chOff x="0" y="0"/>
          <a:chExt cx="0" cy="0"/>
        </a:xfrm>
      </p:grpSpPr>
      <p:sp>
        <p:nvSpPr>
          <p:cNvPr id="1632" name="Shape 1632"/>
          <p:cNvSpPr/>
          <p:nvPr/>
        </p:nvSpPr>
        <p:spPr>
          <a:xfrm>
            <a:off x="0" y="0"/>
            <a:ext cx="3048000" cy="5143500"/>
          </a:xfrm>
          <a:prstGeom prst="rect">
            <a:avLst/>
          </a:prstGeom>
          <a:solidFill>
            <a:srgbClr val="1AB9A5"/>
          </a:solidFill>
          <a:ln>
            <a:noFill/>
          </a:ln>
        </p:spPr>
        <p:txBody>
          <a:bodyPr lIns="45700" tIns="45700" rIns="45700" bIns="45700" anchor="ctr" anchorCtr="0">
            <a:noAutofit/>
          </a:bodyPr>
          <a:lstStyle/>
          <a:p>
            <a:endParaRPr/>
          </a:p>
        </p:txBody>
      </p:sp>
      <p:pic>
        <p:nvPicPr>
          <p:cNvPr id="1633" name="Shape 1633" descr="Shape 199"/>
          <p:cNvPicPr preferRelativeResize="0"/>
          <p:nvPr/>
        </p:nvPicPr>
        <p:blipFill rotWithShape="1">
          <a:blip r:embed="rId2">
            <a:alphaModFix/>
          </a:blip>
          <a:srcRect l="10376" t="14302" r="10597" b="6369"/>
          <a:stretch/>
        </p:blipFill>
        <p:spPr>
          <a:xfrm>
            <a:off x="0" y="4793221"/>
            <a:ext cx="891600" cy="350400"/>
          </a:xfrm>
          <a:prstGeom prst="rect">
            <a:avLst/>
          </a:prstGeom>
          <a:noFill/>
          <a:ln>
            <a:noFill/>
          </a:ln>
        </p:spPr>
      </p:pic>
      <p:cxnSp>
        <p:nvCxnSpPr>
          <p:cNvPr id="1634" name="Shape 1634"/>
          <p:cNvCxnSpPr/>
          <p:nvPr/>
        </p:nvCxnSpPr>
        <p:spPr>
          <a:xfrm>
            <a:off x="301141" y="2126468"/>
            <a:ext cx="738900" cy="0"/>
          </a:xfrm>
          <a:prstGeom prst="straightConnector1">
            <a:avLst/>
          </a:prstGeom>
          <a:noFill/>
          <a:ln w="38100" cap="flat" cmpd="sng">
            <a:solidFill>
              <a:srgbClr val="00253E"/>
            </a:solidFill>
            <a:prstDash val="solid"/>
            <a:round/>
            <a:headEnd type="none" w="med" len="med"/>
            <a:tailEnd type="none" w="med" len="med"/>
          </a:ln>
        </p:spPr>
      </p:cxnSp>
      <p:sp>
        <p:nvSpPr>
          <p:cNvPr id="1635" name="Shape 1635"/>
          <p:cNvSpPr txBox="1">
            <a:spLocks noGrp="1"/>
          </p:cNvSpPr>
          <p:nvPr>
            <p:ph type="title"/>
          </p:nvPr>
        </p:nvSpPr>
        <p:spPr>
          <a:xfrm>
            <a:off x="220475" y="449002"/>
            <a:ext cx="2751300" cy="15744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00253E"/>
              </a:buClr>
              <a:buFont typeface="Proxima Nova"/>
              <a:buNone/>
              <a:defRPr sz="2500" b="1" i="0" u="none" strike="noStrike" cap="none">
                <a:solidFill>
                  <a:srgbClr val="00253E"/>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cxnSp>
        <p:nvCxnSpPr>
          <p:cNvPr id="1636" name="Shape 1636"/>
          <p:cNvCxnSpPr/>
          <p:nvPr/>
        </p:nvCxnSpPr>
        <p:spPr>
          <a:xfrm>
            <a:off x="3040955" y="-214527"/>
            <a:ext cx="0" cy="119700"/>
          </a:xfrm>
          <a:prstGeom prst="straightConnector1">
            <a:avLst/>
          </a:prstGeom>
          <a:noFill/>
          <a:ln w="9525" cap="flat" cmpd="sng">
            <a:solidFill>
              <a:srgbClr val="FFFFFF"/>
            </a:solidFill>
            <a:prstDash val="solid"/>
            <a:round/>
            <a:headEnd type="none" w="med" len="med"/>
            <a:tailEnd type="none" w="med" len="med"/>
          </a:ln>
        </p:spPr>
      </p:cxnSp>
      <p:sp>
        <p:nvSpPr>
          <p:cNvPr id="1637" name="Shape 1637"/>
          <p:cNvSpPr txBox="1">
            <a:spLocks noGrp="1"/>
          </p:cNvSpPr>
          <p:nvPr>
            <p:ph type="sldNum" idx="12"/>
          </p:nvPr>
        </p:nvSpPr>
        <p:spPr>
          <a:xfrm>
            <a:off x="6216435" y="4608089"/>
            <a:ext cx="3369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7808069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p:cSld name="1_Body w/ Support">
    <p:spTree>
      <p:nvGrpSpPr>
        <p:cNvPr id="1" name="Shape 1638"/>
        <p:cNvGrpSpPr/>
        <p:nvPr/>
      </p:nvGrpSpPr>
      <p:grpSpPr>
        <a:xfrm>
          <a:off x="0" y="0"/>
          <a:ext cx="0" cy="0"/>
          <a:chOff x="0" y="0"/>
          <a:chExt cx="0" cy="0"/>
        </a:xfrm>
      </p:grpSpPr>
      <p:pic>
        <p:nvPicPr>
          <p:cNvPr id="1639" name="Shape 1639" descr="Shape 205"/>
          <p:cNvPicPr preferRelativeResize="0"/>
          <p:nvPr/>
        </p:nvPicPr>
        <p:blipFill rotWithShape="1">
          <a:blip r:embed="rId2">
            <a:alphaModFix/>
          </a:blip>
          <a:srcRect/>
          <a:stretch/>
        </p:blipFill>
        <p:spPr>
          <a:xfrm>
            <a:off x="-10" y="4772092"/>
            <a:ext cx="897000" cy="371400"/>
          </a:xfrm>
          <a:prstGeom prst="rect">
            <a:avLst/>
          </a:prstGeom>
          <a:noFill/>
          <a:ln>
            <a:noFill/>
          </a:ln>
        </p:spPr>
      </p:pic>
      <p:cxnSp>
        <p:nvCxnSpPr>
          <p:cNvPr id="1640" name="Shape 1640"/>
          <p:cNvCxnSpPr/>
          <p:nvPr/>
        </p:nvCxnSpPr>
        <p:spPr>
          <a:xfrm rot="10800000">
            <a:off x="6098537" y="925301"/>
            <a:ext cx="0" cy="3807600"/>
          </a:xfrm>
          <a:prstGeom prst="straightConnector1">
            <a:avLst/>
          </a:prstGeom>
          <a:noFill/>
          <a:ln w="19050" cap="flat" cmpd="sng">
            <a:solidFill>
              <a:srgbClr val="D9D9D9"/>
            </a:solidFill>
            <a:prstDash val="solid"/>
            <a:round/>
            <a:headEnd type="none" w="med" len="med"/>
            <a:tailEnd type="none" w="med" len="med"/>
          </a:ln>
        </p:spPr>
      </p:cxnSp>
      <p:cxnSp>
        <p:nvCxnSpPr>
          <p:cNvPr id="1641" name="Shape 1641"/>
          <p:cNvCxnSpPr/>
          <p:nvPr/>
        </p:nvCxnSpPr>
        <p:spPr>
          <a:xfrm>
            <a:off x="6096000" y="-214527"/>
            <a:ext cx="0" cy="119700"/>
          </a:xfrm>
          <a:prstGeom prst="straightConnector1">
            <a:avLst/>
          </a:prstGeom>
          <a:noFill/>
          <a:ln w="9525" cap="flat" cmpd="sng">
            <a:solidFill>
              <a:srgbClr val="FFFFFF"/>
            </a:solidFill>
            <a:prstDash val="solid"/>
            <a:round/>
            <a:headEnd type="none" w="med" len="med"/>
            <a:tailEnd type="none" w="med" len="med"/>
          </a:ln>
        </p:spPr>
      </p:cxnSp>
      <p:sp>
        <p:nvSpPr>
          <p:cNvPr id="1642" name="Shape 1642"/>
          <p:cNvSpPr txBox="1">
            <a:spLocks noGrp="1"/>
          </p:cNvSpPr>
          <p:nvPr>
            <p:ph type="title"/>
          </p:nvPr>
        </p:nvSpPr>
        <p:spPr>
          <a:xfrm>
            <a:off x="253550" y="151271"/>
            <a:ext cx="8663100" cy="557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253E"/>
              </a:buClr>
              <a:buFont typeface="Proxima Nova"/>
              <a:buNone/>
              <a:defRPr sz="2500" b="1" i="0" u="none" strike="noStrike" cap="none">
                <a:solidFill>
                  <a:srgbClr val="00253E"/>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1643" name="Shape 1643"/>
          <p:cNvSpPr txBox="1">
            <a:spLocks noGrp="1"/>
          </p:cNvSpPr>
          <p:nvPr>
            <p:ph type="sldNum" idx="12"/>
          </p:nvPr>
        </p:nvSpPr>
        <p:spPr>
          <a:xfrm>
            <a:off x="6216435" y="4608089"/>
            <a:ext cx="3369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37963018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p:cSld name="1_Body w/ Image">
    <p:spTree>
      <p:nvGrpSpPr>
        <p:cNvPr id="1" name="Shape 1644"/>
        <p:cNvGrpSpPr/>
        <p:nvPr/>
      </p:nvGrpSpPr>
      <p:grpSpPr>
        <a:xfrm>
          <a:off x="0" y="0"/>
          <a:ext cx="0" cy="0"/>
          <a:chOff x="0" y="0"/>
          <a:chExt cx="0" cy="0"/>
        </a:xfrm>
      </p:grpSpPr>
      <p:sp>
        <p:nvSpPr>
          <p:cNvPr id="1645" name="Shape 1645"/>
          <p:cNvSpPr/>
          <p:nvPr/>
        </p:nvSpPr>
        <p:spPr>
          <a:xfrm>
            <a:off x="6096000" y="0"/>
            <a:ext cx="3048000" cy="5143500"/>
          </a:xfrm>
          <a:prstGeom prst="rect">
            <a:avLst/>
          </a:prstGeom>
          <a:solidFill>
            <a:srgbClr val="EFEFEF"/>
          </a:solidFill>
          <a:ln>
            <a:noFill/>
          </a:ln>
        </p:spPr>
        <p:txBody>
          <a:bodyPr lIns="45700" tIns="45700" rIns="45700" bIns="45700" anchor="ctr" anchorCtr="0">
            <a:noAutofit/>
          </a:bodyPr>
          <a:lstStyle/>
          <a:p>
            <a:endParaRPr/>
          </a:p>
        </p:txBody>
      </p:sp>
      <p:sp>
        <p:nvSpPr>
          <p:cNvPr id="1646" name="Shape 1646"/>
          <p:cNvSpPr txBox="1"/>
          <p:nvPr/>
        </p:nvSpPr>
        <p:spPr>
          <a:xfrm>
            <a:off x="6096000" y="2114150"/>
            <a:ext cx="3048000" cy="345300"/>
          </a:xfrm>
          <a:prstGeom prst="rect">
            <a:avLst/>
          </a:prstGeom>
          <a:noFill/>
          <a:ln>
            <a:noFill/>
          </a:ln>
        </p:spPr>
        <p:txBody>
          <a:bodyPr lIns="45675" tIns="45675" rIns="45675" bIns="45675" anchor="t" anchorCtr="0">
            <a:noAutofit/>
          </a:bodyPr>
          <a:lstStyle/>
          <a:p>
            <a:pPr algn="ctr">
              <a:lnSpc>
                <a:spcPct val="110000"/>
              </a:lnSpc>
              <a:buClr>
                <a:srgbClr val="999999"/>
              </a:buClr>
              <a:buSzPct val="25000"/>
              <a:buFont typeface="Permanent Marker"/>
              <a:buNone/>
            </a:pPr>
            <a:r>
              <a:rPr lang="en" sz="1800" b="1">
                <a:solidFill>
                  <a:srgbClr val="999999"/>
                </a:solidFill>
                <a:latin typeface="Permanent Marker"/>
                <a:ea typeface="Permanent Marker"/>
                <a:cs typeface="Permanent Marker"/>
                <a:sym typeface="Permanent Marker"/>
              </a:rPr>
              <a:t>Cover with Image</a:t>
            </a:r>
          </a:p>
        </p:txBody>
      </p:sp>
      <p:pic>
        <p:nvPicPr>
          <p:cNvPr id="1647" name="Shape 1647" descr="Shape 213"/>
          <p:cNvPicPr preferRelativeResize="0"/>
          <p:nvPr/>
        </p:nvPicPr>
        <p:blipFill rotWithShape="1">
          <a:blip r:embed="rId2">
            <a:alphaModFix/>
          </a:blip>
          <a:srcRect/>
          <a:stretch/>
        </p:blipFill>
        <p:spPr>
          <a:xfrm>
            <a:off x="-10" y="4772092"/>
            <a:ext cx="897000" cy="371400"/>
          </a:xfrm>
          <a:prstGeom prst="rect">
            <a:avLst/>
          </a:prstGeom>
          <a:noFill/>
          <a:ln>
            <a:noFill/>
          </a:ln>
        </p:spPr>
      </p:pic>
      <p:cxnSp>
        <p:nvCxnSpPr>
          <p:cNvPr id="1648" name="Shape 1648"/>
          <p:cNvCxnSpPr/>
          <p:nvPr/>
        </p:nvCxnSpPr>
        <p:spPr>
          <a:xfrm>
            <a:off x="6088030" y="-214527"/>
            <a:ext cx="0" cy="119700"/>
          </a:xfrm>
          <a:prstGeom prst="straightConnector1">
            <a:avLst/>
          </a:prstGeom>
          <a:noFill/>
          <a:ln w="9525" cap="flat" cmpd="sng">
            <a:solidFill>
              <a:srgbClr val="FFFFFF"/>
            </a:solidFill>
            <a:prstDash val="solid"/>
            <a:round/>
            <a:headEnd type="none" w="med" len="med"/>
            <a:tailEnd type="none" w="med" len="med"/>
          </a:ln>
        </p:spPr>
      </p:cxnSp>
      <p:sp>
        <p:nvSpPr>
          <p:cNvPr id="1649" name="Shape 1649"/>
          <p:cNvSpPr txBox="1">
            <a:spLocks noGrp="1"/>
          </p:cNvSpPr>
          <p:nvPr>
            <p:ph type="title"/>
          </p:nvPr>
        </p:nvSpPr>
        <p:spPr>
          <a:xfrm>
            <a:off x="253550" y="151271"/>
            <a:ext cx="5842500" cy="557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253E"/>
              </a:buClr>
              <a:buFont typeface="Proxima Nova"/>
              <a:buNone/>
              <a:defRPr sz="2500" b="1" i="0" u="none" strike="noStrike" cap="none">
                <a:solidFill>
                  <a:srgbClr val="00253E"/>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1650" name="Shape 1650"/>
          <p:cNvSpPr txBox="1">
            <a:spLocks noGrp="1"/>
          </p:cNvSpPr>
          <p:nvPr>
            <p:ph type="sldNum" idx="12"/>
          </p:nvPr>
        </p:nvSpPr>
        <p:spPr>
          <a:xfrm>
            <a:off x="6216435" y="4608089"/>
            <a:ext cx="3369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11484911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p:cSld name="6_Blank">
    <p:spTree>
      <p:nvGrpSpPr>
        <p:cNvPr id="1" name="Shape 1651"/>
        <p:cNvGrpSpPr/>
        <p:nvPr/>
      </p:nvGrpSpPr>
      <p:grpSpPr>
        <a:xfrm>
          <a:off x="0" y="0"/>
          <a:ext cx="0" cy="0"/>
          <a:chOff x="0" y="0"/>
          <a:chExt cx="0" cy="0"/>
        </a:xfrm>
      </p:grpSpPr>
      <p:sp>
        <p:nvSpPr>
          <p:cNvPr id="1652" name="Shape 1652"/>
          <p:cNvSpPr txBox="1">
            <a:spLocks noGrp="1"/>
          </p:cNvSpPr>
          <p:nvPr>
            <p:ph type="sldNum" idx="12"/>
          </p:nvPr>
        </p:nvSpPr>
        <p:spPr>
          <a:xfrm>
            <a:off x="6216435" y="4608089"/>
            <a:ext cx="3369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38036991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p:cSld name="1_Dark Mode — TESTING">
    <p:bg>
      <p:bgPr>
        <a:solidFill>
          <a:srgbClr val="00253E"/>
        </a:solidFill>
        <a:effectLst/>
      </p:bgPr>
    </p:bg>
    <p:spTree>
      <p:nvGrpSpPr>
        <p:cNvPr id="1" name="Shape 1653"/>
        <p:cNvGrpSpPr/>
        <p:nvPr/>
      </p:nvGrpSpPr>
      <p:grpSpPr>
        <a:xfrm>
          <a:off x="0" y="0"/>
          <a:ext cx="0" cy="0"/>
          <a:chOff x="0" y="0"/>
          <a:chExt cx="0" cy="0"/>
        </a:xfrm>
      </p:grpSpPr>
      <p:pic>
        <p:nvPicPr>
          <p:cNvPr id="1654" name="Shape 1654" descr="Shape 220"/>
          <p:cNvPicPr preferRelativeResize="0"/>
          <p:nvPr/>
        </p:nvPicPr>
        <p:blipFill rotWithShape="1">
          <a:blip r:embed="rId2">
            <a:alphaModFix/>
          </a:blip>
          <a:srcRect l="10376" t="14302" r="10597" b="6369"/>
          <a:stretch/>
        </p:blipFill>
        <p:spPr>
          <a:xfrm>
            <a:off x="0" y="4793221"/>
            <a:ext cx="891600" cy="350400"/>
          </a:xfrm>
          <a:prstGeom prst="rect">
            <a:avLst/>
          </a:prstGeom>
          <a:noFill/>
          <a:ln>
            <a:noFill/>
          </a:ln>
        </p:spPr>
      </p:pic>
      <p:sp>
        <p:nvSpPr>
          <p:cNvPr id="1655" name="Shape 1655"/>
          <p:cNvSpPr txBox="1">
            <a:spLocks noGrp="1"/>
          </p:cNvSpPr>
          <p:nvPr>
            <p:ph type="title"/>
          </p:nvPr>
        </p:nvSpPr>
        <p:spPr>
          <a:xfrm>
            <a:off x="668800" y="925121"/>
            <a:ext cx="7796700" cy="3305100"/>
          </a:xfrm>
          <a:prstGeom prst="rect">
            <a:avLst/>
          </a:prstGeom>
          <a:noFill/>
          <a:ln>
            <a:noFill/>
          </a:ln>
        </p:spPr>
        <p:txBody>
          <a:bodyPr lIns="91425" tIns="91425" rIns="91425" bIns="91425" anchor="ctr" anchorCtr="0"/>
          <a:lstStyle>
            <a:lvl1pPr marL="0" marR="0" lvl="0" indent="0" algn="ctr" rtl="0">
              <a:lnSpc>
                <a:spcPct val="110000"/>
              </a:lnSpc>
              <a:spcBef>
                <a:spcPts val="0"/>
              </a:spcBef>
              <a:spcAft>
                <a:spcPts val="0"/>
              </a:spcAft>
              <a:buClr>
                <a:srgbClr val="FFFFFF"/>
              </a:buClr>
              <a:buFont typeface="Proxima Nova"/>
              <a:buNone/>
              <a:defRPr sz="2500" b="0" i="0" u="none" strike="noStrike" cap="none">
                <a:solidFill>
                  <a:srgbClr val="FFFFFF"/>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1656" name="Shape 1656"/>
          <p:cNvSpPr txBox="1">
            <a:spLocks noGrp="1"/>
          </p:cNvSpPr>
          <p:nvPr>
            <p:ph type="sldNum" idx="12"/>
          </p:nvPr>
        </p:nvSpPr>
        <p:spPr>
          <a:xfrm>
            <a:off x="6216435" y="4608089"/>
            <a:ext cx="3369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27790576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p:cSld name="2_Title Only">
    <p:spTree>
      <p:nvGrpSpPr>
        <p:cNvPr id="1" name="Shape 1657"/>
        <p:cNvGrpSpPr/>
        <p:nvPr/>
      </p:nvGrpSpPr>
      <p:grpSpPr>
        <a:xfrm>
          <a:off x="0" y="0"/>
          <a:ext cx="0" cy="0"/>
          <a:chOff x="0" y="0"/>
          <a:chExt cx="0" cy="0"/>
        </a:xfrm>
      </p:grpSpPr>
      <p:sp>
        <p:nvSpPr>
          <p:cNvPr id="1658" name="Shape 1658"/>
          <p:cNvSpPr/>
          <p:nvPr/>
        </p:nvSpPr>
        <p:spPr>
          <a:xfrm>
            <a:off x="0" y="4629150"/>
            <a:ext cx="9144000" cy="385800"/>
          </a:xfrm>
          <a:prstGeom prst="rect">
            <a:avLst/>
          </a:prstGeom>
          <a:solidFill>
            <a:srgbClr val="00786E"/>
          </a:solidFill>
          <a:ln>
            <a:noFill/>
          </a:ln>
        </p:spPr>
        <p:txBody>
          <a:bodyPr lIns="45700" tIns="45700" rIns="45700" bIns="45700" anchor="ctr" anchorCtr="0">
            <a:noAutofit/>
          </a:bodyPr>
          <a:lstStyle/>
          <a:p>
            <a:pPr>
              <a:buClr>
                <a:srgbClr val="FFFFFF"/>
              </a:buClr>
            </a:pPr>
            <a:endParaRPr sz="1800">
              <a:solidFill>
                <a:srgbClr val="FFFFFF"/>
              </a:solidFill>
            </a:endParaRPr>
          </a:p>
        </p:txBody>
      </p:sp>
      <p:sp>
        <p:nvSpPr>
          <p:cNvPr id="1659" name="Shape 1659"/>
          <p:cNvSpPr txBox="1">
            <a:spLocks noGrp="1"/>
          </p:cNvSpPr>
          <p:nvPr>
            <p:ph type="title"/>
          </p:nvPr>
        </p:nvSpPr>
        <p:spPr>
          <a:xfrm>
            <a:off x="366712" y="325437"/>
            <a:ext cx="8410500" cy="554100"/>
          </a:xfrm>
          <a:prstGeom prst="rect">
            <a:avLst/>
          </a:prstGeom>
          <a:noFill/>
          <a:ln>
            <a:noFill/>
          </a:ln>
        </p:spPr>
        <p:txBody>
          <a:bodyPr lIns="91425" tIns="91425" rIns="91425" bIns="91425" anchor="t" anchorCtr="0"/>
          <a:lstStyle>
            <a:lvl1pPr marL="0" marR="0" lvl="0" indent="0" algn="l" rtl="0">
              <a:lnSpc>
                <a:spcPct val="90000"/>
              </a:lnSpc>
              <a:spcBef>
                <a:spcPts val="0"/>
              </a:spcBef>
              <a:spcAft>
                <a:spcPts val="0"/>
              </a:spcAft>
              <a:buClr>
                <a:srgbClr val="008881"/>
              </a:buClr>
              <a:buFont typeface="Avenir"/>
              <a:buNone/>
              <a:defRPr sz="3200" b="0" i="0" u="none" strike="noStrike" cap="none">
                <a:solidFill>
                  <a:srgbClr val="008881"/>
                </a:solidFill>
                <a:latin typeface="Avenir"/>
                <a:ea typeface="Avenir"/>
                <a:cs typeface="Avenir"/>
                <a:sym typeface="Avenir"/>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1660" name="Shape 1660"/>
          <p:cNvSpPr txBox="1"/>
          <p:nvPr/>
        </p:nvSpPr>
        <p:spPr>
          <a:xfrm>
            <a:off x="366712" y="5043848"/>
            <a:ext cx="2274900" cy="126900"/>
          </a:xfrm>
          <a:prstGeom prst="rect">
            <a:avLst/>
          </a:prstGeom>
          <a:noFill/>
          <a:ln>
            <a:noFill/>
          </a:ln>
        </p:spPr>
        <p:txBody>
          <a:bodyPr lIns="0" tIns="0" rIns="0" bIns="0" anchor="t" anchorCtr="0">
            <a:noAutofit/>
          </a:bodyPr>
          <a:lstStyle/>
          <a:p>
            <a:pPr>
              <a:buClr>
                <a:srgbClr val="808080"/>
              </a:buClr>
              <a:buSzPct val="25000"/>
            </a:pPr>
            <a:r>
              <a:rPr lang="en" sz="600">
                <a:solidFill>
                  <a:srgbClr val="808080"/>
                </a:solidFill>
              </a:rPr>
              <a:t>© Copyright 2014 Pivotal. All rights reserved.</a:t>
            </a:r>
          </a:p>
        </p:txBody>
      </p:sp>
      <p:sp>
        <p:nvSpPr>
          <p:cNvPr id="1661" name="Shape 1661"/>
          <p:cNvSpPr txBox="1">
            <a:spLocks noGrp="1"/>
          </p:cNvSpPr>
          <p:nvPr>
            <p:ph type="sldNum" idx="12"/>
          </p:nvPr>
        </p:nvSpPr>
        <p:spPr>
          <a:xfrm>
            <a:off x="8553450" y="5021494"/>
            <a:ext cx="533400" cy="126900"/>
          </a:xfrm>
          <a:prstGeom prst="rect">
            <a:avLst/>
          </a:prstGeom>
          <a:noFill/>
          <a:ln>
            <a:noFill/>
          </a:ln>
        </p:spPr>
        <p:txBody>
          <a:bodyPr lIns="0" tIns="0" rIns="0" bIns="0" anchor="t" anchorCtr="0">
            <a:noAutofit/>
          </a:bodyPr>
          <a:lstStyle/>
          <a:p>
            <a:pPr algn="r">
              <a:buClr>
                <a:srgbClr val="808080"/>
              </a:buClr>
              <a:buSzPct val="25000"/>
              <a:buFont typeface="Arial"/>
              <a:buNone/>
            </a:pPr>
            <a:fld id="{00000000-1234-1234-1234-123412341234}" type="slidenum">
              <a:rPr lang="en" sz="800">
                <a:solidFill>
                  <a:srgbClr val="808080"/>
                </a:solidFill>
              </a:rPr>
              <a:pPr algn="r">
                <a:buClr>
                  <a:srgbClr val="808080"/>
                </a:buClr>
                <a:buSzPct val="25000"/>
                <a:buFont typeface="Arial"/>
                <a:buNone/>
              </a:pPr>
              <a:t>‹#›</a:t>
            </a:fld>
            <a:endParaRPr lang="en" sz="800">
              <a:solidFill>
                <a:srgbClr val="808080"/>
              </a:solidFill>
            </a:endParaRPr>
          </a:p>
        </p:txBody>
      </p:sp>
      <p:pic>
        <p:nvPicPr>
          <p:cNvPr id="1662" name="Shape 1662" descr="pasted-image.pdf"/>
          <p:cNvPicPr preferRelativeResize="0"/>
          <p:nvPr/>
        </p:nvPicPr>
        <p:blipFill rotWithShape="1">
          <a:blip r:embed="rId2">
            <a:alphaModFix/>
          </a:blip>
          <a:srcRect/>
          <a:stretch/>
        </p:blipFill>
        <p:spPr>
          <a:xfrm>
            <a:off x="7937764" y="4709392"/>
            <a:ext cx="965100" cy="228600"/>
          </a:xfrm>
          <a:prstGeom prst="rect">
            <a:avLst/>
          </a:prstGeom>
          <a:noFill/>
          <a:ln>
            <a:noFill/>
          </a:ln>
        </p:spPr>
      </p:pic>
    </p:spTree>
    <p:extLst>
      <p:ext uri="{BB962C8B-B14F-4D97-AF65-F5344CB8AC3E}">
        <p14:creationId xmlns:p14="http://schemas.microsoft.com/office/powerpoint/2010/main" val="15837949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0 – Title">
  <p:cSld name="Divider">
    <p:bg>
      <p:bgPr>
        <a:solidFill>
          <a:schemeClr val="lt2"/>
        </a:solidFill>
        <a:effectLst/>
      </p:bgPr>
    </p:bg>
    <p:spTree>
      <p:nvGrpSpPr>
        <p:cNvPr id="1" name="Shape 134"/>
        <p:cNvGrpSpPr/>
        <p:nvPr/>
      </p:nvGrpSpPr>
      <p:grpSpPr>
        <a:xfrm>
          <a:off x="0" y="0"/>
          <a:ext cx="0" cy="0"/>
          <a:chOff x="0" y="0"/>
          <a:chExt cx="0" cy="0"/>
        </a:xfrm>
      </p:grpSpPr>
      <p:pic>
        <p:nvPicPr>
          <p:cNvPr id="135" name="Shape 135" descr="IMG_0276.jpg"/>
          <p:cNvPicPr preferRelativeResize="0"/>
          <p:nvPr/>
        </p:nvPicPr>
        <p:blipFill rotWithShape="1">
          <a:blip r:embed="rId2">
            <a:alphaModFix/>
          </a:blip>
          <a:srcRect l="-1871" t="8284" r="9671" b="8284"/>
          <a:stretch/>
        </p:blipFill>
        <p:spPr>
          <a:xfrm>
            <a:off x="614426" y="0"/>
            <a:ext cx="8529600" cy="5143500"/>
          </a:xfrm>
          <a:prstGeom prst="rect">
            <a:avLst/>
          </a:prstGeom>
          <a:noFill/>
          <a:ln>
            <a:noFill/>
          </a:ln>
        </p:spPr>
      </p:pic>
      <p:sp>
        <p:nvSpPr>
          <p:cNvPr id="136" name="Shape 136"/>
          <p:cNvSpPr/>
          <p:nvPr/>
        </p:nvSpPr>
        <p:spPr>
          <a:xfrm>
            <a:off x="0" y="-25"/>
            <a:ext cx="9144000" cy="5143500"/>
          </a:xfrm>
          <a:prstGeom prst="rect">
            <a:avLst/>
          </a:prstGeom>
          <a:gradFill>
            <a:gsLst>
              <a:gs pos="0">
                <a:srgbClr val="1AB9A5"/>
              </a:gs>
              <a:gs pos="10000">
                <a:srgbClr val="1AB9A5"/>
              </a:gs>
              <a:gs pos="100000">
                <a:srgbClr val="1AB9A5">
                  <a:alpha val="74509"/>
                </a:srgbClr>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rgbClr val="A9DBD6"/>
              </a:solidFill>
              <a:latin typeface="Arial"/>
              <a:ea typeface="Arial"/>
              <a:cs typeface="Arial"/>
              <a:sym typeface="Arial"/>
            </a:endParaRPr>
          </a:p>
        </p:txBody>
      </p:sp>
      <p:cxnSp>
        <p:nvCxnSpPr>
          <p:cNvPr id="137" name="Shape 137"/>
          <p:cNvCxnSpPr/>
          <p:nvPr/>
        </p:nvCxnSpPr>
        <p:spPr>
          <a:xfrm>
            <a:off x="633275" y="3110100"/>
            <a:ext cx="738900" cy="0"/>
          </a:xfrm>
          <a:prstGeom prst="straightConnector1">
            <a:avLst/>
          </a:prstGeom>
          <a:noFill/>
          <a:ln w="38100" cap="flat" cmpd="sng">
            <a:solidFill>
              <a:schemeClr val="accent6"/>
            </a:solidFill>
            <a:prstDash val="solid"/>
            <a:round/>
            <a:headEnd type="none" w="sm" len="sm"/>
            <a:tailEnd type="none" w="sm" len="sm"/>
          </a:ln>
        </p:spPr>
      </p:cxnSp>
      <p:sp>
        <p:nvSpPr>
          <p:cNvPr id="138" name="Shape 138"/>
          <p:cNvSpPr txBox="1">
            <a:spLocks noGrp="1"/>
          </p:cNvSpPr>
          <p:nvPr>
            <p:ph type="title"/>
          </p:nvPr>
        </p:nvSpPr>
        <p:spPr>
          <a:xfrm>
            <a:off x="523203" y="1737025"/>
            <a:ext cx="6158400" cy="1191600"/>
          </a:xfrm>
          <a:prstGeom prst="rect">
            <a:avLst/>
          </a:prstGeom>
          <a:noFill/>
          <a:ln>
            <a:noFill/>
          </a:ln>
        </p:spPr>
        <p:txBody>
          <a:bodyPr spcFirstLastPara="1" wrap="square" lIns="91425" tIns="91425" rIns="91425" bIns="91425" anchor="b" anchorCtr="0"/>
          <a:lstStyle>
            <a:lvl1pPr lvl="0" rtl="0">
              <a:spcBef>
                <a:spcPts val="0"/>
              </a:spcBef>
              <a:spcAft>
                <a:spcPts val="0"/>
              </a:spcAft>
              <a:buNone/>
              <a:defRPr sz="4000" b="1">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9" name="Shape 139"/>
          <p:cNvSpPr txBox="1"/>
          <p:nvPr/>
        </p:nvSpPr>
        <p:spPr>
          <a:xfrm>
            <a:off x="5133546" y="4782050"/>
            <a:ext cx="3926100" cy="195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600">
                <a:solidFill>
                  <a:schemeClr val="dk1"/>
                </a:solidFill>
                <a:latin typeface="Proxima Nova"/>
                <a:ea typeface="Proxima Nova"/>
                <a:cs typeface="Proxima Nova"/>
                <a:sym typeface="Proxima Nova"/>
              </a:rPr>
              <a:t>© Copyright 2017 Pivotal Software, Inc. All rights Reserved. Version 1.0</a:t>
            </a:r>
            <a:endParaRPr sz="600">
              <a:solidFill>
                <a:schemeClr val="dk1"/>
              </a:solidFill>
              <a:latin typeface="Proxima Nova"/>
              <a:ea typeface="Proxima Nova"/>
              <a:cs typeface="Proxima Nova"/>
              <a:sym typeface="Proxima Nova"/>
            </a:endParaRPr>
          </a:p>
          <a:p>
            <a:pPr marL="0" lvl="0" indent="0" rtl="0">
              <a:spcBef>
                <a:spcPts val="0"/>
              </a:spcBef>
              <a:spcAft>
                <a:spcPts val="0"/>
              </a:spcAft>
              <a:buNone/>
            </a:pPr>
            <a:endParaRPr sz="600">
              <a:solidFill>
                <a:schemeClr val="dk1"/>
              </a:solidFill>
              <a:latin typeface="Proxima Nova"/>
              <a:ea typeface="Proxima Nova"/>
              <a:cs typeface="Proxima Nova"/>
              <a:sym typeface="Proxima Nova"/>
            </a:endParaRPr>
          </a:p>
        </p:txBody>
      </p:sp>
      <p:grpSp>
        <p:nvGrpSpPr>
          <p:cNvPr id="140" name="Shape 140"/>
          <p:cNvGrpSpPr/>
          <p:nvPr/>
        </p:nvGrpSpPr>
        <p:grpSpPr>
          <a:xfrm>
            <a:off x="634507" y="819388"/>
            <a:ext cx="1337013" cy="313170"/>
            <a:chOff x="1841475" y="2392725"/>
            <a:chExt cx="3928925" cy="920275"/>
          </a:xfrm>
        </p:grpSpPr>
        <p:sp>
          <p:nvSpPr>
            <p:cNvPr id="141" name="Shape 141"/>
            <p:cNvSpPr/>
            <p:nvPr/>
          </p:nvSpPr>
          <p:spPr>
            <a:xfrm>
              <a:off x="2574175" y="2392725"/>
              <a:ext cx="139950" cy="905175"/>
            </a:xfrm>
            <a:custGeom>
              <a:avLst/>
              <a:gdLst/>
              <a:ahLst/>
              <a:cxnLst/>
              <a:rect l="0" t="0" r="0" b="0"/>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42" name="Shape 142"/>
            <p:cNvSpPr/>
            <p:nvPr/>
          </p:nvSpPr>
          <p:spPr>
            <a:xfrm>
              <a:off x="2816875" y="2626700"/>
              <a:ext cx="703700" cy="686300"/>
            </a:xfrm>
            <a:custGeom>
              <a:avLst/>
              <a:gdLst/>
              <a:ahLst/>
              <a:cxnLst/>
              <a:rect l="0" t="0" r="0" b="0"/>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43" name="Shape 143"/>
            <p:cNvSpPr/>
            <p:nvPr/>
          </p:nvSpPr>
          <p:spPr>
            <a:xfrm>
              <a:off x="3557125" y="2626700"/>
              <a:ext cx="614900" cy="685700"/>
            </a:xfrm>
            <a:custGeom>
              <a:avLst/>
              <a:gdLst/>
              <a:ahLst/>
              <a:cxnLst/>
              <a:rect l="0" t="0" r="0" b="0"/>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44" name="Shape 144"/>
            <p:cNvSpPr/>
            <p:nvPr/>
          </p:nvSpPr>
          <p:spPr>
            <a:xfrm>
              <a:off x="4732275" y="2617400"/>
              <a:ext cx="582350" cy="679925"/>
            </a:xfrm>
            <a:custGeom>
              <a:avLst/>
              <a:gdLst/>
              <a:ahLst/>
              <a:cxnLst/>
              <a:rect l="0" t="0" r="0" b="0"/>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45" name="Shape 145"/>
            <p:cNvSpPr/>
            <p:nvPr/>
          </p:nvSpPr>
          <p:spPr>
            <a:xfrm>
              <a:off x="5448725" y="2392725"/>
              <a:ext cx="139950" cy="905175"/>
            </a:xfrm>
            <a:custGeom>
              <a:avLst/>
              <a:gdLst/>
              <a:ahLst/>
              <a:cxnLst/>
              <a:rect l="0" t="0" r="0" b="0"/>
              <a:pathLst>
                <a:path w="5598" h="36207" extrusionOk="0">
                  <a:moveTo>
                    <a:pt x="1" y="0"/>
                  </a:moveTo>
                  <a:lnTo>
                    <a:pt x="1" y="36206"/>
                  </a:lnTo>
                  <a:lnTo>
                    <a:pt x="5598" y="36206"/>
                  </a:lnTo>
                  <a:lnTo>
                    <a:pt x="5598" y="0"/>
                  </a:lnTo>
                  <a:close/>
                </a:path>
              </a:pathLst>
            </a:cu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46" name="Shape 146"/>
            <p:cNvSpPr/>
            <p:nvPr/>
          </p:nvSpPr>
          <p:spPr>
            <a:xfrm>
              <a:off x="1841475" y="2392725"/>
              <a:ext cx="617775" cy="904600"/>
            </a:xfrm>
            <a:custGeom>
              <a:avLst/>
              <a:gdLst/>
              <a:ahLst/>
              <a:cxnLst/>
              <a:rect l="0" t="0" r="0" b="0"/>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47" name="Shape 147"/>
            <p:cNvSpPr/>
            <p:nvPr/>
          </p:nvSpPr>
          <p:spPr>
            <a:xfrm>
              <a:off x="4278825" y="2482125"/>
              <a:ext cx="369275" cy="814025"/>
            </a:xfrm>
            <a:custGeom>
              <a:avLst/>
              <a:gdLst/>
              <a:ahLst/>
              <a:cxnLst/>
              <a:rect l="0" t="0" r="0" b="0"/>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48" name="Shape 148"/>
            <p:cNvSpPr/>
            <p:nvPr/>
          </p:nvSpPr>
          <p:spPr>
            <a:xfrm>
              <a:off x="5652525" y="3180600"/>
              <a:ext cx="117875" cy="117300"/>
            </a:xfrm>
            <a:custGeom>
              <a:avLst/>
              <a:gdLst/>
              <a:ahLst/>
              <a:cxnLst/>
              <a:rect l="0" t="0" r="0" b="0"/>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grpSp>
      <p:sp>
        <p:nvSpPr>
          <p:cNvPr id="149" name="Shape 149"/>
          <p:cNvSpPr txBox="1">
            <a:spLocks noGrp="1"/>
          </p:cNvSpPr>
          <p:nvPr>
            <p:ph type="subTitle" idx="1"/>
          </p:nvPr>
        </p:nvSpPr>
        <p:spPr>
          <a:xfrm>
            <a:off x="523200" y="3306700"/>
            <a:ext cx="4173600" cy="1409700"/>
          </a:xfrm>
          <a:prstGeom prst="rect">
            <a:avLst/>
          </a:prstGeom>
          <a:noFill/>
          <a:ln>
            <a:noFill/>
          </a:ln>
        </p:spPr>
        <p:txBody>
          <a:bodyPr spcFirstLastPara="1" wrap="square" lIns="91425" tIns="91425" rIns="91425" bIns="91425" anchor="t" anchorCtr="0"/>
          <a:lstStyle>
            <a:lvl1pPr lvl="0" rtl="0">
              <a:lnSpc>
                <a:spcPct val="110000"/>
              </a:lnSpc>
              <a:spcBef>
                <a:spcPts val="0"/>
              </a:spcBef>
              <a:spcAft>
                <a:spcPts val="0"/>
              </a:spcAft>
              <a:buNone/>
              <a:defRPr sz="1500">
                <a:solidFill>
                  <a:srgbClr val="FFFFFF"/>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cSld name="Body">
    <p:spTree>
      <p:nvGrpSpPr>
        <p:cNvPr id="1" name="Shape 1664"/>
        <p:cNvGrpSpPr/>
        <p:nvPr/>
      </p:nvGrpSpPr>
      <p:grpSpPr>
        <a:xfrm>
          <a:off x="0" y="0"/>
          <a:ext cx="0" cy="0"/>
          <a:chOff x="0" y="0"/>
          <a:chExt cx="0" cy="0"/>
        </a:xfrm>
      </p:grpSpPr>
      <p:pic>
        <p:nvPicPr>
          <p:cNvPr id="1665" name="Shape 1665" descr="Pivotal_TealOnWhite_RGB.png"/>
          <p:cNvPicPr preferRelativeResize="0"/>
          <p:nvPr/>
        </p:nvPicPr>
        <p:blipFill rotWithShape="1">
          <a:blip r:embed="rId2">
            <a:alphaModFix/>
          </a:blip>
          <a:srcRect/>
          <a:stretch/>
        </p:blipFill>
        <p:spPr>
          <a:xfrm>
            <a:off x="-10" y="4772096"/>
            <a:ext cx="897000" cy="371400"/>
          </a:xfrm>
          <a:prstGeom prst="rect">
            <a:avLst/>
          </a:prstGeom>
          <a:noFill/>
          <a:ln>
            <a:noFill/>
          </a:ln>
        </p:spPr>
      </p:pic>
      <p:sp>
        <p:nvSpPr>
          <p:cNvPr id="1666" name="Shape 1666"/>
          <p:cNvSpPr txBox="1">
            <a:spLocks noGrp="1"/>
          </p:cNvSpPr>
          <p:nvPr>
            <p:ph type="title"/>
          </p:nvPr>
        </p:nvSpPr>
        <p:spPr>
          <a:xfrm>
            <a:off x="253550" y="151275"/>
            <a:ext cx="8663100" cy="557700"/>
          </a:xfrm>
          <a:prstGeom prst="rect">
            <a:avLst/>
          </a:prstGeom>
          <a:noFill/>
          <a:ln>
            <a:noFill/>
          </a:ln>
        </p:spPr>
        <p:txBody>
          <a:bodyPr lIns="91425" tIns="91425" rIns="91425" bIns="91425" anchor="t" anchorCtr="0"/>
          <a:lstStyle>
            <a:lvl1pPr lvl="0" rtl="0">
              <a:spcBef>
                <a:spcPts val="0"/>
              </a:spcBef>
              <a:buNone/>
              <a:defRPr sz="2500" b="1">
                <a:solidFill>
                  <a:schemeClr val="dk1"/>
                </a:solidFill>
                <a:latin typeface="Proxima Nova"/>
                <a:ea typeface="Proxima Nova"/>
                <a:cs typeface="Proxima Nova"/>
                <a:sym typeface="Proxima Nova"/>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spTree>
    <p:extLst>
      <p:ext uri="{BB962C8B-B14F-4D97-AF65-F5344CB8AC3E}">
        <p14:creationId xmlns:p14="http://schemas.microsoft.com/office/powerpoint/2010/main" val="22418114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p:cSld name="Divider">
    <p:bg>
      <p:bgPr>
        <a:solidFill>
          <a:schemeClr val="lt2"/>
        </a:solidFill>
        <a:effectLst/>
      </p:bgPr>
    </p:bg>
    <p:spTree>
      <p:nvGrpSpPr>
        <p:cNvPr id="1" name="Shape 1675"/>
        <p:cNvGrpSpPr/>
        <p:nvPr/>
      </p:nvGrpSpPr>
      <p:grpSpPr>
        <a:xfrm>
          <a:off x="0" y="0"/>
          <a:ext cx="0" cy="0"/>
          <a:chOff x="0" y="0"/>
          <a:chExt cx="0" cy="0"/>
        </a:xfrm>
      </p:grpSpPr>
      <p:sp>
        <p:nvSpPr>
          <p:cNvPr id="1676" name="Shape 1676"/>
          <p:cNvSpPr txBox="1">
            <a:spLocks noGrp="1"/>
          </p:cNvSpPr>
          <p:nvPr>
            <p:ph type="title"/>
          </p:nvPr>
        </p:nvSpPr>
        <p:spPr>
          <a:xfrm>
            <a:off x="856750" y="1803874"/>
            <a:ext cx="7430400" cy="377400"/>
          </a:xfrm>
          <a:prstGeom prst="rect">
            <a:avLst/>
          </a:prstGeom>
          <a:noFill/>
          <a:ln>
            <a:noFill/>
          </a:ln>
        </p:spPr>
        <p:txBody>
          <a:bodyPr lIns="91425" tIns="91425" rIns="91425" bIns="91425" anchor="b" anchorCtr="0"/>
          <a:lstStyle>
            <a:lvl1pPr lvl="0" algn="ctr" rtl="0">
              <a:spcBef>
                <a:spcPts val="0"/>
              </a:spcBef>
              <a:buNone/>
              <a:defRPr sz="1500">
                <a:solidFill>
                  <a:srgbClr val="FFFFFF"/>
                </a:solidFill>
                <a:latin typeface="Proxima Nova"/>
                <a:ea typeface="Proxima Nova"/>
                <a:cs typeface="Proxima Nova"/>
                <a:sym typeface="Proxima Nova"/>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sp>
        <p:nvSpPr>
          <p:cNvPr id="1677" name="Shape 1677"/>
          <p:cNvSpPr txBox="1">
            <a:spLocks noGrp="1"/>
          </p:cNvSpPr>
          <p:nvPr>
            <p:ph type="title" idx="2"/>
          </p:nvPr>
        </p:nvSpPr>
        <p:spPr>
          <a:xfrm>
            <a:off x="668800" y="2365150"/>
            <a:ext cx="7796700" cy="1702500"/>
          </a:xfrm>
          <a:prstGeom prst="rect">
            <a:avLst/>
          </a:prstGeom>
          <a:noFill/>
          <a:ln>
            <a:noFill/>
          </a:ln>
        </p:spPr>
        <p:txBody>
          <a:bodyPr lIns="91425" tIns="91425" rIns="91425" bIns="91425" anchor="t" anchorCtr="0"/>
          <a:lstStyle>
            <a:lvl1pPr lvl="0" algn="ctr" rtl="0">
              <a:spcBef>
                <a:spcPts val="0"/>
              </a:spcBef>
              <a:buNone/>
              <a:defRPr sz="3500" b="1">
                <a:solidFill>
                  <a:schemeClr val="dk1"/>
                </a:solidFill>
                <a:latin typeface="Proxima Nova"/>
                <a:ea typeface="Proxima Nova"/>
                <a:cs typeface="Proxima Nova"/>
                <a:sym typeface="Proxima Nova"/>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cxnSp>
        <p:nvCxnSpPr>
          <p:cNvPr id="1678" name="Shape 1678"/>
          <p:cNvCxnSpPr/>
          <p:nvPr/>
        </p:nvCxnSpPr>
        <p:spPr>
          <a:xfrm>
            <a:off x="4202556" y="2323836"/>
            <a:ext cx="738900" cy="0"/>
          </a:xfrm>
          <a:prstGeom prst="straightConnector1">
            <a:avLst/>
          </a:prstGeom>
          <a:noFill/>
          <a:ln w="38100" cap="flat" cmpd="sng">
            <a:solidFill>
              <a:srgbClr val="FFFFFF"/>
            </a:solidFill>
            <a:prstDash val="solid"/>
            <a:round/>
            <a:headEnd type="none" w="med" len="med"/>
            <a:tailEnd type="none" w="med" len="med"/>
          </a:ln>
        </p:spPr>
      </p:cxnSp>
      <p:pic>
        <p:nvPicPr>
          <p:cNvPr id="1679" name="Shape 1679" descr="Pivotal White RGB.eps"/>
          <p:cNvPicPr preferRelativeResize="0"/>
          <p:nvPr/>
        </p:nvPicPr>
        <p:blipFill rotWithShape="1">
          <a:blip r:embed="rId2">
            <a:alphaModFix/>
          </a:blip>
          <a:srcRect l="10376" t="14301" r="10597" b="6377"/>
          <a:stretch/>
        </p:blipFill>
        <p:spPr>
          <a:xfrm>
            <a:off x="0" y="4793225"/>
            <a:ext cx="891600" cy="350400"/>
          </a:xfrm>
          <a:prstGeom prst="rect">
            <a:avLst/>
          </a:prstGeom>
          <a:noFill/>
          <a:ln>
            <a:noFill/>
          </a:ln>
        </p:spPr>
      </p:pic>
    </p:spTree>
    <p:extLst>
      <p:ext uri="{BB962C8B-B14F-4D97-AF65-F5344CB8AC3E}">
        <p14:creationId xmlns:p14="http://schemas.microsoft.com/office/powerpoint/2010/main" val="27718906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p:cSld name="Intro">
    <p:spTree>
      <p:nvGrpSpPr>
        <p:cNvPr id="1" name="Shape 1680"/>
        <p:cNvGrpSpPr/>
        <p:nvPr/>
      </p:nvGrpSpPr>
      <p:grpSpPr>
        <a:xfrm>
          <a:off x="0" y="0"/>
          <a:ext cx="0" cy="0"/>
          <a:chOff x="0" y="0"/>
          <a:chExt cx="0" cy="0"/>
        </a:xfrm>
      </p:grpSpPr>
      <p:sp>
        <p:nvSpPr>
          <p:cNvPr id="1681" name="Shape 1681"/>
          <p:cNvSpPr/>
          <p:nvPr/>
        </p:nvSpPr>
        <p:spPr>
          <a:xfrm>
            <a:off x="0" y="0"/>
            <a:ext cx="3048000" cy="5143500"/>
          </a:xfrm>
          <a:prstGeom prst="rect">
            <a:avLst/>
          </a:prstGeom>
          <a:solidFill>
            <a:schemeClr val="lt2"/>
          </a:solidFill>
          <a:ln>
            <a:noFill/>
          </a:ln>
        </p:spPr>
        <p:txBody>
          <a:bodyPr lIns="91425" tIns="91425" rIns="91425" bIns="91425" anchor="ctr" anchorCtr="0">
            <a:noAutofit/>
          </a:bodyPr>
          <a:lstStyle/>
          <a:p>
            <a:pPr>
              <a:buClrTx/>
              <a:buFontTx/>
              <a:buNone/>
            </a:pPr>
            <a:endParaRPr/>
          </a:p>
        </p:txBody>
      </p:sp>
      <p:pic>
        <p:nvPicPr>
          <p:cNvPr id="1682" name="Shape 1682" descr="Pivotal White RGB.eps"/>
          <p:cNvPicPr preferRelativeResize="0"/>
          <p:nvPr/>
        </p:nvPicPr>
        <p:blipFill rotWithShape="1">
          <a:blip r:embed="rId2">
            <a:alphaModFix/>
          </a:blip>
          <a:srcRect l="10376" t="14301" r="10597" b="6377"/>
          <a:stretch/>
        </p:blipFill>
        <p:spPr>
          <a:xfrm>
            <a:off x="0" y="4793225"/>
            <a:ext cx="891600" cy="350400"/>
          </a:xfrm>
          <a:prstGeom prst="rect">
            <a:avLst/>
          </a:prstGeom>
          <a:noFill/>
          <a:ln>
            <a:noFill/>
          </a:ln>
        </p:spPr>
      </p:pic>
      <p:cxnSp>
        <p:nvCxnSpPr>
          <p:cNvPr id="1683" name="Shape 1683"/>
          <p:cNvCxnSpPr/>
          <p:nvPr/>
        </p:nvCxnSpPr>
        <p:spPr>
          <a:xfrm>
            <a:off x="301145" y="2126470"/>
            <a:ext cx="738900" cy="0"/>
          </a:xfrm>
          <a:prstGeom prst="straightConnector1">
            <a:avLst/>
          </a:prstGeom>
          <a:noFill/>
          <a:ln w="38100" cap="flat" cmpd="sng">
            <a:solidFill>
              <a:schemeClr val="dk1"/>
            </a:solidFill>
            <a:prstDash val="solid"/>
            <a:round/>
            <a:headEnd type="none" w="med" len="med"/>
            <a:tailEnd type="none" w="med" len="med"/>
          </a:ln>
        </p:spPr>
      </p:cxnSp>
      <p:sp>
        <p:nvSpPr>
          <p:cNvPr id="1684" name="Shape 1684"/>
          <p:cNvSpPr txBox="1">
            <a:spLocks noGrp="1"/>
          </p:cNvSpPr>
          <p:nvPr>
            <p:ph type="title"/>
          </p:nvPr>
        </p:nvSpPr>
        <p:spPr>
          <a:xfrm>
            <a:off x="220475" y="449003"/>
            <a:ext cx="2751300" cy="1574400"/>
          </a:xfrm>
          <a:prstGeom prst="rect">
            <a:avLst/>
          </a:prstGeom>
          <a:noFill/>
          <a:ln>
            <a:noFill/>
          </a:ln>
        </p:spPr>
        <p:txBody>
          <a:bodyPr lIns="91425" tIns="91425" rIns="91425" bIns="91425" anchor="b" anchorCtr="0"/>
          <a:lstStyle>
            <a:lvl1pPr lvl="0" rtl="0">
              <a:spcBef>
                <a:spcPts val="0"/>
              </a:spcBef>
              <a:buNone/>
              <a:defRPr sz="2500" b="1">
                <a:solidFill>
                  <a:schemeClr val="dk1"/>
                </a:solidFill>
                <a:latin typeface="Proxima Nova"/>
                <a:ea typeface="Proxima Nova"/>
                <a:cs typeface="Proxima Nova"/>
                <a:sym typeface="Proxima Nova"/>
              </a:defRPr>
            </a:lvl1pPr>
            <a:lvl2pPr lvl="1" rtl="0">
              <a:spcBef>
                <a:spcPts val="0"/>
              </a:spcBef>
              <a:buNone/>
              <a:defRPr sz="2500"/>
            </a:lvl2pPr>
            <a:lvl3pPr lvl="2" rtl="0">
              <a:spcBef>
                <a:spcPts val="0"/>
              </a:spcBef>
              <a:buNone/>
              <a:defRPr sz="2500"/>
            </a:lvl3pPr>
            <a:lvl4pPr lvl="3" rtl="0">
              <a:spcBef>
                <a:spcPts val="0"/>
              </a:spcBef>
              <a:buNone/>
              <a:defRPr sz="2500"/>
            </a:lvl4pPr>
            <a:lvl5pPr lvl="4" rtl="0">
              <a:spcBef>
                <a:spcPts val="0"/>
              </a:spcBef>
              <a:buNone/>
              <a:defRPr sz="2500"/>
            </a:lvl5pPr>
            <a:lvl6pPr lvl="5" rtl="0">
              <a:spcBef>
                <a:spcPts val="0"/>
              </a:spcBef>
              <a:buNone/>
              <a:defRPr sz="2500"/>
            </a:lvl6pPr>
            <a:lvl7pPr lvl="6" rtl="0">
              <a:spcBef>
                <a:spcPts val="0"/>
              </a:spcBef>
              <a:buNone/>
              <a:defRPr sz="2500"/>
            </a:lvl7pPr>
            <a:lvl8pPr lvl="7" rtl="0">
              <a:spcBef>
                <a:spcPts val="0"/>
              </a:spcBef>
              <a:buNone/>
              <a:defRPr sz="2500"/>
            </a:lvl8pPr>
            <a:lvl9pPr lvl="8" rtl="0">
              <a:spcBef>
                <a:spcPts val="0"/>
              </a:spcBef>
              <a:buNone/>
              <a:defRPr sz="2500"/>
            </a:lvl9pPr>
          </a:lstStyle>
          <a:p>
            <a:endParaRPr/>
          </a:p>
        </p:txBody>
      </p:sp>
      <p:sp>
        <p:nvSpPr>
          <p:cNvPr id="1685" name="Shape 1685"/>
          <p:cNvSpPr txBox="1">
            <a:spLocks noGrp="1"/>
          </p:cNvSpPr>
          <p:nvPr>
            <p:ph type="title" idx="2"/>
          </p:nvPr>
        </p:nvSpPr>
        <p:spPr>
          <a:xfrm>
            <a:off x="220475" y="2274309"/>
            <a:ext cx="2751300" cy="1495200"/>
          </a:xfrm>
          <a:prstGeom prst="rect">
            <a:avLst/>
          </a:prstGeom>
          <a:noFill/>
          <a:ln>
            <a:noFill/>
          </a:ln>
        </p:spPr>
        <p:txBody>
          <a:bodyPr lIns="91425" tIns="91425" rIns="91425" bIns="91425" anchor="t" anchorCtr="0"/>
          <a:lstStyle>
            <a:lvl1pPr lvl="0" rtl="0">
              <a:lnSpc>
                <a:spcPct val="110000"/>
              </a:lnSpc>
              <a:spcBef>
                <a:spcPts val="0"/>
              </a:spcBef>
              <a:buNone/>
              <a:defRPr sz="1500">
                <a:solidFill>
                  <a:srgbClr val="FFFFFF"/>
                </a:solidFill>
                <a:latin typeface="Proxima Nova"/>
                <a:ea typeface="Proxima Nova"/>
                <a:cs typeface="Proxima Nova"/>
                <a:sym typeface="Proxima Nova"/>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cxnSp>
        <p:nvCxnSpPr>
          <p:cNvPr id="1686" name="Shape 1686"/>
          <p:cNvCxnSpPr/>
          <p:nvPr/>
        </p:nvCxnSpPr>
        <p:spPr>
          <a:xfrm>
            <a:off x="3040955" y="-214525"/>
            <a:ext cx="0" cy="119700"/>
          </a:xfrm>
          <a:prstGeom prst="straightConnector1">
            <a:avLst/>
          </a:prstGeom>
          <a:noFill/>
          <a:ln w="9525" cap="flat" cmpd="sng">
            <a:solidFill>
              <a:srgbClr val="FFFFFF"/>
            </a:solidFill>
            <a:prstDash val="solid"/>
            <a:round/>
            <a:headEnd type="none" w="lg" len="lg"/>
            <a:tailEnd type="none" w="lg" len="lg"/>
          </a:ln>
        </p:spPr>
      </p:cxnSp>
    </p:spTree>
    <p:extLst>
      <p:ext uri="{BB962C8B-B14F-4D97-AF65-F5344CB8AC3E}">
        <p14:creationId xmlns:p14="http://schemas.microsoft.com/office/powerpoint/2010/main" val="13423210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p:cSld name="Body w/ Support">
    <p:spTree>
      <p:nvGrpSpPr>
        <p:cNvPr id="1" name="Shape 1687"/>
        <p:cNvGrpSpPr/>
        <p:nvPr/>
      </p:nvGrpSpPr>
      <p:grpSpPr>
        <a:xfrm>
          <a:off x="0" y="0"/>
          <a:ext cx="0" cy="0"/>
          <a:chOff x="0" y="0"/>
          <a:chExt cx="0" cy="0"/>
        </a:xfrm>
      </p:grpSpPr>
      <p:pic>
        <p:nvPicPr>
          <p:cNvPr id="1688" name="Shape 1688" descr="Pivotal_TealOnWhite_RGB.png"/>
          <p:cNvPicPr preferRelativeResize="0"/>
          <p:nvPr/>
        </p:nvPicPr>
        <p:blipFill rotWithShape="1">
          <a:blip r:embed="rId2">
            <a:alphaModFix/>
          </a:blip>
          <a:srcRect/>
          <a:stretch/>
        </p:blipFill>
        <p:spPr>
          <a:xfrm>
            <a:off x="-10" y="4772096"/>
            <a:ext cx="897000" cy="371400"/>
          </a:xfrm>
          <a:prstGeom prst="rect">
            <a:avLst/>
          </a:prstGeom>
          <a:noFill/>
          <a:ln>
            <a:noFill/>
          </a:ln>
        </p:spPr>
      </p:pic>
      <p:cxnSp>
        <p:nvCxnSpPr>
          <p:cNvPr id="1689" name="Shape 1689"/>
          <p:cNvCxnSpPr/>
          <p:nvPr/>
        </p:nvCxnSpPr>
        <p:spPr>
          <a:xfrm rot="10800000">
            <a:off x="6096000" y="925300"/>
            <a:ext cx="0" cy="3807600"/>
          </a:xfrm>
          <a:prstGeom prst="straightConnector1">
            <a:avLst/>
          </a:prstGeom>
          <a:noFill/>
          <a:ln w="19050" cap="flat" cmpd="sng">
            <a:solidFill>
              <a:srgbClr val="D9D9D9"/>
            </a:solidFill>
            <a:prstDash val="solid"/>
            <a:round/>
            <a:headEnd type="none" w="med" len="med"/>
            <a:tailEnd type="none" w="med" len="med"/>
          </a:ln>
        </p:spPr>
      </p:cxnSp>
      <p:cxnSp>
        <p:nvCxnSpPr>
          <p:cNvPr id="1690" name="Shape 1690"/>
          <p:cNvCxnSpPr/>
          <p:nvPr/>
        </p:nvCxnSpPr>
        <p:spPr>
          <a:xfrm>
            <a:off x="6096000" y="-214525"/>
            <a:ext cx="0" cy="119700"/>
          </a:xfrm>
          <a:prstGeom prst="straightConnector1">
            <a:avLst/>
          </a:prstGeom>
          <a:noFill/>
          <a:ln w="9525" cap="flat" cmpd="sng">
            <a:solidFill>
              <a:srgbClr val="FFFFFF"/>
            </a:solidFill>
            <a:prstDash val="solid"/>
            <a:round/>
            <a:headEnd type="none" w="lg" len="lg"/>
            <a:tailEnd type="none" w="lg" len="lg"/>
          </a:ln>
        </p:spPr>
      </p:cxnSp>
      <p:sp>
        <p:nvSpPr>
          <p:cNvPr id="1691" name="Shape 1691"/>
          <p:cNvSpPr txBox="1">
            <a:spLocks noGrp="1"/>
          </p:cNvSpPr>
          <p:nvPr>
            <p:ph type="title"/>
          </p:nvPr>
        </p:nvSpPr>
        <p:spPr>
          <a:xfrm>
            <a:off x="253550" y="151275"/>
            <a:ext cx="8663100" cy="557700"/>
          </a:xfrm>
          <a:prstGeom prst="rect">
            <a:avLst/>
          </a:prstGeom>
          <a:noFill/>
          <a:ln>
            <a:noFill/>
          </a:ln>
        </p:spPr>
        <p:txBody>
          <a:bodyPr lIns="91425" tIns="91425" rIns="91425" bIns="91425" anchor="t" anchorCtr="0"/>
          <a:lstStyle>
            <a:lvl1pPr lvl="0" rtl="0">
              <a:spcBef>
                <a:spcPts val="0"/>
              </a:spcBef>
              <a:buNone/>
              <a:defRPr sz="2500" b="1">
                <a:solidFill>
                  <a:schemeClr val="dk1"/>
                </a:solidFill>
                <a:latin typeface="Proxima Nova"/>
                <a:ea typeface="Proxima Nova"/>
                <a:cs typeface="Proxima Nova"/>
                <a:sym typeface="Proxima Nova"/>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spTree>
    <p:extLst>
      <p:ext uri="{BB962C8B-B14F-4D97-AF65-F5344CB8AC3E}">
        <p14:creationId xmlns:p14="http://schemas.microsoft.com/office/powerpoint/2010/main" val="18212734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24.xml><?xml version="1.0" encoding="utf-8"?>
<p:sldLayout xmlns:a="http://schemas.openxmlformats.org/drawingml/2006/main" xmlns:r="http://schemas.openxmlformats.org/officeDocument/2006/relationships" xmlns:p="http://schemas.openxmlformats.org/presentationml/2006/main">
  <p:cSld name="Body w/ Image">
    <p:spTree>
      <p:nvGrpSpPr>
        <p:cNvPr id="1" name="Shape 1692"/>
        <p:cNvGrpSpPr/>
        <p:nvPr/>
      </p:nvGrpSpPr>
      <p:grpSpPr>
        <a:xfrm>
          <a:off x="0" y="0"/>
          <a:ext cx="0" cy="0"/>
          <a:chOff x="0" y="0"/>
          <a:chExt cx="0" cy="0"/>
        </a:xfrm>
      </p:grpSpPr>
      <p:sp>
        <p:nvSpPr>
          <p:cNvPr id="1693" name="Shape 1693"/>
          <p:cNvSpPr/>
          <p:nvPr/>
        </p:nvSpPr>
        <p:spPr>
          <a:xfrm>
            <a:off x="6096000" y="0"/>
            <a:ext cx="3048000" cy="5143500"/>
          </a:xfrm>
          <a:prstGeom prst="rect">
            <a:avLst/>
          </a:prstGeom>
          <a:solidFill>
            <a:srgbClr val="EFEFEF"/>
          </a:solidFill>
          <a:ln>
            <a:noFill/>
          </a:ln>
        </p:spPr>
        <p:txBody>
          <a:bodyPr lIns="91425" tIns="91425" rIns="91425" bIns="91425" anchor="ctr" anchorCtr="0">
            <a:noAutofit/>
          </a:bodyPr>
          <a:lstStyle/>
          <a:p>
            <a:pPr>
              <a:buClrTx/>
              <a:buFontTx/>
              <a:buNone/>
            </a:pPr>
            <a:endParaRPr/>
          </a:p>
        </p:txBody>
      </p:sp>
      <p:sp>
        <p:nvSpPr>
          <p:cNvPr id="1694" name="Shape 1694"/>
          <p:cNvSpPr txBox="1"/>
          <p:nvPr/>
        </p:nvSpPr>
        <p:spPr>
          <a:xfrm>
            <a:off x="6096000" y="2114150"/>
            <a:ext cx="3048000" cy="475800"/>
          </a:xfrm>
          <a:prstGeom prst="rect">
            <a:avLst/>
          </a:prstGeom>
          <a:noFill/>
          <a:ln>
            <a:noFill/>
          </a:ln>
        </p:spPr>
        <p:txBody>
          <a:bodyPr lIns="91425" tIns="45700" rIns="91425" bIns="45700" anchor="t" anchorCtr="0">
            <a:noAutofit/>
          </a:bodyPr>
          <a:lstStyle/>
          <a:p>
            <a:pPr algn="ctr">
              <a:lnSpc>
                <a:spcPct val="110000"/>
              </a:lnSpc>
              <a:buSzPct val="25000"/>
              <a:buFont typeface="Proxima Nova"/>
              <a:buNone/>
            </a:pPr>
            <a:r>
              <a:rPr lang="en" sz="1800" b="1">
                <a:solidFill>
                  <a:srgbClr val="999999"/>
                </a:solidFill>
                <a:latin typeface="Permanent Marker"/>
                <a:ea typeface="Permanent Marker"/>
                <a:cs typeface="Permanent Marker"/>
                <a:sym typeface="Permanent Marker"/>
              </a:rPr>
              <a:t>Cover with Image</a:t>
            </a:r>
          </a:p>
        </p:txBody>
      </p:sp>
      <p:pic>
        <p:nvPicPr>
          <p:cNvPr id="1695" name="Shape 1695" descr="Pivotal_TealOnWhite_RGB.png"/>
          <p:cNvPicPr preferRelativeResize="0"/>
          <p:nvPr/>
        </p:nvPicPr>
        <p:blipFill rotWithShape="1">
          <a:blip r:embed="rId2">
            <a:alphaModFix/>
          </a:blip>
          <a:srcRect/>
          <a:stretch/>
        </p:blipFill>
        <p:spPr>
          <a:xfrm>
            <a:off x="-10" y="4772096"/>
            <a:ext cx="897000" cy="371400"/>
          </a:xfrm>
          <a:prstGeom prst="rect">
            <a:avLst/>
          </a:prstGeom>
          <a:noFill/>
          <a:ln>
            <a:noFill/>
          </a:ln>
        </p:spPr>
      </p:pic>
      <p:cxnSp>
        <p:nvCxnSpPr>
          <p:cNvPr id="1696" name="Shape 1696"/>
          <p:cNvCxnSpPr/>
          <p:nvPr/>
        </p:nvCxnSpPr>
        <p:spPr>
          <a:xfrm>
            <a:off x="6088034" y="-214525"/>
            <a:ext cx="0" cy="119700"/>
          </a:xfrm>
          <a:prstGeom prst="straightConnector1">
            <a:avLst/>
          </a:prstGeom>
          <a:noFill/>
          <a:ln w="9525" cap="flat" cmpd="sng">
            <a:solidFill>
              <a:srgbClr val="FFFFFF"/>
            </a:solidFill>
            <a:prstDash val="solid"/>
            <a:round/>
            <a:headEnd type="none" w="lg" len="lg"/>
            <a:tailEnd type="none" w="lg" len="lg"/>
          </a:ln>
        </p:spPr>
      </p:cxnSp>
      <p:sp>
        <p:nvSpPr>
          <p:cNvPr id="1697" name="Shape 1697"/>
          <p:cNvSpPr txBox="1">
            <a:spLocks noGrp="1"/>
          </p:cNvSpPr>
          <p:nvPr>
            <p:ph type="title"/>
          </p:nvPr>
        </p:nvSpPr>
        <p:spPr>
          <a:xfrm>
            <a:off x="253550" y="151275"/>
            <a:ext cx="5842500" cy="557700"/>
          </a:xfrm>
          <a:prstGeom prst="rect">
            <a:avLst/>
          </a:prstGeom>
          <a:noFill/>
          <a:ln>
            <a:noFill/>
          </a:ln>
        </p:spPr>
        <p:txBody>
          <a:bodyPr lIns="91425" tIns="91425" rIns="91425" bIns="91425" anchor="t" anchorCtr="0"/>
          <a:lstStyle>
            <a:lvl1pPr lvl="0" rtl="0">
              <a:spcBef>
                <a:spcPts val="0"/>
              </a:spcBef>
              <a:buNone/>
              <a:defRPr sz="2500" b="1">
                <a:solidFill>
                  <a:schemeClr val="dk1"/>
                </a:solidFill>
                <a:latin typeface="Proxima Nova"/>
                <a:ea typeface="Proxima Nova"/>
                <a:cs typeface="Proxima Nova"/>
                <a:sym typeface="Proxima Nova"/>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spTree>
    <p:extLst>
      <p:ext uri="{BB962C8B-B14F-4D97-AF65-F5344CB8AC3E}">
        <p14:creationId xmlns:p14="http://schemas.microsoft.com/office/powerpoint/2010/main" val="33268435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25.xml><?xml version="1.0" encoding="utf-8"?>
<p:sldLayout xmlns:a="http://schemas.openxmlformats.org/drawingml/2006/main" xmlns:r="http://schemas.openxmlformats.org/officeDocument/2006/relationships" xmlns:p="http://schemas.openxmlformats.org/presentationml/2006/main">
  <p:cSld name="Dark Mode — TESTING">
    <p:bg>
      <p:bgPr>
        <a:solidFill>
          <a:schemeClr val="dk1"/>
        </a:solidFill>
        <a:effectLst/>
      </p:bgPr>
    </p:bg>
    <p:spTree>
      <p:nvGrpSpPr>
        <p:cNvPr id="1" name="Shape 1699"/>
        <p:cNvGrpSpPr/>
        <p:nvPr/>
      </p:nvGrpSpPr>
      <p:grpSpPr>
        <a:xfrm>
          <a:off x="0" y="0"/>
          <a:ext cx="0" cy="0"/>
          <a:chOff x="0" y="0"/>
          <a:chExt cx="0" cy="0"/>
        </a:xfrm>
      </p:grpSpPr>
      <p:pic>
        <p:nvPicPr>
          <p:cNvPr id="1700" name="Shape 1700" descr="Pivotal White RGB.eps"/>
          <p:cNvPicPr preferRelativeResize="0"/>
          <p:nvPr/>
        </p:nvPicPr>
        <p:blipFill rotWithShape="1">
          <a:blip r:embed="rId2">
            <a:alphaModFix/>
          </a:blip>
          <a:srcRect l="10376" t="14301" r="10597" b="6377"/>
          <a:stretch/>
        </p:blipFill>
        <p:spPr>
          <a:xfrm>
            <a:off x="0" y="4793225"/>
            <a:ext cx="891600" cy="350400"/>
          </a:xfrm>
          <a:prstGeom prst="rect">
            <a:avLst/>
          </a:prstGeom>
          <a:noFill/>
          <a:ln>
            <a:noFill/>
          </a:ln>
        </p:spPr>
      </p:pic>
      <p:sp>
        <p:nvSpPr>
          <p:cNvPr id="1701" name="Shape 1701"/>
          <p:cNvSpPr txBox="1">
            <a:spLocks noGrp="1"/>
          </p:cNvSpPr>
          <p:nvPr>
            <p:ph type="title"/>
          </p:nvPr>
        </p:nvSpPr>
        <p:spPr>
          <a:xfrm>
            <a:off x="668800" y="925124"/>
            <a:ext cx="7796700" cy="3305100"/>
          </a:xfrm>
          <a:prstGeom prst="rect">
            <a:avLst/>
          </a:prstGeom>
          <a:noFill/>
          <a:ln>
            <a:noFill/>
          </a:ln>
        </p:spPr>
        <p:txBody>
          <a:bodyPr lIns="91425" tIns="91425" rIns="91425" bIns="91425" anchor="ctr" anchorCtr="0"/>
          <a:lstStyle>
            <a:lvl1pPr lvl="0" algn="ctr" rtl="0">
              <a:lnSpc>
                <a:spcPct val="110000"/>
              </a:lnSpc>
              <a:spcBef>
                <a:spcPts val="0"/>
              </a:spcBef>
              <a:buNone/>
              <a:defRPr sz="2500">
                <a:solidFill>
                  <a:srgbClr val="FFFFFF"/>
                </a:solidFill>
                <a:latin typeface="Proxima Nova"/>
                <a:ea typeface="Proxima Nova"/>
                <a:cs typeface="Proxima Nova"/>
                <a:sym typeface="Proxima Nova"/>
              </a:defRPr>
            </a:lvl1pPr>
            <a:lvl2pPr lvl="1" rtl="0">
              <a:spcBef>
                <a:spcPts val="0"/>
              </a:spcBef>
              <a:buNone/>
              <a:defRPr>
                <a:solidFill>
                  <a:srgbClr val="FFFFFF"/>
                </a:solidFill>
              </a:defRPr>
            </a:lvl2pPr>
            <a:lvl3pPr lvl="2" rtl="0">
              <a:spcBef>
                <a:spcPts val="0"/>
              </a:spcBef>
              <a:buNone/>
              <a:defRPr>
                <a:solidFill>
                  <a:srgbClr val="FFFFFF"/>
                </a:solidFill>
              </a:defRPr>
            </a:lvl3pPr>
            <a:lvl4pPr lvl="3" rtl="0">
              <a:spcBef>
                <a:spcPts val="0"/>
              </a:spcBef>
              <a:buNone/>
              <a:defRPr>
                <a:solidFill>
                  <a:srgbClr val="FFFFFF"/>
                </a:solidFill>
              </a:defRPr>
            </a:lvl4pPr>
            <a:lvl5pPr lvl="4" rtl="0">
              <a:spcBef>
                <a:spcPts val="0"/>
              </a:spcBef>
              <a:buNone/>
              <a:defRPr>
                <a:solidFill>
                  <a:srgbClr val="FFFFFF"/>
                </a:solidFill>
              </a:defRPr>
            </a:lvl5pPr>
            <a:lvl6pPr lvl="5" rtl="0">
              <a:spcBef>
                <a:spcPts val="0"/>
              </a:spcBef>
              <a:buNone/>
              <a:defRPr>
                <a:solidFill>
                  <a:srgbClr val="FFFFFF"/>
                </a:solidFill>
              </a:defRPr>
            </a:lvl6pPr>
            <a:lvl7pPr lvl="6" rtl="0">
              <a:spcBef>
                <a:spcPts val="0"/>
              </a:spcBef>
              <a:buNone/>
              <a:defRPr>
                <a:solidFill>
                  <a:srgbClr val="FFFFFF"/>
                </a:solidFill>
              </a:defRPr>
            </a:lvl7pPr>
            <a:lvl8pPr lvl="7" rtl="0">
              <a:spcBef>
                <a:spcPts val="0"/>
              </a:spcBef>
              <a:buNone/>
              <a:defRPr>
                <a:solidFill>
                  <a:srgbClr val="FFFFFF"/>
                </a:solidFill>
              </a:defRPr>
            </a:lvl8pPr>
            <a:lvl9pPr lvl="8" rtl="0">
              <a:spcBef>
                <a:spcPts val="0"/>
              </a:spcBef>
              <a:buNone/>
              <a:defRPr>
                <a:solidFill>
                  <a:srgbClr val="FFFFFF"/>
                </a:solidFill>
              </a:defRPr>
            </a:lvl9pPr>
          </a:lstStyle>
          <a:p>
            <a:endParaRPr/>
          </a:p>
        </p:txBody>
      </p:sp>
    </p:spTree>
    <p:extLst>
      <p:ext uri="{BB962C8B-B14F-4D97-AF65-F5344CB8AC3E}">
        <p14:creationId xmlns:p14="http://schemas.microsoft.com/office/powerpoint/2010/main" val="38556109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p:cSld name="Side-by-Side">
    <p:spTree>
      <p:nvGrpSpPr>
        <p:cNvPr id="1" name="Shape 1702"/>
        <p:cNvGrpSpPr/>
        <p:nvPr/>
      </p:nvGrpSpPr>
      <p:grpSpPr>
        <a:xfrm>
          <a:off x="0" y="0"/>
          <a:ext cx="0" cy="0"/>
          <a:chOff x="0" y="0"/>
          <a:chExt cx="0" cy="0"/>
        </a:xfrm>
      </p:grpSpPr>
      <p:pic>
        <p:nvPicPr>
          <p:cNvPr id="1703" name="Shape 1703" descr="Pivotal_TealOnWhite_RGB.png"/>
          <p:cNvPicPr preferRelativeResize="0"/>
          <p:nvPr/>
        </p:nvPicPr>
        <p:blipFill rotWithShape="1">
          <a:blip r:embed="rId2">
            <a:alphaModFix/>
          </a:blip>
          <a:srcRect/>
          <a:stretch/>
        </p:blipFill>
        <p:spPr>
          <a:xfrm>
            <a:off x="-10" y="4772096"/>
            <a:ext cx="897000" cy="371400"/>
          </a:xfrm>
          <a:prstGeom prst="rect">
            <a:avLst/>
          </a:prstGeom>
          <a:noFill/>
          <a:ln>
            <a:noFill/>
          </a:ln>
        </p:spPr>
      </p:pic>
      <p:cxnSp>
        <p:nvCxnSpPr>
          <p:cNvPr id="1704" name="Shape 1704"/>
          <p:cNvCxnSpPr/>
          <p:nvPr/>
        </p:nvCxnSpPr>
        <p:spPr>
          <a:xfrm rot="10800000">
            <a:off x="4572000" y="925300"/>
            <a:ext cx="0" cy="3807600"/>
          </a:xfrm>
          <a:prstGeom prst="straightConnector1">
            <a:avLst/>
          </a:prstGeom>
          <a:noFill/>
          <a:ln w="19050" cap="flat" cmpd="sng">
            <a:solidFill>
              <a:srgbClr val="D9D9D9"/>
            </a:solidFill>
            <a:prstDash val="solid"/>
            <a:round/>
            <a:headEnd type="none" w="med" len="med"/>
            <a:tailEnd type="none" w="med" len="med"/>
          </a:ln>
        </p:spPr>
      </p:cxnSp>
      <p:cxnSp>
        <p:nvCxnSpPr>
          <p:cNvPr id="1705" name="Shape 1705"/>
          <p:cNvCxnSpPr/>
          <p:nvPr/>
        </p:nvCxnSpPr>
        <p:spPr>
          <a:xfrm>
            <a:off x="4572000" y="-214525"/>
            <a:ext cx="0" cy="119700"/>
          </a:xfrm>
          <a:prstGeom prst="straightConnector1">
            <a:avLst/>
          </a:prstGeom>
          <a:noFill/>
          <a:ln w="9525" cap="flat" cmpd="sng">
            <a:solidFill>
              <a:srgbClr val="FFFFFF"/>
            </a:solidFill>
            <a:prstDash val="solid"/>
            <a:round/>
            <a:headEnd type="none" w="lg" len="lg"/>
            <a:tailEnd type="none" w="lg" len="lg"/>
          </a:ln>
        </p:spPr>
      </p:cxnSp>
      <p:sp>
        <p:nvSpPr>
          <p:cNvPr id="1706" name="Shape 1706"/>
          <p:cNvSpPr txBox="1">
            <a:spLocks noGrp="1"/>
          </p:cNvSpPr>
          <p:nvPr>
            <p:ph type="title"/>
          </p:nvPr>
        </p:nvSpPr>
        <p:spPr>
          <a:xfrm>
            <a:off x="253550" y="151275"/>
            <a:ext cx="8663100" cy="557700"/>
          </a:xfrm>
          <a:prstGeom prst="rect">
            <a:avLst/>
          </a:prstGeom>
          <a:noFill/>
          <a:ln>
            <a:noFill/>
          </a:ln>
        </p:spPr>
        <p:txBody>
          <a:bodyPr lIns="91425" tIns="91425" rIns="91425" bIns="91425" anchor="t" anchorCtr="0"/>
          <a:lstStyle>
            <a:lvl1pPr lvl="0" rtl="0">
              <a:spcBef>
                <a:spcPts val="0"/>
              </a:spcBef>
              <a:buNone/>
              <a:defRPr sz="2500" b="1">
                <a:solidFill>
                  <a:schemeClr val="dk1"/>
                </a:solidFill>
                <a:latin typeface="Proxima Nova"/>
                <a:ea typeface="Proxima Nova"/>
                <a:cs typeface="Proxima Nova"/>
                <a:sym typeface="Proxima Nova"/>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spTree>
    <p:extLst>
      <p:ext uri="{BB962C8B-B14F-4D97-AF65-F5344CB8AC3E}">
        <p14:creationId xmlns:p14="http://schemas.microsoft.com/office/powerpoint/2010/main" val="36583750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27.xml><?xml version="1.0" encoding="utf-8"?>
<p:sldLayout xmlns:a="http://schemas.openxmlformats.org/drawingml/2006/main" xmlns:r="http://schemas.openxmlformats.org/officeDocument/2006/relationships" xmlns:p="http://schemas.openxmlformats.org/presentationml/2006/main">
  <p:cSld name="Statement">
    <p:spTree>
      <p:nvGrpSpPr>
        <p:cNvPr id="1" name="Shape 1707"/>
        <p:cNvGrpSpPr/>
        <p:nvPr/>
      </p:nvGrpSpPr>
      <p:grpSpPr>
        <a:xfrm>
          <a:off x="0" y="0"/>
          <a:ext cx="0" cy="0"/>
          <a:chOff x="0" y="0"/>
          <a:chExt cx="0" cy="0"/>
        </a:xfrm>
      </p:grpSpPr>
      <p:sp>
        <p:nvSpPr>
          <p:cNvPr id="1708" name="Shape 1708"/>
          <p:cNvSpPr/>
          <p:nvPr/>
        </p:nvSpPr>
        <p:spPr>
          <a:xfrm>
            <a:off x="0" y="0"/>
            <a:ext cx="9144000" cy="5143500"/>
          </a:xfrm>
          <a:prstGeom prst="rect">
            <a:avLst/>
          </a:prstGeom>
          <a:gradFill>
            <a:gsLst>
              <a:gs pos="0">
                <a:srgbClr val="95D4D1"/>
              </a:gs>
              <a:gs pos="100000">
                <a:srgbClr val="B7E2DF"/>
              </a:gs>
            </a:gsLst>
            <a:lin ang="16200038" scaled="0"/>
          </a:gradFill>
          <a:ln>
            <a:noFill/>
          </a:ln>
          <a:effectLst>
            <a:outerShdw blurRad="39999" dist="23000" dir="5400000" rotWithShape="0">
              <a:srgbClr val="000000">
                <a:alpha val="34900"/>
              </a:srgbClr>
            </a:outerShdw>
          </a:effectLst>
        </p:spPr>
        <p:txBody>
          <a:bodyPr lIns="91425" tIns="45700" rIns="91425" bIns="45700" anchor="ctr" anchorCtr="0">
            <a:noAutofit/>
          </a:bodyPr>
          <a:lstStyle/>
          <a:p>
            <a:pPr algn="ctr"/>
            <a:endParaRPr>
              <a:solidFill>
                <a:srgbClr val="434343"/>
              </a:solidFill>
            </a:endParaRPr>
          </a:p>
        </p:txBody>
      </p:sp>
      <p:sp>
        <p:nvSpPr>
          <p:cNvPr id="1709" name="Shape 1709"/>
          <p:cNvSpPr txBox="1">
            <a:spLocks noGrp="1"/>
          </p:cNvSpPr>
          <p:nvPr>
            <p:ph type="title"/>
          </p:nvPr>
        </p:nvSpPr>
        <p:spPr>
          <a:xfrm>
            <a:off x="668800" y="925124"/>
            <a:ext cx="7796700" cy="3305100"/>
          </a:xfrm>
          <a:prstGeom prst="rect">
            <a:avLst/>
          </a:prstGeom>
          <a:noFill/>
          <a:ln>
            <a:noFill/>
          </a:ln>
        </p:spPr>
        <p:txBody>
          <a:bodyPr lIns="91425" tIns="91425" rIns="91425" bIns="91425" anchor="ctr" anchorCtr="0"/>
          <a:lstStyle>
            <a:lvl1pPr lvl="0" algn="ctr" rtl="0">
              <a:lnSpc>
                <a:spcPct val="110000"/>
              </a:lnSpc>
              <a:spcBef>
                <a:spcPts val="0"/>
              </a:spcBef>
              <a:buNone/>
              <a:defRPr sz="3500" b="1">
                <a:solidFill>
                  <a:schemeClr val="dk1"/>
                </a:solidFill>
                <a:latin typeface="Proxima Nova"/>
                <a:ea typeface="Proxima Nova"/>
                <a:cs typeface="Proxima Nova"/>
                <a:sym typeface="Proxima Nova"/>
              </a:defRPr>
            </a:lvl1pPr>
            <a:lvl2pPr lvl="1" rtl="0">
              <a:lnSpc>
                <a:spcPct val="110000"/>
              </a:lnSpc>
              <a:spcBef>
                <a:spcPts val="0"/>
              </a:spcBef>
              <a:buNone/>
              <a:defRPr/>
            </a:lvl2pPr>
            <a:lvl3pPr lvl="2" rtl="0">
              <a:lnSpc>
                <a:spcPct val="110000"/>
              </a:lnSpc>
              <a:spcBef>
                <a:spcPts val="0"/>
              </a:spcBef>
              <a:buNone/>
              <a:defRPr/>
            </a:lvl3pPr>
            <a:lvl4pPr lvl="3" rtl="0">
              <a:lnSpc>
                <a:spcPct val="110000"/>
              </a:lnSpc>
              <a:spcBef>
                <a:spcPts val="0"/>
              </a:spcBef>
              <a:buNone/>
              <a:defRPr/>
            </a:lvl4pPr>
            <a:lvl5pPr lvl="4" rtl="0">
              <a:lnSpc>
                <a:spcPct val="110000"/>
              </a:lnSpc>
              <a:spcBef>
                <a:spcPts val="0"/>
              </a:spcBef>
              <a:buNone/>
              <a:defRPr/>
            </a:lvl5pPr>
            <a:lvl6pPr lvl="5" rtl="0">
              <a:lnSpc>
                <a:spcPct val="110000"/>
              </a:lnSpc>
              <a:spcBef>
                <a:spcPts val="0"/>
              </a:spcBef>
              <a:buNone/>
              <a:defRPr/>
            </a:lvl6pPr>
            <a:lvl7pPr lvl="6" rtl="0">
              <a:lnSpc>
                <a:spcPct val="110000"/>
              </a:lnSpc>
              <a:spcBef>
                <a:spcPts val="0"/>
              </a:spcBef>
              <a:buNone/>
              <a:defRPr/>
            </a:lvl7pPr>
            <a:lvl8pPr lvl="7" rtl="0">
              <a:lnSpc>
                <a:spcPct val="110000"/>
              </a:lnSpc>
              <a:spcBef>
                <a:spcPts val="0"/>
              </a:spcBef>
              <a:buNone/>
              <a:defRPr/>
            </a:lvl8pPr>
            <a:lvl9pPr lvl="8" rtl="0">
              <a:lnSpc>
                <a:spcPct val="110000"/>
              </a:lnSpc>
              <a:spcBef>
                <a:spcPts val="0"/>
              </a:spcBef>
              <a:buNone/>
              <a:defRPr/>
            </a:lvl9pPr>
          </a:lstStyle>
          <a:p>
            <a:endParaRPr/>
          </a:p>
        </p:txBody>
      </p:sp>
      <p:pic>
        <p:nvPicPr>
          <p:cNvPr id="1710" name="Shape 1710" descr="Pivotal_TealOnWhite_RGB.png"/>
          <p:cNvPicPr preferRelativeResize="0"/>
          <p:nvPr/>
        </p:nvPicPr>
        <p:blipFill rotWithShape="1">
          <a:blip r:embed="rId2">
            <a:alphaModFix/>
          </a:blip>
          <a:srcRect/>
          <a:stretch/>
        </p:blipFill>
        <p:spPr>
          <a:xfrm>
            <a:off x="-10" y="4772096"/>
            <a:ext cx="897000" cy="371400"/>
          </a:xfrm>
          <a:prstGeom prst="rect">
            <a:avLst/>
          </a:prstGeom>
          <a:noFill/>
          <a:ln>
            <a:noFill/>
          </a:ln>
        </p:spPr>
      </p:pic>
    </p:spTree>
    <p:extLst>
      <p:ext uri="{BB962C8B-B14F-4D97-AF65-F5344CB8AC3E}">
        <p14:creationId xmlns:p14="http://schemas.microsoft.com/office/powerpoint/2010/main" val="4307330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showMasterSp="0" type="tx">
  <p:cSld name="Title 1">
    <p:bg>
      <p:bgPr>
        <a:solidFill>
          <a:srgbClr val="00253E"/>
        </a:solidFill>
        <a:effectLst/>
      </p:bgPr>
    </p:bg>
    <p:spTree>
      <p:nvGrpSpPr>
        <p:cNvPr id="1" name="Shape 1718"/>
        <p:cNvGrpSpPr/>
        <p:nvPr/>
      </p:nvGrpSpPr>
      <p:grpSpPr>
        <a:xfrm>
          <a:off x="0" y="0"/>
          <a:ext cx="0" cy="0"/>
          <a:chOff x="0" y="0"/>
          <a:chExt cx="0" cy="0"/>
        </a:xfrm>
      </p:grpSpPr>
      <p:pic>
        <p:nvPicPr>
          <p:cNvPr id="1719" name="Shape 1719" descr="Shape 1211"/>
          <p:cNvPicPr preferRelativeResize="0"/>
          <p:nvPr/>
        </p:nvPicPr>
        <p:blipFill rotWithShape="1">
          <a:blip r:embed="rId2">
            <a:alphaModFix/>
          </a:blip>
          <a:srcRect r="16957"/>
          <a:stretch/>
        </p:blipFill>
        <p:spPr>
          <a:xfrm>
            <a:off x="0" y="-2"/>
            <a:ext cx="9144000" cy="5143500"/>
          </a:xfrm>
          <a:prstGeom prst="rect">
            <a:avLst/>
          </a:prstGeom>
          <a:noFill/>
          <a:ln>
            <a:noFill/>
          </a:ln>
        </p:spPr>
      </p:pic>
      <p:cxnSp>
        <p:nvCxnSpPr>
          <p:cNvPr id="1720" name="Shape 1720"/>
          <p:cNvCxnSpPr/>
          <p:nvPr/>
        </p:nvCxnSpPr>
        <p:spPr>
          <a:xfrm>
            <a:off x="762345" y="3110100"/>
            <a:ext cx="738900" cy="0"/>
          </a:xfrm>
          <a:prstGeom prst="straightConnector1">
            <a:avLst/>
          </a:prstGeom>
          <a:noFill/>
          <a:ln w="38100" cap="flat" cmpd="sng">
            <a:solidFill>
              <a:srgbClr val="1AB9A5"/>
            </a:solidFill>
            <a:prstDash val="solid"/>
            <a:round/>
            <a:headEnd type="none" w="med" len="med"/>
            <a:tailEnd type="none" w="med" len="med"/>
          </a:ln>
        </p:spPr>
      </p:cxnSp>
      <p:sp>
        <p:nvSpPr>
          <p:cNvPr id="1721" name="Shape 1721"/>
          <p:cNvSpPr txBox="1">
            <a:spLocks noGrp="1"/>
          </p:cNvSpPr>
          <p:nvPr>
            <p:ph type="title"/>
          </p:nvPr>
        </p:nvSpPr>
        <p:spPr>
          <a:xfrm>
            <a:off x="668791" y="1737011"/>
            <a:ext cx="5854800" cy="11916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1AB9A5"/>
              </a:buClr>
              <a:buFont typeface="Proxima Nova"/>
              <a:buNone/>
              <a:defRPr sz="3500" b="1" i="0" u="none" strike="noStrike" cap="none">
                <a:solidFill>
                  <a:srgbClr val="1AB9A5"/>
                </a:solidFill>
                <a:latin typeface="Proxima Nova"/>
                <a:ea typeface="Proxima Nova"/>
                <a:cs typeface="Proxima Nova"/>
                <a:sym typeface="Proxima Nova"/>
              </a:defRPr>
            </a:lvl1pPr>
            <a:lvl2pPr marL="0" marR="0" lvl="1"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2pPr>
            <a:lvl3pPr marL="0" marR="0" lvl="2"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3pPr>
            <a:lvl4pPr marL="0" marR="0" lvl="3"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4pPr>
            <a:lvl5pPr marL="0" marR="0" lvl="4"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5pPr>
            <a:lvl6pPr marL="0" marR="0" lvl="5"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6pPr>
            <a:lvl7pPr marL="0" marR="0" lvl="6"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7pPr>
            <a:lvl8pPr marL="0" marR="0" lvl="7"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8pPr>
            <a:lvl9pPr marL="0" marR="0" lvl="8"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9pPr>
          </a:lstStyle>
          <a:p>
            <a:endParaRPr/>
          </a:p>
        </p:txBody>
      </p:sp>
      <p:sp>
        <p:nvSpPr>
          <p:cNvPr id="1722" name="Shape 1722"/>
          <p:cNvSpPr txBox="1"/>
          <p:nvPr/>
        </p:nvSpPr>
        <p:spPr>
          <a:xfrm>
            <a:off x="110259" y="4782060"/>
            <a:ext cx="2656800" cy="481800"/>
          </a:xfrm>
          <a:prstGeom prst="rect">
            <a:avLst/>
          </a:prstGeom>
          <a:noFill/>
          <a:ln>
            <a:noFill/>
          </a:ln>
        </p:spPr>
        <p:txBody>
          <a:bodyPr lIns="91400" tIns="91400" rIns="91400" bIns="91400" anchor="t" anchorCtr="0">
            <a:noAutofit/>
          </a:bodyPr>
          <a:lstStyle/>
          <a:p>
            <a:pPr>
              <a:buClr>
                <a:srgbClr val="486780"/>
              </a:buClr>
              <a:buSzPct val="25000"/>
              <a:buFont typeface="Proxima Nova"/>
              <a:buNone/>
            </a:pPr>
            <a:r>
              <a:rPr lang="en" sz="700">
                <a:solidFill>
                  <a:srgbClr val="486780"/>
                </a:solidFill>
                <a:latin typeface="Proxima Nova"/>
                <a:ea typeface="Proxima Nova"/>
                <a:cs typeface="Proxima Nova"/>
                <a:sym typeface="Proxima Nova"/>
              </a:rPr>
              <a:t>© Copyright 2017 Pivotal Software, Inc. All rights Reserved.</a:t>
            </a:r>
          </a:p>
        </p:txBody>
      </p:sp>
      <p:pic>
        <p:nvPicPr>
          <p:cNvPr id="1723" name="Shape 1723" descr="Shape 1216"/>
          <p:cNvPicPr preferRelativeResize="0"/>
          <p:nvPr/>
        </p:nvPicPr>
        <p:blipFill rotWithShape="1">
          <a:blip r:embed="rId3">
            <a:alphaModFix/>
          </a:blip>
          <a:srcRect/>
          <a:stretch/>
        </p:blipFill>
        <p:spPr>
          <a:xfrm>
            <a:off x="7754697" y="4599901"/>
            <a:ext cx="1389300" cy="543600"/>
          </a:xfrm>
          <a:prstGeom prst="rect">
            <a:avLst/>
          </a:prstGeom>
          <a:noFill/>
          <a:ln>
            <a:noFill/>
          </a:ln>
        </p:spPr>
      </p:pic>
      <p:sp>
        <p:nvSpPr>
          <p:cNvPr id="1724" name="Shape 1724"/>
          <p:cNvSpPr txBox="1">
            <a:spLocks noGrp="1"/>
          </p:cNvSpPr>
          <p:nvPr>
            <p:ph type="sldNum" idx="12"/>
          </p:nvPr>
        </p:nvSpPr>
        <p:spPr>
          <a:xfrm>
            <a:off x="4419600" y="4608064"/>
            <a:ext cx="2133600" cy="318300"/>
          </a:xfrm>
          <a:prstGeom prst="rect">
            <a:avLst/>
          </a:prstGeom>
          <a:noFill/>
          <a:ln>
            <a:noFill/>
          </a:ln>
        </p:spPr>
        <p:txBody>
          <a:bodyPr lIns="91400" tIns="91400" rIns="91400" bIns="91400" anchor="ctr" anchorCtr="0">
            <a:noAutofit/>
          </a:bodyPr>
          <a:lstStyle/>
          <a:p>
            <a:pPr algn="r">
              <a:buClr>
                <a:srgbClr val="595959"/>
              </a:buClr>
              <a:buSzPct val="25000"/>
              <a:buFont typeface="Arial"/>
              <a:buNone/>
            </a:pPr>
            <a:fld id="{00000000-1234-1234-1234-123412341234}" type="slidenum">
              <a:rPr lang="en" sz="1000">
                <a:solidFill>
                  <a:srgbClr val="595959"/>
                </a:solidFill>
              </a:rPr>
              <a:pPr algn="r">
                <a:buClr>
                  <a:srgbClr val="595959"/>
                </a:buClr>
                <a:buSzPct val="25000"/>
                <a:buFont typeface="Arial"/>
                <a:buNone/>
              </a:pPr>
              <a:t>‹#›</a:t>
            </a:fld>
            <a:endParaRPr lang="en" sz="1000">
              <a:solidFill>
                <a:srgbClr val="595959"/>
              </a:solidFill>
            </a:endParaRPr>
          </a:p>
        </p:txBody>
      </p:sp>
    </p:spTree>
    <p:extLst>
      <p:ext uri="{BB962C8B-B14F-4D97-AF65-F5344CB8AC3E}">
        <p14:creationId xmlns:p14="http://schemas.microsoft.com/office/powerpoint/2010/main" val="25219369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showMasterSp="0">
  <p:cSld name="Main Text Page">
    <p:spTree>
      <p:nvGrpSpPr>
        <p:cNvPr id="1" name="Shape 1725"/>
        <p:cNvGrpSpPr/>
        <p:nvPr/>
      </p:nvGrpSpPr>
      <p:grpSpPr>
        <a:xfrm>
          <a:off x="0" y="0"/>
          <a:ext cx="0" cy="0"/>
          <a:chOff x="0" y="0"/>
          <a:chExt cx="0" cy="0"/>
        </a:xfrm>
      </p:grpSpPr>
      <p:pic>
        <p:nvPicPr>
          <p:cNvPr id="1726" name="Shape 1726" descr="pivotal_teal.png"/>
          <p:cNvPicPr preferRelativeResize="0"/>
          <p:nvPr/>
        </p:nvPicPr>
        <p:blipFill rotWithShape="1">
          <a:blip r:embed="rId2">
            <a:alphaModFix/>
          </a:blip>
          <a:srcRect/>
          <a:stretch/>
        </p:blipFill>
        <p:spPr>
          <a:xfrm>
            <a:off x="8272779" y="4855076"/>
            <a:ext cx="731400" cy="171300"/>
          </a:xfrm>
          <a:prstGeom prst="rect">
            <a:avLst/>
          </a:prstGeom>
          <a:noFill/>
          <a:ln>
            <a:noFill/>
          </a:ln>
        </p:spPr>
      </p:pic>
      <p:sp>
        <p:nvSpPr>
          <p:cNvPr id="1727" name="Shape 1727"/>
          <p:cNvSpPr txBox="1">
            <a:spLocks noGrp="1"/>
          </p:cNvSpPr>
          <p:nvPr>
            <p:ph type="title"/>
          </p:nvPr>
        </p:nvSpPr>
        <p:spPr>
          <a:xfrm>
            <a:off x="366712" y="325437"/>
            <a:ext cx="8410500" cy="460500"/>
          </a:xfrm>
          <a:prstGeom prst="rect">
            <a:avLst/>
          </a:prstGeom>
          <a:noFill/>
          <a:ln>
            <a:noFill/>
          </a:ln>
        </p:spPr>
        <p:txBody>
          <a:bodyPr lIns="91425" tIns="91425" rIns="91425" bIns="91425" anchor="t" anchorCtr="0"/>
          <a:lstStyle>
            <a:lvl1pPr marL="0" marR="0" lvl="0" indent="0" algn="l" rtl="0">
              <a:lnSpc>
                <a:spcPct val="90000"/>
              </a:lnSpc>
              <a:spcBef>
                <a:spcPts val="0"/>
              </a:spcBef>
              <a:spcAft>
                <a:spcPts val="0"/>
              </a:spcAft>
              <a:buClr>
                <a:srgbClr val="008774"/>
              </a:buClr>
              <a:buFont typeface="Arial"/>
              <a:buNone/>
              <a:defRPr sz="2800" b="1" i="0" u="none" strike="noStrike" cap="none">
                <a:solidFill>
                  <a:srgbClr val="008774"/>
                </a:solidFill>
                <a:latin typeface="Arial"/>
                <a:ea typeface="Arial"/>
                <a:cs typeface="Arial"/>
                <a:sym typeface="Arial"/>
              </a:defRPr>
            </a:lvl1pPr>
            <a:lvl2pPr marL="0" marR="0" lvl="1"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2pPr>
            <a:lvl3pPr marL="0" marR="0" lvl="2"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3pPr>
            <a:lvl4pPr marL="0" marR="0" lvl="3"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4pPr>
            <a:lvl5pPr marL="0" marR="0" lvl="4"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5pPr>
            <a:lvl6pPr marL="0" marR="0" lvl="5"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6pPr>
            <a:lvl7pPr marL="0" marR="0" lvl="6"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7pPr>
            <a:lvl8pPr marL="0" marR="0" lvl="7"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8pPr>
            <a:lvl9pPr marL="0" marR="0" lvl="8"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9pPr>
          </a:lstStyle>
          <a:p>
            <a:endParaRPr/>
          </a:p>
        </p:txBody>
      </p:sp>
      <p:sp>
        <p:nvSpPr>
          <p:cNvPr id="1728" name="Shape 1728"/>
          <p:cNvSpPr txBox="1">
            <a:spLocks noGrp="1"/>
          </p:cNvSpPr>
          <p:nvPr>
            <p:ph type="body" idx="1"/>
          </p:nvPr>
        </p:nvSpPr>
        <p:spPr>
          <a:xfrm>
            <a:off x="366713" y="1074737"/>
            <a:ext cx="8410500" cy="3383100"/>
          </a:xfrm>
          <a:prstGeom prst="rect">
            <a:avLst/>
          </a:prstGeom>
          <a:noFill/>
          <a:ln>
            <a:noFill/>
          </a:ln>
        </p:spPr>
        <p:txBody>
          <a:bodyPr lIns="91425" tIns="91425" rIns="91425" bIns="91425" anchor="t" anchorCtr="0"/>
          <a:lstStyle>
            <a:lvl1pPr marL="342900" marR="0" lvl="0" indent="-190500" algn="l" rtl="0">
              <a:lnSpc>
                <a:spcPct val="100000"/>
              </a:lnSpc>
              <a:spcBef>
                <a:spcPts val="1200"/>
              </a:spcBef>
              <a:spcAft>
                <a:spcPts val="0"/>
              </a:spcAft>
              <a:buClr>
                <a:srgbClr val="008774"/>
              </a:buClr>
              <a:buSzPct val="100000"/>
              <a:buFont typeface="Arial"/>
              <a:buChar char="•"/>
              <a:defRPr sz="2400" b="0" i="0" u="none" strike="noStrike" cap="none">
                <a:solidFill>
                  <a:srgbClr val="000000"/>
                </a:solidFill>
                <a:latin typeface="Arial"/>
                <a:ea typeface="Arial"/>
                <a:cs typeface="Arial"/>
                <a:sym typeface="Arial"/>
              </a:defRPr>
            </a:lvl1pPr>
            <a:lvl2pPr marL="800100" marR="0" lvl="1" indent="-190500" algn="l" rtl="0">
              <a:lnSpc>
                <a:spcPct val="100000"/>
              </a:lnSpc>
              <a:spcBef>
                <a:spcPts val="1200"/>
              </a:spcBef>
              <a:spcAft>
                <a:spcPts val="0"/>
              </a:spcAft>
              <a:buClr>
                <a:srgbClr val="008774"/>
              </a:buClr>
              <a:buSzPct val="100000"/>
              <a:buFont typeface="Arial"/>
              <a:buChar char="–"/>
              <a:defRPr sz="2400" b="0" i="0" u="none" strike="noStrike" cap="none">
                <a:solidFill>
                  <a:srgbClr val="000000"/>
                </a:solidFill>
                <a:latin typeface="Arial"/>
                <a:ea typeface="Arial"/>
                <a:cs typeface="Arial"/>
                <a:sym typeface="Arial"/>
              </a:defRPr>
            </a:lvl2pPr>
            <a:lvl3pPr marL="1257300" marR="0" lvl="2" indent="-190500" algn="l" rtl="0">
              <a:lnSpc>
                <a:spcPct val="100000"/>
              </a:lnSpc>
              <a:spcBef>
                <a:spcPts val="1200"/>
              </a:spcBef>
              <a:spcAft>
                <a:spcPts val="0"/>
              </a:spcAft>
              <a:buClr>
                <a:srgbClr val="008774"/>
              </a:buClr>
              <a:buSzPct val="100000"/>
              <a:buFont typeface="Arial"/>
              <a:buChar char="▪"/>
              <a:defRPr sz="2400" b="0" i="0" u="none" strike="noStrike" cap="none">
                <a:solidFill>
                  <a:srgbClr val="000000"/>
                </a:solidFill>
                <a:latin typeface="Arial"/>
                <a:ea typeface="Arial"/>
                <a:cs typeface="Arial"/>
                <a:sym typeface="Arial"/>
              </a:defRPr>
            </a:lvl3pPr>
            <a:lvl4pPr marL="1946276" marR="0" lvl="3" indent="-422276" algn="l" rtl="0">
              <a:lnSpc>
                <a:spcPct val="100000"/>
              </a:lnSpc>
              <a:spcBef>
                <a:spcPts val="1200"/>
              </a:spcBef>
              <a:spcAft>
                <a:spcPts val="0"/>
              </a:spcAft>
              <a:buClr>
                <a:srgbClr val="008774"/>
              </a:buClr>
              <a:buSzPct val="100000"/>
              <a:buFont typeface="Arial"/>
              <a:buChar char="—"/>
              <a:defRPr sz="2400" b="0" i="0" u="none" strike="noStrike" cap="none">
                <a:solidFill>
                  <a:srgbClr val="000000"/>
                </a:solidFill>
                <a:latin typeface="Arial"/>
                <a:ea typeface="Arial"/>
                <a:cs typeface="Arial"/>
                <a:sym typeface="Arial"/>
              </a:defRPr>
            </a:lvl4pPr>
            <a:lvl5pPr marL="2327563" marR="0" lvl="4" indent="-346363" algn="l" rtl="0">
              <a:lnSpc>
                <a:spcPct val="100000"/>
              </a:lnSpc>
              <a:spcBef>
                <a:spcPts val="1200"/>
              </a:spcBef>
              <a:spcAft>
                <a:spcPts val="0"/>
              </a:spcAft>
              <a:buClr>
                <a:srgbClr val="008774"/>
              </a:buClr>
              <a:buSzPct val="100000"/>
              <a:buFont typeface="Arial"/>
              <a:buChar char="»"/>
              <a:defRPr sz="2400" b="0" i="0" u="none" strike="noStrike" cap="none">
                <a:solidFill>
                  <a:srgbClr val="000000"/>
                </a:solidFill>
                <a:latin typeface="Arial"/>
                <a:ea typeface="Arial"/>
                <a:cs typeface="Arial"/>
                <a:sym typeface="Arial"/>
              </a:defRPr>
            </a:lvl5pPr>
            <a:lvl6pPr marL="2560320" marR="0" lvl="5" indent="-121920"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6pPr>
            <a:lvl7pPr marL="3017520" marR="0" lvl="6" indent="-121920"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7pPr>
            <a:lvl8pPr marL="3474720" marR="0" lvl="7" indent="-121920"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8pPr>
            <a:lvl9pPr marL="3931920" marR="0" lvl="8" indent="-121920"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9pPr>
          </a:lstStyle>
          <a:p>
            <a:endParaRPr/>
          </a:p>
        </p:txBody>
      </p:sp>
      <p:sp>
        <p:nvSpPr>
          <p:cNvPr id="1729" name="Shape 1729"/>
          <p:cNvSpPr/>
          <p:nvPr/>
        </p:nvSpPr>
        <p:spPr>
          <a:xfrm>
            <a:off x="0" y="0"/>
            <a:ext cx="9144000" cy="99299"/>
          </a:xfrm>
          <a:prstGeom prst="rect">
            <a:avLst/>
          </a:prstGeom>
          <a:gradFill>
            <a:gsLst>
              <a:gs pos="0">
                <a:srgbClr val="008774"/>
              </a:gs>
              <a:gs pos="100000">
                <a:srgbClr val="00443A"/>
              </a:gs>
            </a:gsLst>
            <a:lin ang="18000042" scaled="0"/>
          </a:gradFill>
          <a:ln>
            <a:noFill/>
          </a:ln>
        </p:spPr>
        <p:txBody>
          <a:bodyPr lIns="45700" tIns="45700" rIns="45700" bIns="45700" anchor="ctr" anchorCtr="0">
            <a:noAutofit/>
          </a:bodyPr>
          <a:lstStyle/>
          <a:p>
            <a:pPr algn="ctr">
              <a:buClr>
                <a:srgbClr val="FFFFFF"/>
              </a:buClr>
            </a:pPr>
            <a:endParaRPr sz="1800">
              <a:solidFill>
                <a:srgbClr val="FFFFFF"/>
              </a:solidFill>
            </a:endParaRPr>
          </a:p>
        </p:txBody>
      </p:sp>
      <p:sp>
        <p:nvSpPr>
          <p:cNvPr id="1730" name="Shape 1730"/>
          <p:cNvSpPr txBox="1"/>
          <p:nvPr/>
        </p:nvSpPr>
        <p:spPr>
          <a:xfrm>
            <a:off x="170105" y="4746625"/>
            <a:ext cx="960000" cy="276600"/>
          </a:xfrm>
          <a:prstGeom prst="rect">
            <a:avLst/>
          </a:prstGeom>
          <a:noFill/>
          <a:ln>
            <a:noFill/>
          </a:ln>
        </p:spPr>
        <p:txBody>
          <a:bodyPr lIns="45700" tIns="45700" rIns="45700" bIns="45700" anchor="t" anchorCtr="0">
            <a:noAutofit/>
          </a:bodyPr>
          <a:lstStyle/>
          <a:p>
            <a:pPr>
              <a:buClr>
                <a:srgbClr val="4D4D4D"/>
              </a:buClr>
              <a:buSzPct val="25000"/>
            </a:pPr>
            <a:r>
              <a:rPr lang="en" sz="1300">
                <a:solidFill>
                  <a:srgbClr val="4D4D4D"/>
                </a:solidFill>
              </a:rPr>
              <a:t>@cdavisafc</a:t>
            </a:r>
          </a:p>
        </p:txBody>
      </p:sp>
      <p:sp>
        <p:nvSpPr>
          <p:cNvPr id="1731" name="Shape 1731"/>
          <p:cNvSpPr txBox="1">
            <a:spLocks noGrp="1"/>
          </p:cNvSpPr>
          <p:nvPr>
            <p:ph type="sldNum" idx="12"/>
          </p:nvPr>
        </p:nvSpPr>
        <p:spPr>
          <a:xfrm>
            <a:off x="4419600" y="4627562"/>
            <a:ext cx="2133600" cy="279300"/>
          </a:xfrm>
          <a:prstGeom prst="rect">
            <a:avLst/>
          </a:prstGeom>
          <a:noFill/>
          <a:ln>
            <a:noFill/>
          </a:ln>
        </p:spPr>
        <p:txBody>
          <a:bodyPr lIns="45700" tIns="45700" rIns="45700" bIns="45700" anchor="ctr" anchorCtr="0">
            <a:noAutofit/>
          </a:bodyPr>
          <a:lstStyle/>
          <a:p>
            <a:pPr algn="r">
              <a:buClr>
                <a:srgbClr val="000000"/>
              </a:buClr>
              <a:buSzPct val="25000"/>
              <a:buFont typeface="Arial"/>
              <a:buNone/>
            </a:pPr>
            <a:fld id="{00000000-1234-1234-1234-123412341234}" type="slidenum">
              <a:rPr lang="en" sz="1200"/>
              <a:pPr algn="r">
                <a:buClr>
                  <a:srgbClr val="000000"/>
                </a:buClr>
                <a:buSzPct val="25000"/>
                <a:buFont typeface="Arial"/>
                <a:buNone/>
              </a:pPr>
              <a:t>‹#›</a:t>
            </a:fld>
            <a:endParaRPr lang="en" sz="1200"/>
          </a:p>
        </p:txBody>
      </p:sp>
    </p:spTree>
    <p:extLst>
      <p:ext uri="{BB962C8B-B14F-4D97-AF65-F5344CB8AC3E}">
        <p14:creationId xmlns:p14="http://schemas.microsoft.com/office/powerpoint/2010/main" val="16739902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 – Divider">
  <p:cSld name="Divider_1">
    <p:bg>
      <p:bgPr>
        <a:solidFill>
          <a:schemeClr val="lt2"/>
        </a:solidFill>
        <a:effectLst/>
      </p:bgPr>
    </p:bg>
    <p:spTree>
      <p:nvGrpSpPr>
        <p:cNvPr id="1" name="Shape 150"/>
        <p:cNvGrpSpPr/>
        <p:nvPr/>
      </p:nvGrpSpPr>
      <p:grpSpPr>
        <a:xfrm>
          <a:off x="0" y="0"/>
          <a:ext cx="0" cy="0"/>
          <a:chOff x="0" y="0"/>
          <a:chExt cx="0" cy="0"/>
        </a:xfrm>
      </p:grpSpPr>
      <p:sp>
        <p:nvSpPr>
          <p:cNvPr id="151" name="Shape 151"/>
          <p:cNvSpPr txBox="1">
            <a:spLocks noGrp="1"/>
          </p:cNvSpPr>
          <p:nvPr>
            <p:ph type="title"/>
          </p:nvPr>
        </p:nvSpPr>
        <p:spPr>
          <a:xfrm>
            <a:off x="668800" y="2365150"/>
            <a:ext cx="7796700" cy="1702500"/>
          </a:xfrm>
          <a:prstGeom prst="rect">
            <a:avLst/>
          </a:prstGeom>
          <a:noFill/>
          <a:ln>
            <a:noFill/>
          </a:ln>
        </p:spPr>
        <p:txBody>
          <a:bodyPr spcFirstLastPara="1" wrap="square" lIns="91425" tIns="91425" rIns="91425" bIns="91425" anchor="t" anchorCtr="0"/>
          <a:lstStyle>
            <a:lvl1pPr marL="0" marR="0" lvl="0" indent="0" algn="ctr" rtl="0">
              <a:lnSpc>
                <a:spcPct val="100000"/>
              </a:lnSpc>
              <a:spcBef>
                <a:spcPts val="0"/>
              </a:spcBef>
              <a:spcAft>
                <a:spcPts val="0"/>
              </a:spcAft>
              <a:buClr>
                <a:schemeClr val="dk1"/>
              </a:buClr>
              <a:buSzPts val="4000"/>
              <a:buFont typeface="Proxima Nova"/>
              <a:buNone/>
              <a:defRPr sz="4000" b="1" i="0" u="none" strike="noStrike" cap="none">
                <a:solidFill>
                  <a:schemeClr val="dk1"/>
                </a:solidFill>
                <a:latin typeface="Proxima Nova"/>
                <a:ea typeface="Proxima Nova"/>
                <a:cs typeface="Proxima Nova"/>
                <a:sym typeface="Proxima Nova"/>
              </a:defRPr>
            </a:lvl1pPr>
            <a:lvl2pPr lvl="1" indent="0" rtl="0">
              <a:spcBef>
                <a:spcPts val="0"/>
              </a:spcBef>
              <a:spcAft>
                <a:spcPts val="0"/>
              </a:spcAft>
              <a:buSzPts val="1400"/>
              <a:buFont typeface="Arial"/>
              <a:buNone/>
              <a:defRPr sz="1800"/>
            </a:lvl2pPr>
            <a:lvl3pPr lvl="2" indent="0" rtl="0">
              <a:spcBef>
                <a:spcPts val="0"/>
              </a:spcBef>
              <a:spcAft>
                <a:spcPts val="0"/>
              </a:spcAft>
              <a:buSzPts val="1400"/>
              <a:buFont typeface="Arial"/>
              <a:buNone/>
              <a:defRPr sz="1800"/>
            </a:lvl3pPr>
            <a:lvl4pPr lvl="3" indent="0" rtl="0">
              <a:spcBef>
                <a:spcPts val="0"/>
              </a:spcBef>
              <a:spcAft>
                <a:spcPts val="0"/>
              </a:spcAft>
              <a:buSzPts val="1400"/>
              <a:buFont typeface="Arial"/>
              <a:buNone/>
              <a:defRPr sz="1800"/>
            </a:lvl4pPr>
            <a:lvl5pPr lvl="4" indent="0" rtl="0">
              <a:spcBef>
                <a:spcPts val="0"/>
              </a:spcBef>
              <a:spcAft>
                <a:spcPts val="0"/>
              </a:spcAft>
              <a:buSzPts val="1400"/>
              <a:buFont typeface="Arial"/>
              <a:buNone/>
              <a:defRPr sz="1800"/>
            </a:lvl5pPr>
            <a:lvl6pPr lvl="5" indent="0" rtl="0">
              <a:spcBef>
                <a:spcPts val="0"/>
              </a:spcBef>
              <a:spcAft>
                <a:spcPts val="0"/>
              </a:spcAft>
              <a:buSzPts val="1400"/>
              <a:buFont typeface="Arial"/>
              <a:buNone/>
              <a:defRPr sz="1800"/>
            </a:lvl6pPr>
            <a:lvl7pPr lvl="6" indent="0" rtl="0">
              <a:spcBef>
                <a:spcPts val="0"/>
              </a:spcBef>
              <a:spcAft>
                <a:spcPts val="0"/>
              </a:spcAft>
              <a:buSzPts val="1400"/>
              <a:buFont typeface="Arial"/>
              <a:buNone/>
              <a:defRPr sz="1800"/>
            </a:lvl7pPr>
            <a:lvl8pPr lvl="7" indent="0" rtl="0">
              <a:spcBef>
                <a:spcPts val="0"/>
              </a:spcBef>
              <a:spcAft>
                <a:spcPts val="0"/>
              </a:spcAft>
              <a:buSzPts val="1400"/>
              <a:buFont typeface="Arial"/>
              <a:buNone/>
              <a:defRPr sz="1800"/>
            </a:lvl8pPr>
            <a:lvl9pPr lvl="8" indent="0" rtl="0">
              <a:spcBef>
                <a:spcPts val="0"/>
              </a:spcBef>
              <a:spcAft>
                <a:spcPts val="0"/>
              </a:spcAft>
              <a:buSzPts val="1400"/>
              <a:buFont typeface="Arial"/>
              <a:buNone/>
              <a:defRPr sz="1800"/>
            </a:lvl9pPr>
          </a:lstStyle>
          <a:p>
            <a:endParaRPr/>
          </a:p>
        </p:txBody>
      </p:sp>
      <p:grpSp>
        <p:nvGrpSpPr>
          <p:cNvPr id="152" name="Shape 152"/>
          <p:cNvGrpSpPr/>
          <p:nvPr/>
        </p:nvGrpSpPr>
        <p:grpSpPr>
          <a:xfrm>
            <a:off x="287525" y="4854556"/>
            <a:ext cx="634914" cy="148716"/>
            <a:chOff x="1841475" y="2392725"/>
            <a:chExt cx="3928925" cy="920275"/>
          </a:xfrm>
        </p:grpSpPr>
        <p:sp>
          <p:nvSpPr>
            <p:cNvPr id="153" name="Shape 153"/>
            <p:cNvSpPr/>
            <p:nvPr/>
          </p:nvSpPr>
          <p:spPr>
            <a:xfrm>
              <a:off x="2574175" y="2392725"/>
              <a:ext cx="139950" cy="905175"/>
            </a:xfrm>
            <a:custGeom>
              <a:avLst/>
              <a:gdLst/>
              <a:ahLst/>
              <a:cxnLst/>
              <a:rect l="0" t="0" r="0" b="0"/>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4" name="Shape 154"/>
            <p:cNvSpPr/>
            <p:nvPr/>
          </p:nvSpPr>
          <p:spPr>
            <a:xfrm>
              <a:off x="2816875" y="2626700"/>
              <a:ext cx="703700" cy="686300"/>
            </a:xfrm>
            <a:custGeom>
              <a:avLst/>
              <a:gdLst/>
              <a:ahLst/>
              <a:cxnLst/>
              <a:rect l="0" t="0" r="0" b="0"/>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5" name="Shape 155"/>
            <p:cNvSpPr/>
            <p:nvPr/>
          </p:nvSpPr>
          <p:spPr>
            <a:xfrm>
              <a:off x="3557125" y="2626700"/>
              <a:ext cx="614900" cy="685700"/>
            </a:xfrm>
            <a:custGeom>
              <a:avLst/>
              <a:gdLst/>
              <a:ahLst/>
              <a:cxnLst/>
              <a:rect l="0" t="0" r="0" b="0"/>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6" name="Shape 156"/>
            <p:cNvSpPr/>
            <p:nvPr/>
          </p:nvSpPr>
          <p:spPr>
            <a:xfrm>
              <a:off x="4732275" y="2617400"/>
              <a:ext cx="582350" cy="679925"/>
            </a:xfrm>
            <a:custGeom>
              <a:avLst/>
              <a:gdLst/>
              <a:ahLst/>
              <a:cxnLst/>
              <a:rect l="0" t="0" r="0" b="0"/>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7" name="Shape 157"/>
            <p:cNvSpPr/>
            <p:nvPr/>
          </p:nvSpPr>
          <p:spPr>
            <a:xfrm>
              <a:off x="5448725" y="2392725"/>
              <a:ext cx="139950" cy="905175"/>
            </a:xfrm>
            <a:custGeom>
              <a:avLst/>
              <a:gdLst/>
              <a:ahLst/>
              <a:cxnLst/>
              <a:rect l="0" t="0" r="0" b="0"/>
              <a:pathLst>
                <a:path w="5598" h="36207" extrusionOk="0">
                  <a:moveTo>
                    <a:pt x="1" y="0"/>
                  </a:moveTo>
                  <a:lnTo>
                    <a:pt x="1" y="36206"/>
                  </a:lnTo>
                  <a:lnTo>
                    <a:pt x="5598" y="36206"/>
                  </a:lnTo>
                  <a:lnTo>
                    <a:pt x="5598" y="0"/>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8" name="Shape 158"/>
            <p:cNvSpPr/>
            <p:nvPr/>
          </p:nvSpPr>
          <p:spPr>
            <a:xfrm>
              <a:off x="1841475" y="2392725"/>
              <a:ext cx="617775" cy="904600"/>
            </a:xfrm>
            <a:custGeom>
              <a:avLst/>
              <a:gdLst/>
              <a:ahLst/>
              <a:cxnLst/>
              <a:rect l="0" t="0" r="0" b="0"/>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9" name="Shape 159"/>
            <p:cNvSpPr/>
            <p:nvPr/>
          </p:nvSpPr>
          <p:spPr>
            <a:xfrm>
              <a:off x="4278825" y="2482125"/>
              <a:ext cx="369275" cy="814025"/>
            </a:xfrm>
            <a:custGeom>
              <a:avLst/>
              <a:gdLst/>
              <a:ahLst/>
              <a:cxnLst/>
              <a:rect l="0" t="0" r="0" b="0"/>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0" name="Shape 160"/>
            <p:cNvSpPr/>
            <p:nvPr/>
          </p:nvSpPr>
          <p:spPr>
            <a:xfrm>
              <a:off x="5652525" y="3180600"/>
              <a:ext cx="117875" cy="117300"/>
            </a:xfrm>
            <a:custGeom>
              <a:avLst/>
              <a:gdLst/>
              <a:ahLst/>
              <a:cxnLst/>
              <a:rect l="0" t="0" r="0" b="0"/>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cxnSp>
        <p:nvCxnSpPr>
          <p:cNvPr id="161" name="Shape 161"/>
          <p:cNvCxnSpPr/>
          <p:nvPr/>
        </p:nvCxnSpPr>
        <p:spPr>
          <a:xfrm rot="10800000">
            <a:off x="4309650" y="2255484"/>
            <a:ext cx="524700" cy="0"/>
          </a:xfrm>
          <a:prstGeom prst="straightConnector1">
            <a:avLst/>
          </a:prstGeom>
          <a:noFill/>
          <a:ln w="28575" cap="flat" cmpd="sng">
            <a:solidFill>
              <a:schemeClr val="accent6"/>
            </a:solidFill>
            <a:prstDash val="solid"/>
            <a:round/>
            <a:headEnd type="none" w="med" len="med"/>
            <a:tailEnd type="none" w="med" len="med"/>
          </a:ln>
        </p:spPr>
      </p:cxnSp>
      <p:sp>
        <p:nvSpPr>
          <p:cNvPr id="162" name="Shape 162"/>
          <p:cNvSpPr txBox="1">
            <a:spLocks noGrp="1"/>
          </p:cNvSpPr>
          <p:nvPr>
            <p:ph type="subTitle" idx="1"/>
          </p:nvPr>
        </p:nvSpPr>
        <p:spPr>
          <a:xfrm>
            <a:off x="1740900" y="1801250"/>
            <a:ext cx="5662200" cy="377400"/>
          </a:xfrm>
          <a:prstGeom prst="rect">
            <a:avLst/>
          </a:prstGeom>
          <a:noFill/>
          <a:ln>
            <a:noFill/>
          </a:ln>
        </p:spPr>
        <p:txBody>
          <a:bodyPr spcFirstLastPara="1" wrap="square" lIns="91425" tIns="91425" rIns="91425" bIns="91425" anchor="b" anchorCtr="0"/>
          <a:lstStyle>
            <a:lvl1pPr lvl="0" algn="ctr" rtl="0">
              <a:lnSpc>
                <a:spcPct val="110000"/>
              </a:lnSpc>
              <a:spcBef>
                <a:spcPts val="0"/>
              </a:spcBef>
              <a:spcAft>
                <a:spcPts val="0"/>
              </a:spcAft>
              <a:buNone/>
              <a:defRPr sz="1200" b="1">
                <a:solidFill>
                  <a:srgbClr val="FFFFFF"/>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showMasterSp="0">
  <p:cSld name="Split Text">
    <p:spTree>
      <p:nvGrpSpPr>
        <p:cNvPr id="1" name="Shape 1732"/>
        <p:cNvGrpSpPr/>
        <p:nvPr/>
      </p:nvGrpSpPr>
      <p:grpSpPr>
        <a:xfrm>
          <a:off x="0" y="0"/>
          <a:ext cx="0" cy="0"/>
          <a:chOff x="0" y="0"/>
          <a:chExt cx="0" cy="0"/>
        </a:xfrm>
      </p:grpSpPr>
      <p:pic>
        <p:nvPicPr>
          <p:cNvPr id="1733" name="Shape 1733" descr="pivotal_teal.png"/>
          <p:cNvPicPr preferRelativeResize="0"/>
          <p:nvPr/>
        </p:nvPicPr>
        <p:blipFill rotWithShape="1">
          <a:blip r:embed="rId2">
            <a:alphaModFix/>
          </a:blip>
          <a:srcRect/>
          <a:stretch/>
        </p:blipFill>
        <p:spPr>
          <a:xfrm>
            <a:off x="8272779" y="4855076"/>
            <a:ext cx="731400" cy="171300"/>
          </a:xfrm>
          <a:prstGeom prst="rect">
            <a:avLst/>
          </a:prstGeom>
          <a:noFill/>
          <a:ln>
            <a:noFill/>
          </a:ln>
        </p:spPr>
      </p:pic>
      <p:sp>
        <p:nvSpPr>
          <p:cNvPr id="1734" name="Shape 1734"/>
          <p:cNvSpPr/>
          <p:nvPr/>
        </p:nvSpPr>
        <p:spPr>
          <a:xfrm>
            <a:off x="4572000" y="0"/>
            <a:ext cx="4572000" cy="5143500"/>
          </a:xfrm>
          <a:prstGeom prst="rect">
            <a:avLst/>
          </a:prstGeom>
          <a:solidFill>
            <a:srgbClr val="008774"/>
          </a:solidFill>
          <a:ln>
            <a:noFill/>
          </a:ln>
        </p:spPr>
        <p:txBody>
          <a:bodyPr lIns="45700" tIns="45700" rIns="45700" bIns="45700" anchor="ctr" anchorCtr="0">
            <a:noAutofit/>
          </a:bodyPr>
          <a:lstStyle/>
          <a:p>
            <a:pPr algn="ctr">
              <a:buClr>
                <a:srgbClr val="FFFFFF"/>
              </a:buClr>
            </a:pPr>
            <a:endParaRPr sz="1800">
              <a:solidFill>
                <a:srgbClr val="FFFFFF"/>
              </a:solidFill>
            </a:endParaRPr>
          </a:p>
        </p:txBody>
      </p:sp>
      <p:pic>
        <p:nvPicPr>
          <p:cNvPr id="1735" name="Shape 1735" descr="Pivotal_White.png"/>
          <p:cNvPicPr preferRelativeResize="0"/>
          <p:nvPr/>
        </p:nvPicPr>
        <p:blipFill rotWithShape="1">
          <a:blip r:embed="rId3">
            <a:alphaModFix/>
          </a:blip>
          <a:srcRect/>
          <a:stretch/>
        </p:blipFill>
        <p:spPr>
          <a:xfrm>
            <a:off x="8286414" y="4854089"/>
            <a:ext cx="712200" cy="173700"/>
          </a:xfrm>
          <a:prstGeom prst="rect">
            <a:avLst/>
          </a:prstGeom>
          <a:noFill/>
          <a:ln>
            <a:noFill/>
          </a:ln>
        </p:spPr>
      </p:pic>
      <p:sp>
        <p:nvSpPr>
          <p:cNvPr id="1736" name="Shape 1736"/>
          <p:cNvSpPr txBox="1">
            <a:spLocks noGrp="1"/>
          </p:cNvSpPr>
          <p:nvPr>
            <p:ph type="sldNum" idx="12"/>
          </p:nvPr>
        </p:nvSpPr>
        <p:spPr>
          <a:xfrm>
            <a:off x="48247" y="4861462"/>
            <a:ext cx="231300" cy="214800"/>
          </a:xfrm>
          <a:prstGeom prst="rect">
            <a:avLst/>
          </a:prstGeom>
          <a:noFill/>
          <a:ln>
            <a:noFill/>
          </a:ln>
        </p:spPr>
        <p:txBody>
          <a:bodyPr lIns="45700" tIns="45700" rIns="45700" bIns="45700" anchor="t" anchorCtr="0">
            <a:noAutofit/>
          </a:bodyPr>
          <a:lstStyle/>
          <a:p>
            <a:pPr>
              <a:buClr>
                <a:srgbClr val="A6A6A6"/>
              </a:buClr>
              <a:buSzPct val="25000"/>
              <a:buFont typeface="Arial"/>
              <a:buNone/>
            </a:pPr>
            <a:fld id="{00000000-1234-1234-1234-123412341234}" type="slidenum">
              <a:rPr lang="en" sz="900">
                <a:solidFill>
                  <a:srgbClr val="A6A6A6"/>
                </a:solidFill>
              </a:rPr>
              <a:pPr>
                <a:buClr>
                  <a:srgbClr val="A6A6A6"/>
                </a:buClr>
                <a:buSzPct val="25000"/>
                <a:buFont typeface="Arial"/>
                <a:buNone/>
              </a:pPr>
              <a:t>‹#›</a:t>
            </a:fld>
            <a:endParaRPr lang="en" sz="900">
              <a:solidFill>
                <a:srgbClr val="A6A6A6"/>
              </a:solidFill>
            </a:endParaRPr>
          </a:p>
        </p:txBody>
      </p:sp>
      <p:sp>
        <p:nvSpPr>
          <p:cNvPr id="1737" name="Shape 1737"/>
          <p:cNvSpPr txBox="1">
            <a:spLocks noGrp="1"/>
          </p:cNvSpPr>
          <p:nvPr>
            <p:ph type="body" idx="1"/>
          </p:nvPr>
        </p:nvSpPr>
        <p:spPr>
          <a:xfrm>
            <a:off x="596900" y="2345009"/>
            <a:ext cx="3976200" cy="453600"/>
          </a:xfrm>
          <a:prstGeom prst="rect">
            <a:avLst/>
          </a:prstGeom>
          <a:noFill/>
          <a:ln>
            <a:noFill/>
          </a:ln>
        </p:spPr>
        <p:txBody>
          <a:bodyPr lIns="91425" tIns="91425" rIns="91425" bIns="91425" anchor="t" anchorCtr="0"/>
          <a:lstStyle>
            <a:lvl1pPr marL="0" marR="0" lvl="0" indent="0" algn="l" rtl="0">
              <a:lnSpc>
                <a:spcPct val="100000"/>
              </a:lnSpc>
              <a:spcBef>
                <a:spcPts val="700"/>
              </a:spcBef>
              <a:spcAft>
                <a:spcPts val="0"/>
              </a:spcAft>
              <a:buClr>
                <a:srgbClr val="000000"/>
              </a:buClr>
              <a:buFont typeface="Arial"/>
              <a:buNone/>
              <a:defRPr sz="2400" b="0" i="0" u="none" strike="noStrike" cap="none">
                <a:solidFill>
                  <a:srgbClr val="000000"/>
                </a:solidFill>
                <a:latin typeface="Arial"/>
                <a:ea typeface="Arial"/>
                <a:cs typeface="Arial"/>
                <a:sym typeface="Arial"/>
              </a:defRPr>
            </a:lvl1pPr>
            <a:lvl2pPr marL="0" marR="0" lvl="1" indent="228600" algn="l" rtl="0">
              <a:lnSpc>
                <a:spcPct val="100000"/>
              </a:lnSpc>
              <a:spcBef>
                <a:spcPts val="700"/>
              </a:spcBef>
              <a:spcAft>
                <a:spcPts val="0"/>
              </a:spcAft>
              <a:buClr>
                <a:srgbClr val="000000"/>
              </a:buClr>
              <a:buFont typeface="Arial"/>
              <a:buNone/>
              <a:defRPr sz="3200" b="0" i="0" u="none" strike="noStrike" cap="none">
                <a:solidFill>
                  <a:srgbClr val="000000"/>
                </a:solidFill>
                <a:latin typeface="Arial"/>
                <a:ea typeface="Arial"/>
                <a:cs typeface="Arial"/>
                <a:sym typeface="Arial"/>
              </a:defRPr>
            </a:lvl2pPr>
            <a:lvl3pPr marL="0" marR="0" lvl="2" indent="457200" algn="l" rtl="0">
              <a:lnSpc>
                <a:spcPct val="100000"/>
              </a:lnSpc>
              <a:spcBef>
                <a:spcPts val="700"/>
              </a:spcBef>
              <a:spcAft>
                <a:spcPts val="0"/>
              </a:spcAft>
              <a:buClr>
                <a:srgbClr val="000000"/>
              </a:buClr>
              <a:buFont typeface="Arial"/>
              <a:buNone/>
              <a:defRPr sz="3200" b="0" i="0" u="none" strike="noStrike" cap="none">
                <a:solidFill>
                  <a:srgbClr val="000000"/>
                </a:solidFill>
                <a:latin typeface="Arial"/>
                <a:ea typeface="Arial"/>
                <a:cs typeface="Arial"/>
                <a:sym typeface="Arial"/>
              </a:defRPr>
            </a:lvl3pPr>
            <a:lvl4pPr marL="0" marR="0" lvl="3" indent="685800" algn="l" rtl="0">
              <a:lnSpc>
                <a:spcPct val="100000"/>
              </a:lnSpc>
              <a:spcBef>
                <a:spcPts val="700"/>
              </a:spcBef>
              <a:spcAft>
                <a:spcPts val="0"/>
              </a:spcAft>
              <a:buClr>
                <a:srgbClr val="000000"/>
              </a:buClr>
              <a:buFont typeface="Arial"/>
              <a:buNone/>
              <a:defRPr sz="3200" b="0" i="0" u="none" strike="noStrike" cap="none">
                <a:solidFill>
                  <a:srgbClr val="000000"/>
                </a:solidFill>
                <a:latin typeface="Arial"/>
                <a:ea typeface="Arial"/>
                <a:cs typeface="Arial"/>
                <a:sym typeface="Arial"/>
              </a:defRPr>
            </a:lvl4pPr>
            <a:lvl5pPr marL="0" marR="0" lvl="4" indent="914400" algn="l" rtl="0">
              <a:lnSpc>
                <a:spcPct val="100000"/>
              </a:lnSpc>
              <a:spcBef>
                <a:spcPts val="700"/>
              </a:spcBef>
              <a:spcAft>
                <a:spcPts val="0"/>
              </a:spcAft>
              <a:buClr>
                <a:srgbClr val="000000"/>
              </a:buClr>
              <a:buFont typeface="Arial"/>
              <a:buNone/>
              <a:defRPr sz="3200" b="0" i="0" u="none" strike="noStrike" cap="none">
                <a:solidFill>
                  <a:srgbClr val="000000"/>
                </a:solidFill>
                <a:latin typeface="Arial"/>
                <a:ea typeface="Arial"/>
                <a:cs typeface="Arial"/>
                <a:sym typeface="Arial"/>
              </a:defRPr>
            </a:lvl5pPr>
            <a:lvl6pPr marL="2560320" marR="0" lvl="5" indent="-121920"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6pPr>
            <a:lvl7pPr marL="3017520" marR="0" lvl="6" indent="-121920"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7pPr>
            <a:lvl8pPr marL="3474720" marR="0" lvl="7" indent="-121920"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8pPr>
            <a:lvl9pPr marL="3931920" marR="0" lvl="8" indent="-121920"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9pPr>
          </a:lstStyle>
          <a:p>
            <a:endParaRPr/>
          </a:p>
        </p:txBody>
      </p:sp>
    </p:spTree>
    <p:extLst>
      <p:ext uri="{BB962C8B-B14F-4D97-AF65-F5344CB8AC3E}">
        <p14:creationId xmlns:p14="http://schemas.microsoft.com/office/powerpoint/2010/main" val="20479005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showMasterSp="0">
  <p:cSld name="Side-by-Side">
    <p:spTree>
      <p:nvGrpSpPr>
        <p:cNvPr id="1" name="Shape 1738"/>
        <p:cNvGrpSpPr/>
        <p:nvPr/>
      </p:nvGrpSpPr>
      <p:grpSpPr>
        <a:xfrm>
          <a:off x="0" y="0"/>
          <a:ext cx="0" cy="0"/>
          <a:chOff x="0" y="0"/>
          <a:chExt cx="0" cy="0"/>
        </a:xfrm>
      </p:grpSpPr>
      <p:pic>
        <p:nvPicPr>
          <p:cNvPr id="1739" name="Shape 1739" descr="Shape 90"/>
          <p:cNvPicPr preferRelativeResize="0"/>
          <p:nvPr/>
        </p:nvPicPr>
        <p:blipFill rotWithShape="1">
          <a:blip r:embed="rId2">
            <a:alphaModFix/>
          </a:blip>
          <a:srcRect/>
          <a:stretch/>
        </p:blipFill>
        <p:spPr>
          <a:xfrm>
            <a:off x="-10" y="4772094"/>
            <a:ext cx="897000" cy="371400"/>
          </a:xfrm>
          <a:prstGeom prst="rect">
            <a:avLst/>
          </a:prstGeom>
          <a:noFill/>
          <a:ln>
            <a:noFill/>
          </a:ln>
        </p:spPr>
      </p:pic>
      <p:cxnSp>
        <p:nvCxnSpPr>
          <p:cNvPr id="1740" name="Shape 1740"/>
          <p:cNvCxnSpPr/>
          <p:nvPr/>
        </p:nvCxnSpPr>
        <p:spPr>
          <a:xfrm rot="10800000">
            <a:off x="4573269" y="925301"/>
            <a:ext cx="0" cy="3807600"/>
          </a:xfrm>
          <a:prstGeom prst="straightConnector1">
            <a:avLst/>
          </a:prstGeom>
          <a:noFill/>
          <a:ln w="19050" cap="flat" cmpd="sng">
            <a:solidFill>
              <a:srgbClr val="D9D9D9"/>
            </a:solidFill>
            <a:prstDash val="solid"/>
            <a:round/>
            <a:headEnd type="none" w="med" len="med"/>
            <a:tailEnd type="none" w="med" len="med"/>
          </a:ln>
        </p:spPr>
      </p:cxnSp>
      <p:cxnSp>
        <p:nvCxnSpPr>
          <p:cNvPr id="1741" name="Shape 1741"/>
          <p:cNvCxnSpPr/>
          <p:nvPr/>
        </p:nvCxnSpPr>
        <p:spPr>
          <a:xfrm>
            <a:off x="4572000" y="-214526"/>
            <a:ext cx="0" cy="119700"/>
          </a:xfrm>
          <a:prstGeom prst="straightConnector1">
            <a:avLst/>
          </a:prstGeom>
          <a:noFill/>
          <a:ln w="9525" cap="flat" cmpd="sng">
            <a:solidFill>
              <a:srgbClr val="FFFFFF"/>
            </a:solidFill>
            <a:prstDash val="solid"/>
            <a:round/>
            <a:headEnd type="none" w="med" len="med"/>
            <a:tailEnd type="none" w="med" len="med"/>
          </a:ln>
        </p:spPr>
      </p:cxnSp>
      <p:sp>
        <p:nvSpPr>
          <p:cNvPr id="1742" name="Shape 1742"/>
          <p:cNvSpPr txBox="1">
            <a:spLocks noGrp="1"/>
          </p:cNvSpPr>
          <p:nvPr>
            <p:ph type="title"/>
          </p:nvPr>
        </p:nvSpPr>
        <p:spPr>
          <a:xfrm>
            <a:off x="253550" y="151273"/>
            <a:ext cx="8663100" cy="557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253E"/>
              </a:buClr>
              <a:buFont typeface="Proxima Nova"/>
              <a:buNone/>
              <a:defRPr sz="2500" b="1" i="0" u="none" strike="noStrike" cap="none">
                <a:solidFill>
                  <a:srgbClr val="00253E"/>
                </a:solidFill>
                <a:latin typeface="Proxima Nova"/>
                <a:ea typeface="Proxima Nova"/>
                <a:cs typeface="Proxima Nova"/>
                <a:sym typeface="Proxima Nova"/>
              </a:defRPr>
            </a:lvl1pPr>
            <a:lvl2pPr marL="0" marR="0" lvl="1"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2pPr>
            <a:lvl3pPr marL="0" marR="0" lvl="2"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3pPr>
            <a:lvl4pPr marL="0" marR="0" lvl="3"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4pPr>
            <a:lvl5pPr marL="0" marR="0" lvl="4"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5pPr>
            <a:lvl6pPr marL="0" marR="0" lvl="5"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6pPr>
            <a:lvl7pPr marL="0" marR="0" lvl="6"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7pPr>
            <a:lvl8pPr marL="0" marR="0" lvl="7"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8pPr>
            <a:lvl9pPr marL="0" marR="0" lvl="8"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9pPr>
          </a:lstStyle>
          <a:p>
            <a:endParaRPr/>
          </a:p>
        </p:txBody>
      </p:sp>
      <p:sp>
        <p:nvSpPr>
          <p:cNvPr id="1743" name="Shape 1743"/>
          <p:cNvSpPr txBox="1">
            <a:spLocks noGrp="1"/>
          </p:cNvSpPr>
          <p:nvPr>
            <p:ph type="sldNum" idx="12"/>
          </p:nvPr>
        </p:nvSpPr>
        <p:spPr>
          <a:xfrm>
            <a:off x="4419600" y="4608064"/>
            <a:ext cx="2133600" cy="318300"/>
          </a:xfrm>
          <a:prstGeom prst="rect">
            <a:avLst/>
          </a:prstGeom>
          <a:noFill/>
          <a:ln>
            <a:noFill/>
          </a:ln>
        </p:spPr>
        <p:txBody>
          <a:bodyPr lIns="91400" tIns="91400" rIns="91400" bIns="91400" anchor="ctr" anchorCtr="0">
            <a:noAutofit/>
          </a:bodyPr>
          <a:lstStyle/>
          <a:p>
            <a:pPr algn="r">
              <a:buClr>
                <a:srgbClr val="595959"/>
              </a:buClr>
              <a:buSzPct val="25000"/>
              <a:buFont typeface="Arial"/>
              <a:buNone/>
            </a:pPr>
            <a:fld id="{00000000-1234-1234-1234-123412341234}" type="slidenum">
              <a:rPr lang="en" sz="1000">
                <a:solidFill>
                  <a:srgbClr val="595959"/>
                </a:solidFill>
              </a:rPr>
              <a:pPr algn="r">
                <a:buClr>
                  <a:srgbClr val="595959"/>
                </a:buClr>
                <a:buSzPct val="25000"/>
                <a:buFont typeface="Arial"/>
                <a:buNone/>
              </a:pPr>
              <a:t>‹#›</a:t>
            </a:fld>
            <a:endParaRPr lang="en" sz="1000">
              <a:solidFill>
                <a:srgbClr val="595959"/>
              </a:solidFill>
            </a:endParaRPr>
          </a:p>
        </p:txBody>
      </p:sp>
    </p:spTree>
    <p:extLst>
      <p:ext uri="{BB962C8B-B14F-4D97-AF65-F5344CB8AC3E}">
        <p14:creationId xmlns:p14="http://schemas.microsoft.com/office/powerpoint/2010/main" val="37374315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showMasterSp="0">
  <p:cSld name="Blank">
    <p:spTree>
      <p:nvGrpSpPr>
        <p:cNvPr id="1" name="Shape 1744"/>
        <p:cNvGrpSpPr/>
        <p:nvPr/>
      </p:nvGrpSpPr>
      <p:grpSpPr>
        <a:xfrm>
          <a:off x="0" y="0"/>
          <a:ext cx="0" cy="0"/>
          <a:chOff x="0" y="0"/>
          <a:chExt cx="0" cy="0"/>
        </a:xfrm>
      </p:grpSpPr>
      <p:pic>
        <p:nvPicPr>
          <p:cNvPr id="1745" name="Shape 1745" descr="Shape 467"/>
          <p:cNvPicPr preferRelativeResize="0"/>
          <p:nvPr/>
        </p:nvPicPr>
        <p:blipFill rotWithShape="1">
          <a:blip r:embed="rId2">
            <a:alphaModFix/>
          </a:blip>
          <a:srcRect/>
          <a:stretch/>
        </p:blipFill>
        <p:spPr>
          <a:xfrm>
            <a:off x="8272777" y="4855076"/>
            <a:ext cx="731400" cy="171300"/>
          </a:xfrm>
          <a:prstGeom prst="rect">
            <a:avLst/>
          </a:prstGeom>
          <a:noFill/>
          <a:ln>
            <a:noFill/>
          </a:ln>
        </p:spPr>
      </p:pic>
      <p:sp>
        <p:nvSpPr>
          <p:cNvPr id="1746" name="Shape 1746"/>
          <p:cNvSpPr txBox="1">
            <a:spLocks noGrp="1"/>
          </p:cNvSpPr>
          <p:nvPr>
            <p:ph type="sldNum" idx="12"/>
          </p:nvPr>
        </p:nvSpPr>
        <p:spPr>
          <a:xfrm>
            <a:off x="48247" y="4861462"/>
            <a:ext cx="231300" cy="214500"/>
          </a:xfrm>
          <a:prstGeom prst="rect">
            <a:avLst/>
          </a:prstGeom>
          <a:noFill/>
          <a:ln>
            <a:noFill/>
          </a:ln>
        </p:spPr>
        <p:txBody>
          <a:bodyPr lIns="45675" tIns="45675" rIns="45675" bIns="45675" anchor="t" anchorCtr="0">
            <a:noAutofit/>
          </a:bodyPr>
          <a:lstStyle/>
          <a:p>
            <a:pPr>
              <a:buClr>
                <a:srgbClr val="A5A5A5"/>
              </a:buClr>
              <a:buSzPct val="25000"/>
              <a:buFont typeface="Arial"/>
              <a:buNone/>
            </a:pPr>
            <a:fld id="{00000000-1234-1234-1234-123412341234}" type="slidenum">
              <a:rPr lang="en" sz="900">
                <a:solidFill>
                  <a:srgbClr val="A5A5A5"/>
                </a:solidFill>
              </a:rPr>
              <a:pPr>
                <a:buClr>
                  <a:srgbClr val="A5A5A5"/>
                </a:buClr>
                <a:buSzPct val="25000"/>
                <a:buFont typeface="Arial"/>
                <a:buNone/>
              </a:pPr>
              <a:t>‹#›</a:t>
            </a:fld>
            <a:endParaRPr lang="en" sz="900">
              <a:solidFill>
                <a:srgbClr val="A5A5A5"/>
              </a:solidFill>
            </a:endParaRPr>
          </a:p>
        </p:txBody>
      </p:sp>
    </p:spTree>
    <p:extLst>
      <p:ext uri="{BB962C8B-B14F-4D97-AF65-F5344CB8AC3E}">
        <p14:creationId xmlns:p14="http://schemas.microsoft.com/office/powerpoint/2010/main" val="38895286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showMasterSp="0">
  <p:cSld name="Main Page">
    <p:spTree>
      <p:nvGrpSpPr>
        <p:cNvPr id="1" name="Shape 1747"/>
        <p:cNvGrpSpPr/>
        <p:nvPr/>
      </p:nvGrpSpPr>
      <p:grpSpPr>
        <a:xfrm>
          <a:off x="0" y="0"/>
          <a:ext cx="0" cy="0"/>
          <a:chOff x="0" y="0"/>
          <a:chExt cx="0" cy="0"/>
        </a:xfrm>
      </p:grpSpPr>
      <p:pic>
        <p:nvPicPr>
          <p:cNvPr id="1748" name="Shape 1748" descr="pivotal_teal.png"/>
          <p:cNvPicPr preferRelativeResize="0"/>
          <p:nvPr/>
        </p:nvPicPr>
        <p:blipFill rotWithShape="1">
          <a:blip r:embed="rId2">
            <a:alphaModFix/>
          </a:blip>
          <a:srcRect/>
          <a:stretch/>
        </p:blipFill>
        <p:spPr>
          <a:xfrm>
            <a:off x="8272779" y="4855076"/>
            <a:ext cx="731400" cy="171300"/>
          </a:xfrm>
          <a:prstGeom prst="rect">
            <a:avLst/>
          </a:prstGeom>
          <a:noFill/>
          <a:ln>
            <a:noFill/>
          </a:ln>
        </p:spPr>
      </p:pic>
      <p:sp>
        <p:nvSpPr>
          <p:cNvPr id="1749" name="Shape 1749"/>
          <p:cNvSpPr txBox="1">
            <a:spLocks noGrp="1"/>
          </p:cNvSpPr>
          <p:nvPr>
            <p:ph type="title"/>
          </p:nvPr>
        </p:nvSpPr>
        <p:spPr>
          <a:xfrm>
            <a:off x="113720" y="149918"/>
            <a:ext cx="8796900" cy="4743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8774"/>
              </a:buClr>
              <a:buFont typeface="Arial"/>
              <a:buNone/>
              <a:defRPr sz="2800" b="1" i="0" u="none" strike="noStrike" cap="none">
                <a:solidFill>
                  <a:srgbClr val="008774"/>
                </a:solidFill>
                <a:latin typeface="Arial"/>
                <a:ea typeface="Arial"/>
                <a:cs typeface="Arial"/>
                <a:sym typeface="Arial"/>
              </a:defRPr>
            </a:lvl1pPr>
            <a:lvl2pPr marL="0" marR="0" lvl="1"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2pPr>
            <a:lvl3pPr marL="0" marR="0" lvl="2"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3pPr>
            <a:lvl4pPr marL="0" marR="0" lvl="3"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4pPr>
            <a:lvl5pPr marL="0" marR="0" lvl="4"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5pPr>
            <a:lvl6pPr marL="0" marR="0" lvl="5"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6pPr>
            <a:lvl7pPr marL="0" marR="0" lvl="6"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7pPr>
            <a:lvl8pPr marL="0" marR="0" lvl="7"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8pPr>
            <a:lvl9pPr marL="0" marR="0" lvl="8"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9pPr>
          </a:lstStyle>
          <a:p>
            <a:endParaRPr/>
          </a:p>
        </p:txBody>
      </p:sp>
      <p:sp>
        <p:nvSpPr>
          <p:cNvPr id="1750" name="Shape 1750"/>
          <p:cNvSpPr txBox="1">
            <a:spLocks noGrp="1"/>
          </p:cNvSpPr>
          <p:nvPr>
            <p:ph type="sldNum" idx="12"/>
          </p:nvPr>
        </p:nvSpPr>
        <p:spPr>
          <a:xfrm>
            <a:off x="48247" y="4861462"/>
            <a:ext cx="231300" cy="214800"/>
          </a:xfrm>
          <a:prstGeom prst="rect">
            <a:avLst/>
          </a:prstGeom>
          <a:noFill/>
          <a:ln>
            <a:noFill/>
          </a:ln>
        </p:spPr>
        <p:txBody>
          <a:bodyPr lIns="45700" tIns="45700" rIns="45700" bIns="45700" anchor="t" anchorCtr="0">
            <a:noAutofit/>
          </a:bodyPr>
          <a:lstStyle/>
          <a:p>
            <a:pPr>
              <a:buClr>
                <a:srgbClr val="A6A6A6"/>
              </a:buClr>
              <a:buSzPct val="25000"/>
              <a:buFont typeface="Arial"/>
              <a:buNone/>
            </a:pPr>
            <a:fld id="{00000000-1234-1234-1234-123412341234}" type="slidenum">
              <a:rPr lang="en" sz="900">
                <a:solidFill>
                  <a:srgbClr val="A6A6A6"/>
                </a:solidFill>
              </a:rPr>
              <a:pPr>
                <a:buClr>
                  <a:srgbClr val="A6A6A6"/>
                </a:buClr>
                <a:buSzPct val="25000"/>
                <a:buFont typeface="Arial"/>
                <a:buNone/>
              </a:pPr>
              <a:t>‹#›</a:t>
            </a:fld>
            <a:endParaRPr lang="en" sz="900">
              <a:solidFill>
                <a:srgbClr val="A6A6A6"/>
              </a:solidFill>
            </a:endParaRPr>
          </a:p>
        </p:txBody>
      </p:sp>
      <p:sp>
        <p:nvSpPr>
          <p:cNvPr id="1751" name="Shape 1751"/>
          <p:cNvSpPr txBox="1">
            <a:spLocks noGrp="1"/>
          </p:cNvSpPr>
          <p:nvPr>
            <p:ph type="body" idx="1"/>
          </p:nvPr>
        </p:nvSpPr>
        <p:spPr>
          <a:xfrm>
            <a:off x="114300" y="624362"/>
            <a:ext cx="8796300" cy="288599"/>
          </a:xfrm>
          <a:prstGeom prst="rect">
            <a:avLst/>
          </a:prstGeom>
          <a:noFill/>
          <a:ln>
            <a:noFill/>
          </a:ln>
        </p:spPr>
        <p:txBody>
          <a:bodyPr lIns="91425" tIns="91425" rIns="91425" bIns="91425" anchor="t" anchorCtr="0"/>
          <a:lstStyle>
            <a:lvl1pPr marL="0" marR="0" lvl="0" indent="0" algn="l" rtl="0">
              <a:lnSpc>
                <a:spcPct val="100000"/>
              </a:lnSpc>
              <a:spcBef>
                <a:spcPts val="400"/>
              </a:spcBef>
              <a:spcAft>
                <a:spcPts val="0"/>
              </a:spcAft>
              <a:buClr>
                <a:srgbClr val="7F7F7F"/>
              </a:buClr>
              <a:buFont typeface="Arial"/>
              <a:buNone/>
              <a:defRPr sz="1800" b="0" i="0" u="none" strike="noStrike" cap="none">
                <a:solidFill>
                  <a:srgbClr val="7F7F7F"/>
                </a:solidFill>
                <a:latin typeface="Arial"/>
                <a:ea typeface="Arial"/>
                <a:cs typeface="Arial"/>
                <a:sym typeface="Arial"/>
              </a:defRPr>
            </a:lvl1pPr>
            <a:lvl2pPr marL="640896" marR="0" lvl="1" indent="-69396" algn="l" rtl="0">
              <a:lnSpc>
                <a:spcPct val="100000"/>
              </a:lnSpc>
              <a:spcBef>
                <a:spcPts val="400"/>
              </a:spcBef>
              <a:spcAft>
                <a:spcPts val="0"/>
              </a:spcAft>
              <a:buClr>
                <a:srgbClr val="7F7F7F"/>
              </a:buClr>
              <a:buSzPct val="100000"/>
              <a:buFont typeface="Arial"/>
              <a:buChar char="–"/>
              <a:defRPr sz="1800" b="0" i="0" u="none" strike="noStrike" cap="none">
                <a:solidFill>
                  <a:srgbClr val="7F7F7F"/>
                </a:solidFill>
                <a:latin typeface="Arial"/>
                <a:ea typeface="Arial"/>
                <a:cs typeface="Arial"/>
                <a:sym typeface="Arial"/>
              </a:defRPr>
            </a:lvl2pPr>
            <a:lvl3pPr marL="1085850" marR="0" lvl="2" indent="-57150" algn="l" rtl="0">
              <a:lnSpc>
                <a:spcPct val="100000"/>
              </a:lnSpc>
              <a:spcBef>
                <a:spcPts val="400"/>
              </a:spcBef>
              <a:spcAft>
                <a:spcPts val="0"/>
              </a:spcAft>
              <a:buClr>
                <a:srgbClr val="7F7F7F"/>
              </a:buClr>
              <a:buSzPct val="100000"/>
              <a:buFont typeface="Arial"/>
              <a:buChar char="•"/>
              <a:defRPr sz="1800" b="0" i="0" u="none" strike="noStrike" cap="none">
                <a:solidFill>
                  <a:srgbClr val="7F7F7F"/>
                </a:solidFill>
                <a:latin typeface="Arial"/>
                <a:ea typeface="Arial"/>
                <a:cs typeface="Arial"/>
                <a:sym typeface="Arial"/>
              </a:defRPr>
            </a:lvl3pPr>
            <a:lvl4pPr marL="1577338" marR="0" lvl="3" indent="-91438" algn="l" rtl="0">
              <a:lnSpc>
                <a:spcPct val="100000"/>
              </a:lnSpc>
              <a:spcBef>
                <a:spcPts val="400"/>
              </a:spcBef>
              <a:spcAft>
                <a:spcPts val="0"/>
              </a:spcAft>
              <a:buClr>
                <a:srgbClr val="7F7F7F"/>
              </a:buClr>
              <a:buSzPct val="100000"/>
              <a:buFont typeface="Arial"/>
              <a:buChar char="–"/>
              <a:defRPr sz="1800" b="0" i="0" u="none" strike="noStrike" cap="none">
                <a:solidFill>
                  <a:srgbClr val="7F7F7F"/>
                </a:solidFill>
                <a:latin typeface="Arial"/>
                <a:ea typeface="Arial"/>
                <a:cs typeface="Arial"/>
                <a:sym typeface="Arial"/>
              </a:defRPr>
            </a:lvl4pPr>
            <a:lvl5pPr marL="2034538" marR="0" lvl="4" indent="-91438" algn="l" rtl="0">
              <a:lnSpc>
                <a:spcPct val="100000"/>
              </a:lnSpc>
              <a:spcBef>
                <a:spcPts val="400"/>
              </a:spcBef>
              <a:spcAft>
                <a:spcPts val="0"/>
              </a:spcAft>
              <a:buClr>
                <a:srgbClr val="7F7F7F"/>
              </a:buClr>
              <a:buSzPct val="100000"/>
              <a:buFont typeface="Arial"/>
              <a:buChar char="»"/>
              <a:defRPr sz="1800" b="0" i="0" u="none" strike="noStrike" cap="none">
                <a:solidFill>
                  <a:srgbClr val="7F7F7F"/>
                </a:solidFill>
                <a:latin typeface="Arial"/>
                <a:ea typeface="Arial"/>
                <a:cs typeface="Arial"/>
                <a:sym typeface="Arial"/>
              </a:defRPr>
            </a:lvl5pPr>
            <a:lvl6pPr marL="2560320" marR="0" lvl="5" indent="-121920"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6pPr>
            <a:lvl7pPr marL="3017520" marR="0" lvl="6" indent="-121920"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7pPr>
            <a:lvl8pPr marL="3474720" marR="0" lvl="7" indent="-121920"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8pPr>
            <a:lvl9pPr marL="3931920" marR="0" lvl="8" indent="-121920"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9pPr>
          </a:lstStyle>
          <a:p>
            <a:endParaRPr/>
          </a:p>
        </p:txBody>
      </p:sp>
      <p:sp>
        <p:nvSpPr>
          <p:cNvPr id="1752" name="Shape 1752"/>
          <p:cNvSpPr/>
          <p:nvPr/>
        </p:nvSpPr>
        <p:spPr>
          <a:xfrm>
            <a:off x="0" y="0"/>
            <a:ext cx="9144000" cy="54000"/>
          </a:xfrm>
          <a:prstGeom prst="rect">
            <a:avLst/>
          </a:prstGeom>
          <a:solidFill>
            <a:srgbClr val="008774"/>
          </a:solidFill>
          <a:ln>
            <a:noFill/>
          </a:ln>
        </p:spPr>
        <p:txBody>
          <a:bodyPr lIns="45700" tIns="45700" rIns="45700" bIns="45700" anchor="ctr" anchorCtr="0">
            <a:noAutofit/>
          </a:bodyPr>
          <a:lstStyle/>
          <a:p>
            <a:pPr algn="ctr">
              <a:buClr>
                <a:srgbClr val="FFFFFF"/>
              </a:buClr>
            </a:pPr>
            <a:endParaRPr sz="1800">
              <a:solidFill>
                <a:srgbClr val="FFFFFF"/>
              </a:solidFill>
            </a:endParaRPr>
          </a:p>
        </p:txBody>
      </p:sp>
    </p:spTree>
    <p:extLst>
      <p:ext uri="{BB962C8B-B14F-4D97-AF65-F5344CB8AC3E}">
        <p14:creationId xmlns:p14="http://schemas.microsoft.com/office/powerpoint/2010/main" val="16511630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34.xml><?xml version="1.0" encoding="utf-8"?>
<p:sldLayout xmlns:a="http://schemas.openxmlformats.org/drawingml/2006/main" xmlns:r="http://schemas.openxmlformats.org/officeDocument/2006/relationships" xmlns:p="http://schemas.openxmlformats.org/presentationml/2006/main" showMasterSp="0">
  <p:cSld name="1_Side-by-Side">
    <p:spTree>
      <p:nvGrpSpPr>
        <p:cNvPr id="1" name="Shape 1753"/>
        <p:cNvGrpSpPr/>
        <p:nvPr/>
      </p:nvGrpSpPr>
      <p:grpSpPr>
        <a:xfrm>
          <a:off x="0" y="0"/>
          <a:ext cx="0" cy="0"/>
          <a:chOff x="0" y="0"/>
          <a:chExt cx="0" cy="0"/>
        </a:xfrm>
      </p:grpSpPr>
      <p:pic>
        <p:nvPicPr>
          <p:cNvPr id="1754" name="Shape 1754" descr="Shape 245"/>
          <p:cNvPicPr preferRelativeResize="0"/>
          <p:nvPr/>
        </p:nvPicPr>
        <p:blipFill rotWithShape="1">
          <a:blip r:embed="rId2">
            <a:alphaModFix/>
          </a:blip>
          <a:srcRect/>
          <a:stretch/>
        </p:blipFill>
        <p:spPr>
          <a:xfrm>
            <a:off x="-10" y="4772092"/>
            <a:ext cx="897000" cy="371400"/>
          </a:xfrm>
          <a:prstGeom prst="rect">
            <a:avLst/>
          </a:prstGeom>
          <a:noFill/>
          <a:ln>
            <a:noFill/>
          </a:ln>
        </p:spPr>
      </p:pic>
      <p:cxnSp>
        <p:nvCxnSpPr>
          <p:cNvPr id="1755" name="Shape 1755"/>
          <p:cNvCxnSpPr/>
          <p:nvPr/>
        </p:nvCxnSpPr>
        <p:spPr>
          <a:xfrm rot="10800000">
            <a:off x="4574537" y="925301"/>
            <a:ext cx="0" cy="3807600"/>
          </a:xfrm>
          <a:prstGeom prst="straightConnector1">
            <a:avLst/>
          </a:prstGeom>
          <a:noFill/>
          <a:ln w="19050" cap="flat" cmpd="sng">
            <a:solidFill>
              <a:srgbClr val="D9D9D9"/>
            </a:solidFill>
            <a:prstDash val="solid"/>
            <a:round/>
            <a:headEnd type="none" w="med" len="med"/>
            <a:tailEnd type="none" w="med" len="med"/>
          </a:ln>
        </p:spPr>
      </p:cxnSp>
      <p:cxnSp>
        <p:nvCxnSpPr>
          <p:cNvPr id="1756" name="Shape 1756"/>
          <p:cNvCxnSpPr/>
          <p:nvPr/>
        </p:nvCxnSpPr>
        <p:spPr>
          <a:xfrm>
            <a:off x="4572000" y="-214526"/>
            <a:ext cx="0" cy="119700"/>
          </a:xfrm>
          <a:prstGeom prst="straightConnector1">
            <a:avLst/>
          </a:prstGeom>
          <a:noFill/>
          <a:ln w="9525" cap="flat" cmpd="sng">
            <a:solidFill>
              <a:srgbClr val="FFFFFF"/>
            </a:solidFill>
            <a:prstDash val="solid"/>
            <a:round/>
            <a:headEnd type="none" w="med" len="med"/>
            <a:tailEnd type="none" w="med" len="med"/>
          </a:ln>
        </p:spPr>
      </p:cxnSp>
      <p:sp>
        <p:nvSpPr>
          <p:cNvPr id="1757" name="Shape 1757"/>
          <p:cNvSpPr txBox="1">
            <a:spLocks noGrp="1"/>
          </p:cNvSpPr>
          <p:nvPr>
            <p:ph type="title"/>
          </p:nvPr>
        </p:nvSpPr>
        <p:spPr>
          <a:xfrm>
            <a:off x="253550" y="151271"/>
            <a:ext cx="8663100" cy="557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253E"/>
              </a:buClr>
              <a:buFont typeface="Proxima Nova"/>
              <a:buNone/>
              <a:defRPr sz="2500" b="1" i="0" u="none" strike="noStrike" cap="none">
                <a:solidFill>
                  <a:srgbClr val="00253E"/>
                </a:solidFill>
                <a:latin typeface="Proxima Nova"/>
                <a:ea typeface="Proxima Nova"/>
                <a:cs typeface="Proxima Nova"/>
                <a:sym typeface="Proxima Nova"/>
              </a:defRPr>
            </a:lvl1pPr>
            <a:lvl2pPr marL="0" marR="0" lvl="1"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2pPr>
            <a:lvl3pPr marL="0" marR="0" lvl="2"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3pPr>
            <a:lvl4pPr marL="0" marR="0" lvl="3"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4pPr>
            <a:lvl5pPr marL="0" marR="0" lvl="4"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5pPr>
            <a:lvl6pPr marL="0" marR="0" lvl="5"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6pPr>
            <a:lvl7pPr marL="0" marR="0" lvl="6"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7pPr>
            <a:lvl8pPr marL="0" marR="0" lvl="7"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8pPr>
            <a:lvl9pPr marL="0" marR="0" lvl="8"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9pPr>
          </a:lstStyle>
          <a:p>
            <a:endParaRPr/>
          </a:p>
        </p:txBody>
      </p:sp>
      <p:sp>
        <p:nvSpPr>
          <p:cNvPr id="1758" name="Shape 1758"/>
          <p:cNvSpPr txBox="1">
            <a:spLocks noGrp="1"/>
          </p:cNvSpPr>
          <p:nvPr>
            <p:ph type="sldNum" idx="12"/>
          </p:nvPr>
        </p:nvSpPr>
        <p:spPr>
          <a:xfrm>
            <a:off x="6216435" y="4608089"/>
            <a:ext cx="3369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10224785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35.xml><?xml version="1.0" encoding="utf-8"?>
<p:sldLayout xmlns:a="http://schemas.openxmlformats.org/drawingml/2006/main" xmlns:r="http://schemas.openxmlformats.org/officeDocument/2006/relationships" xmlns:p="http://schemas.openxmlformats.org/presentationml/2006/main" showMasterSp="0">
  <p:cSld name="Title Only">
    <p:spTree>
      <p:nvGrpSpPr>
        <p:cNvPr id="1" name="Shape 1759"/>
        <p:cNvGrpSpPr/>
        <p:nvPr/>
      </p:nvGrpSpPr>
      <p:grpSpPr>
        <a:xfrm>
          <a:off x="0" y="0"/>
          <a:ext cx="0" cy="0"/>
          <a:chOff x="0" y="0"/>
          <a:chExt cx="0" cy="0"/>
        </a:xfrm>
      </p:grpSpPr>
      <p:pic>
        <p:nvPicPr>
          <p:cNvPr id="1760" name="Shape 1760" descr="pivotal_teal.png"/>
          <p:cNvPicPr preferRelativeResize="0"/>
          <p:nvPr/>
        </p:nvPicPr>
        <p:blipFill rotWithShape="1">
          <a:blip r:embed="rId2">
            <a:alphaModFix/>
          </a:blip>
          <a:srcRect/>
          <a:stretch/>
        </p:blipFill>
        <p:spPr>
          <a:xfrm>
            <a:off x="8272779" y="4855076"/>
            <a:ext cx="731400" cy="171300"/>
          </a:xfrm>
          <a:prstGeom prst="rect">
            <a:avLst/>
          </a:prstGeom>
          <a:noFill/>
          <a:ln>
            <a:noFill/>
          </a:ln>
        </p:spPr>
      </p:pic>
      <p:sp>
        <p:nvSpPr>
          <p:cNvPr id="1761" name="Shape 1761"/>
          <p:cNvSpPr txBox="1">
            <a:spLocks noGrp="1"/>
          </p:cNvSpPr>
          <p:nvPr>
            <p:ph type="title"/>
          </p:nvPr>
        </p:nvSpPr>
        <p:spPr>
          <a:xfrm>
            <a:off x="113720" y="149918"/>
            <a:ext cx="8796900" cy="4743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8774"/>
              </a:buClr>
              <a:buFont typeface="Arial"/>
              <a:buNone/>
              <a:defRPr sz="2800" b="1" i="0" u="none" strike="noStrike" cap="none">
                <a:solidFill>
                  <a:srgbClr val="008774"/>
                </a:solidFill>
                <a:latin typeface="Arial"/>
                <a:ea typeface="Arial"/>
                <a:cs typeface="Arial"/>
                <a:sym typeface="Arial"/>
              </a:defRPr>
            </a:lvl1pPr>
            <a:lvl2pPr marL="0" marR="0" lvl="1"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2pPr>
            <a:lvl3pPr marL="0" marR="0" lvl="2"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3pPr>
            <a:lvl4pPr marL="0" marR="0" lvl="3"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4pPr>
            <a:lvl5pPr marL="0" marR="0" lvl="4"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5pPr>
            <a:lvl6pPr marL="0" marR="0" lvl="5"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6pPr>
            <a:lvl7pPr marL="0" marR="0" lvl="6"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7pPr>
            <a:lvl8pPr marL="0" marR="0" lvl="7"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8pPr>
            <a:lvl9pPr marL="0" marR="0" lvl="8"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9pPr>
          </a:lstStyle>
          <a:p>
            <a:endParaRPr/>
          </a:p>
        </p:txBody>
      </p:sp>
      <p:sp>
        <p:nvSpPr>
          <p:cNvPr id="1762" name="Shape 1762"/>
          <p:cNvSpPr txBox="1">
            <a:spLocks noGrp="1"/>
          </p:cNvSpPr>
          <p:nvPr>
            <p:ph type="sldNum" idx="12"/>
          </p:nvPr>
        </p:nvSpPr>
        <p:spPr>
          <a:xfrm>
            <a:off x="48247" y="4861462"/>
            <a:ext cx="231300" cy="214800"/>
          </a:xfrm>
          <a:prstGeom prst="rect">
            <a:avLst/>
          </a:prstGeom>
          <a:noFill/>
          <a:ln>
            <a:noFill/>
          </a:ln>
        </p:spPr>
        <p:txBody>
          <a:bodyPr lIns="45700" tIns="45700" rIns="45700" bIns="45700" anchor="t" anchorCtr="0">
            <a:noAutofit/>
          </a:bodyPr>
          <a:lstStyle/>
          <a:p>
            <a:pPr>
              <a:buClr>
                <a:srgbClr val="A6A6A6"/>
              </a:buClr>
              <a:buSzPct val="25000"/>
              <a:buFont typeface="Arial"/>
              <a:buNone/>
            </a:pPr>
            <a:fld id="{00000000-1234-1234-1234-123412341234}" type="slidenum">
              <a:rPr lang="en" sz="900">
                <a:solidFill>
                  <a:srgbClr val="A6A6A6"/>
                </a:solidFill>
              </a:rPr>
              <a:pPr>
                <a:buClr>
                  <a:srgbClr val="A6A6A6"/>
                </a:buClr>
                <a:buSzPct val="25000"/>
                <a:buFont typeface="Arial"/>
                <a:buNone/>
              </a:pPr>
              <a:t>‹#›</a:t>
            </a:fld>
            <a:endParaRPr lang="en" sz="900">
              <a:solidFill>
                <a:srgbClr val="A6A6A6"/>
              </a:solidFill>
            </a:endParaRPr>
          </a:p>
        </p:txBody>
      </p:sp>
      <p:sp>
        <p:nvSpPr>
          <p:cNvPr id="1763" name="Shape 1763"/>
          <p:cNvSpPr/>
          <p:nvPr/>
        </p:nvSpPr>
        <p:spPr>
          <a:xfrm>
            <a:off x="0" y="0"/>
            <a:ext cx="9144000" cy="54000"/>
          </a:xfrm>
          <a:prstGeom prst="rect">
            <a:avLst/>
          </a:prstGeom>
          <a:solidFill>
            <a:srgbClr val="008774"/>
          </a:solidFill>
          <a:ln>
            <a:noFill/>
          </a:ln>
        </p:spPr>
        <p:txBody>
          <a:bodyPr lIns="45700" tIns="45700" rIns="45700" bIns="45700" anchor="ctr" anchorCtr="0">
            <a:noAutofit/>
          </a:bodyPr>
          <a:lstStyle/>
          <a:p>
            <a:pPr algn="ctr">
              <a:buClr>
                <a:srgbClr val="FFFFFF"/>
              </a:buClr>
            </a:pPr>
            <a:endParaRPr sz="1800">
              <a:solidFill>
                <a:srgbClr val="FFFFFF"/>
              </a:solidFill>
            </a:endParaRPr>
          </a:p>
        </p:txBody>
      </p:sp>
      <p:sp>
        <p:nvSpPr>
          <p:cNvPr id="1764" name="Shape 1764"/>
          <p:cNvSpPr txBox="1"/>
          <p:nvPr/>
        </p:nvSpPr>
        <p:spPr>
          <a:xfrm>
            <a:off x="7397710" y="4849178"/>
            <a:ext cx="828300" cy="239400"/>
          </a:xfrm>
          <a:prstGeom prst="rect">
            <a:avLst/>
          </a:prstGeom>
          <a:noFill/>
          <a:ln>
            <a:noFill/>
          </a:ln>
        </p:spPr>
        <p:txBody>
          <a:bodyPr lIns="45700" tIns="45700" rIns="45700" bIns="45700" anchor="t" anchorCtr="0">
            <a:noAutofit/>
          </a:bodyPr>
          <a:lstStyle/>
          <a:p>
            <a:pPr>
              <a:buClr>
                <a:srgbClr val="4D4D4D"/>
              </a:buClr>
              <a:buSzPct val="25000"/>
            </a:pPr>
            <a:r>
              <a:rPr lang="en" sz="1100">
                <a:solidFill>
                  <a:srgbClr val="4D4D4D"/>
                </a:solidFill>
              </a:rPr>
              <a:t>@cdavisafc</a:t>
            </a:r>
          </a:p>
        </p:txBody>
      </p:sp>
    </p:spTree>
    <p:extLst>
      <p:ext uri="{BB962C8B-B14F-4D97-AF65-F5344CB8AC3E}">
        <p14:creationId xmlns:p14="http://schemas.microsoft.com/office/powerpoint/2010/main" val="4452959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36.xml><?xml version="1.0" encoding="utf-8"?>
<p:sldLayout xmlns:a="http://schemas.openxmlformats.org/drawingml/2006/main" xmlns:r="http://schemas.openxmlformats.org/officeDocument/2006/relationships" xmlns:p="http://schemas.openxmlformats.org/presentationml/2006/main" showMasterSp="0">
  <p:cSld name="3_Custom Layout">
    <p:spTree>
      <p:nvGrpSpPr>
        <p:cNvPr id="1" name="Shape 1765"/>
        <p:cNvGrpSpPr/>
        <p:nvPr/>
      </p:nvGrpSpPr>
      <p:grpSpPr>
        <a:xfrm>
          <a:off x="0" y="0"/>
          <a:ext cx="0" cy="0"/>
          <a:chOff x="0" y="0"/>
          <a:chExt cx="0" cy="0"/>
        </a:xfrm>
      </p:grpSpPr>
      <p:pic>
        <p:nvPicPr>
          <p:cNvPr id="1766" name="Shape 1766" descr="pivotal_teal.png"/>
          <p:cNvPicPr preferRelativeResize="0"/>
          <p:nvPr/>
        </p:nvPicPr>
        <p:blipFill rotWithShape="1">
          <a:blip r:embed="rId2">
            <a:alphaModFix/>
          </a:blip>
          <a:srcRect/>
          <a:stretch/>
        </p:blipFill>
        <p:spPr>
          <a:xfrm>
            <a:off x="8272779" y="4855076"/>
            <a:ext cx="731400" cy="171300"/>
          </a:xfrm>
          <a:prstGeom prst="rect">
            <a:avLst/>
          </a:prstGeom>
          <a:noFill/>
          <a:ln>
            <a:noFill/>
          </a:ln>
        </p:spPr>
      </p:pic>
      <p:sp>
        <p:nvSpPr>
          <p:cNvPr id="1767" name="Shape 1767"/>
          <p:cNvSpPr/>
          <p:nvPr/>
        </p:nvSpPr>
        <p:spPr>
          <a:xfrm>
            <a:off x="0" y="0"/>
            <a:ext cx="9144000" cy="5143500"/>
          </a:xfrm>
          <a:prstGeom prst="rect">
            <a:avLst/>
          </a:prstGeom>
          <a:blipFill rotWithShape="1">
            <a:blip r:embed="rId3">
              <a:alphaModFix/>
            </a:blip>
            <a:stretch>
              <a:fillRect/>
            </a:stretch>
          </a:blipFill>
          <a:ln>
            <a:noFill/>
          </a:ln>
        </p:spPr>
        <p:txBody>
          <a:bodyPr lIns="45700" tIns="45700" rIns="45700" bIns="45700" anchor="ctr" anchorCtr="0">
            <a:noAutofit/>
          </a:bodyPr>
          <a:lstStyle/>
          <a:p>
            <a:pPr algn="ctr">
              <a:buClr>
                <a:srgbClr val="FFFFFF"/>
              </a:buClr>
            </a:pPr>
            <a:endParaRPr sz="1800">
              <a:solidFill>
                <a:srgbClr val="FFFFFF"/>
              </a:solidFill>
            </a:endParaRPr>
          </a:p>
        </p:txBody>
      </p:sp>
      <p:sp>
        <p:nvSpPr>
          <p:cNvPr id="1768" name="Shape 1768"/>
          <p:cNvSpPr/>
          <p:nvPr/>
        </p:nvSpPr>
        <p:spPr>
          <a:xfrm>
            <a:off x="285750" y="285750"/>
            <a:ext cx="8572500" cy="4572000"/>
          </a:xfrm>
          <a:prstGeom prst="rect">
            <a:avLst/>
          </a:prstGeom>
          <a:blipFill rotWithShape="1">
            <a:blip r:embed="rId4">
              <a:alphaModFix/>
            </a:blip>
            <a:stretch>
              <a:fillRect/>
            </a:stretch>
          </a:blipFill>
          <a:ln>
            <a:noFill/>
          </a:ln>
        </p:spPr>
        <p:txBody>
          <a:bodyPr lIns="45700" tIns="45700" rIns="45700" bIns="45700" anchor="ctr" anchorCtr="0">
            <a:noAutofit/>
          </a:bodyPr>
          <a:lstStyle/>
          <a:p>
            <a:pPr algn="ctr">
              <a:buClr>
                <a:srgbClr val="FFFFFF"/>
              </a:buClr>
            </a:pPr>
            <a:endParaRPr sz="1800">
              <a:solidFill>
                <a:srgbClr val="FFFFFF"/>
              </a:solidFill>
            </a:endParaRPr>
          </a:p>
        </p:txBody>
      </p:sp>
      <p:sp>
        <p:nvSpPr>
          <p:cNvPr id="1769" name="Shape 1769"/>
          <p:cNvSpPr txBox="1">
            <a:spLocks noGrp="1"/>
          </p:cNvSpPr>
          <p:nvPr>
            <p:ph type="sldNum" idx="12"/>
          </p:nvPr>
        </p:nvSpPr>
        <p:spPr>
          <a:xfrm>
            <a:off x="6279544" y="4635135"/>
            <a:ext cx="273600" cy="264300"/>
          </a:xfrm>
          <a:prstGeom prst="rect">
            <a:avLst/>
          </a:prstGeom>
          <a:noFill/>
          <a:ln>
            <a:noFill/>
          </a:ln>
        </p:spPr>
        <p:txBody>
          <a:bodyPr lIns="45700" tIns="45700" rIns="45700" bIns="45700" anchor="ctr" anchorCtr="0">
            <a:noAutofit/>
          </a:bodyPr>
          <a:lstStyle/>
          <a:p>
            <a:pPr algn="r">
              <a:buClr>
                <a:srgbClr val="000000"/>
              </a:buClr>
              <a:buSzPct val="25000"/>
              <a:buFont typeface="Arial"/>
              <a:buNone/>
            </a:pPr>
            <a:fld id="{00000000-1234-1234-1234-123412341234}" type="slidenum">
              <a:rPr lang="en" sz="1200"/>
              <a:pPr algn="r">
                <a:buClr>
                  <a:srgbClr val="000000"/>
                </a:buClr>
                <a:buSzPct val="25000"/>
                <a:buFont typeface="Arial"/>
                <a:buNone/>
              </a:pPr>
              <a:t>‹#›</a:t>
            </a:fld>
            <a:endParaRPr lang="en" sz="1200"/>
          </a:p>
        </p:txBody>
      </p:sp>
    </p:spTree>
    <p:extLst>
      <p:ext uri="{BB962C8B-B14F-4D97-AF65-F5344CB8AC3E}">
        <p14:creationId xmlns:p14="http://schemas.microsoft.com/office/powerpoint/2010/main" val="4178856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37.xml><?xml version="1.0" encoding="utf-8"?>
<p:sldLayout xmlns:a="http://schemas.openxmlformats.org/drawingml/2006/main" xmlns:r="http://schemas.openxmlformats.org/officeDocument/2006/relationships" xmlns:p="http://schemas.openxmlformats.org/presentationml/2006/main" showMasterSp="0">
  <p:cSld name="Pivotal Title Slide">
    <p:bg>
      <p:bgPr>
        <a:solidFill>
          <a:schemeClr val="accent1"/>
        </a:solidFill>
        <a:effectLst/>
      </p:bgPr>
    </p:bg>
    <p:spTree>
      <p:nvGrpSpPr>
        <p:cNvPr id="1" name="Shape 1770"/>
        <p:cNvGrpSpPr/>
        <p:nvPr/>
      </p:nvGrpSpPr>
      <p:grpSpPr>
        <a:xfrm>
          <a:off x="0" y="0"/>
          <a:ext cx="0" cy="0"/>
          <a:chOff x="0" y="0"/>
          <a:chExt cx="0" cy="0"/>
        </a:xfrm>
      </p:grpSpPr>
      <p:sp>
        <p:nvSpPr>
          <p:cNvPr id="1771" name="Shape 1771"/>
          <p:cNvSpPr/>
          <p:nvPr/>
        </p:nvSpPr>
        <p:spPr>
          <a:xfrm>
            <a:off x="0" y="0"/>
            <a:ext cx="9144000" cy="5143500"/>
          </a:xfrm>
          <a:prstGeom prst="rect">
            <a:avLst/>
          </a:prstGeom>
          <a:solidFill>
            <a:srgbClr val="000000"/>
          </a:solidFill>
          <a:ln>
            <a:noFill/>
          </a:ln>
        </p:spPr>
        <p:txBody>
          <a:bodyPr lIns="45700" tIns="45700" rIns="45700" bIns="45700" anchor="ctr" anchorCtr="0">
            <a:noAutofit/>
          </a:bodyPr>
          <a:lstStyle/>
          <a:p>
            <a:pPr algn="ctr">
              <a:buClr>
                <a:srgbClr val="FFFFFF"/>
              </a:buClr>
            </a:pPr>
            <a:endParaRPr sz="1800">
              <a:solidFill>
                <a:srgbClr val="FFFFFF"/>
              </a:solidFill>
            </a:endParaRPr>
          </a:p>
        </p:txBody>
      </p:sp>
      <p:pic>
        <p:nvPicPr>
          <p:cNvPr id="1772" name="Shape 1772" descr="Pivotal_White.png"/>
          <p:cNvPicPr preferRelativeResize="0"/>
          <p:nvPr/>
        </p:nvPicPr>
        <p:blipFill rotWithShape="1">
          <a:blip r:embed="rId2">
            <a:alphaModFix/>
          </a:blip>
          <a:srcRect l="20054" t="21654" r="18524" b="26492"/>
          <a:stretch/>
        </p:blipFill>
        <p:spPr>
          <a:xfrm>
            <a:off x="1687232" y="1490694"/>
            <a:ext cx="5842500" cy="1931400"/>
          </a:xfrm>
          <a:prstGeom prst="rect">
            <a:avLst/>
          </a:prstGeom>
          <a:noFill/>
          <a:ln>
            <a:noFill/>
          </a:ln>
        </p:spPr>
      </p:pic>
      <p:sp>
        <p:nvSpPr>
          <p:cNvPr id="1773" name="Shape 1773"/>
          <p:cNvSpPr txBox="1">
            <a:spLocks noGrp="1"/>
          </p:cNvSpPr>
          <p:nvPr>
            <p:ph type="sldNum" idx="12"/>
          </p:nvPr>
        </p:nvSpPr>
        <p:spPr>
          <a:xfrm>
            <a:off x="4419600" y="4627562"/>
            <a:ext cx="2133600" cy="279300"/>
          </a:xfrm>
          <a:prstGeom prst="rect">
            <a:avLst/>
          </a:prstGeom>
          <a:noFill/>
          <a:ln>
            <a:noFill/>
          </a:ln>
        </p:spPr>
        <p:txBody>
          <a:bodyPr lIns="45700" tIns="45700" rIns="45700" bIns="45700" anchor="ctr" anchorCtr="0">
            <a:noAutofit/>
          </a:bodyPr>
          <a:lstStyle/>
          <a:p>
            <a:pPr algn="r">
              <a:buClr>
                <a:srgbClr val="4D4D4D"/>
              </a:buClr>
              <a:buSzPct val="25000"/>
              <a:buFont typeface="Arial"/>
              <a:buNone/>
            </a:pPr>
            <a:fld id="{00000000-1234-1234-1234-123412341234}" type="slidenum">
              <a:rPr lang="en" sz="1200">
                <a:solidFill>
                  <a:srgbClr val="4D4D4D"/>
                </a:solidFill>
              </a:rPr>
              <a:pPr algn="r">
                <a:buClr>
                  <a:srgbClr val="4D4D4D"/>
                </a:buClr>
                <a:buSzPct val="25000"/>
                <a:buFont typeface="Arial"/>
                <a:buNone/>
              </a:pPr>
              <a:t>‹#›</a:t>
            </a:fld>
            <a:endParaRPr lang="en" sz="1200">
              <a:solidFill>
                <a:srgbClr val="4D4D4D"/>
              </a:solidFill>
            </a:endParaRPr>
          </a:p>
        </p:txBody>
      </p:sp>
    </p:spTree>
    <p:extLst>
      <p:ext uri="{BB962C8B-B14F-4D97-AF65-F5344CB8AC3E}">
        <p14:creationId xmlns:p14="http://schemas.microsoft.com/office/powerpoint/2010/main" val="13464104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38.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Shape 1774"/>
        <p:cNvGrpSpPr/>
        <p:nvPr/>
      </p:nvGrpSpPr>
      <p:grpSpPr>
        <a:xfrm>
          <a:off x="0" y="0"/>
          <a:ext cx="0" cy="0"/>
          <a:chOff x="0" y="0"/>
          <a:chExt cx="0" cy="0"/>
        </a:xfrm>
      </p:grpSpPr>
      <p:sp>
        <p:nvSpPr>
          <p:cNvPr id="1775" name="Shape 1775"/>
          <p:cNvSpPr/>
          <p:nvPr/>
        </p:nvSpPr>
        <p:spPr>
          <a:xfrm>
            <a:off x="0" y="4629150"/>
            <a:ext cx="9144000" cy="385800"/>
          </a:xfrm>
          <a:prstGeom prst="rect">
            <a:avLst/>
          </a:prstGeom>
          <a:solidFill>
            <a:srgbClr val="00786E"/>
          </a:solidFill>
          <a:ln>
            <a:noFill/>
          </a:ln>
        </p:spPr>
        <p:txBody>
          <a:bodyPr lIns="45700" tIns="45700" rIns="45700" bIns="45700" anchor="ctr" anchorCtr="0">
            <a:noAutofit/>
          </a:bodyPr>
          <a:lstStyle/>
          <a:p>
            <a:pPr>
              <a:buClr>
                <a:srgbClr val="FFFFFF"/>
              </a:buClr>
            </a:pPr>
            <a:endParaRPr sz="1800">
              <a:solidFill>
                <a:srgbClr val="FFFFFF"/>
              </a:solidFill>
            </a:endParaRPr>
          </a:p>
        </p:txBody>
      </p:sp>
      <p:sp>
        <p:nvSpPr>
          <p:cNvPr id="1776" name="Shape 1776"/>
          <p:cNvSpPr txBox="1">
            <a:spLocks noGrp="1"/>
          </p:cNvSpPr>
          <p:nvPr>
            <p:ph type="sldNum" idx="12"/>
          </p:nvPr>
        </p:nvSpPr>
        <p:spPr>
          <a:xfrm flipH="1">
            <a:off x="8553550" y="5021494"/>
            <a:ext cx="126900" cy="126900"/>
          </a:xfrm>
          <a:prstGeom prst="rect">
            <a:avLst/>
          </a:prstGeom>
          <a:noFill/>
          <a:ln>
            <a:noFill/>
          </a:ln>
        </p:spPr>
        <p:txBody>
          <a:bodyPr lIns="0" tIns="0" rIns="0" bIns="0" anchor="t" anchorCtr="0">
            <a:noAutofit/>
          </a:bodyPr>
          <a:lstStyle/>
          <a:p>
            <a:pPr algn="r">
              <a:buClr>
                <a:srgbClr val="808080"/>
              </a:buClr>
              <a:buSzPct val="25000"/>
              <a:buFont typeface="Arial"/>
              <a:buNone/>
            </a:pPr>
            <a:fld id="{00000000-1234-1234-1234-123412341234}" type="slidenum">
              <a:rPr lang="en" sz="800">
                <a:solidFill>
                  <a:srgbClr val="808080"/>
                </a:solidFill>
              </a:rPr>
              <a:pPr algn="r">
                <a:buClr>
                  <a:srgbClr val="808080"/>
                </a:buClr>
                <a:buSzPct val="25000"/>
                <a:buFont typeface="Arial"/>
                <a:buNone/>
              </a:pPr>
              <a:t>‹#›</a:t>
            </a:fld>
            <a:endParaRPr lang="en" sz="800">
              <a:solidFill>
                <a:srgbClr val="808080"/>
              </a:solidFill>
            </a:endParaRPr>
          </a:p>
        </p:txBody>
      </p:sp>
      <p:sp>
        <p:nvSpPr>
          <p:cNvPr id="1777" name="Shape 1777"/>
          <p:cNvSpPr txBox="1"/>
          <p:nvPr/>
        </p:nvSpPr>
        <p:spPr>
          <a:xfrm>
            <a:off x="366712" y="5018448"/>
            <a:ext cx="2274900" cy="126900"/>
          </a:xfrm>
          <a:prstGeom prst="rect">
            <a:avLst/>
          </a:prstGeom>
          <a:noFill/>
          <a:ln>
            <a:noFill/>
          </a:ln>
        </p:spPr>
        <p:txBody>
          <a:bodyPr lIns="0" tIns="0" rIns="0" bIns="0" anchor="t" anchorCtr="0">
            <a:noAutofit/>
          </a:bodyPr>
          <a:lstStyle/>
          <a:p>
            <a:pPr>
              <a:buClr>
                <a:srgbClr val="808080"/>
              </a:buClr>
              <a:buSzPct val="25000"/>
            </a:pPr>
            <a:r>
              <a:rPr lang="en" sz="600">
                <a:solidFill>
                  <a:srgbClr val="808080"/>
                </a:solidFill>
              </a:rPr>
              <a:t>© 2015 Pivotal Software, Inc.  All rights reserved.</a:t>
            </a:r>
          </a:p>
        </p:txBody>
      </p:sp>
      <p:pic>
        <p:nvPicPr>
          <p:cNvPr id="1778" name="Shape 1778" descr="Pivotal_White.png"/>
          <p:cNvPicPr preferRelativeResize="0"/>
          <p:nvPr/>
        </p:nvPicPr>
        <p:blipFill rotWithShape="1">
          <a:blip r:embed="rId2">
            <a:alphaModFix/>
          </a:blip>
          <a:srcRect l="20054" t="21648" r="18524" b="26497"/>
          <a:stretch/>
        </p:blipFill>
        <p:spPr>
          <a:xfrm>
            <a:off x="7926753" y="4642512"/>
            <a:ext cx="997200" cy="329700"/>
          </a:xfrm>
          <a:prstGeom prst="rect">
            <a:avLst/>
          </a:prstGeom>
          <a:noFill/>
          <a:ln>
            <a:noFill/>
          </a:ln>
        </p:spPr>
      </p:pic>
      <p:sp>
        <p:nvSpPr>
          <p:cNvPr id="1779" name="Shape 1779"/>
          <p:cNvSpPr/>
          <p:nvPr/>
        </p:nvSpPr>
        <p:spPr>
          <a:xfrm>
            <a:off x="0" y="0"/>
            <a:ext cx="9144000" cy="5143500"/>
          </a:xfrm>
          <a:prstGeom prst="rect">
            <a:avLst/>
          </a:prstGeom>
          <a:solidFill>
            <a:srgbClr val="000000"/>
          </a:solidFill>
          <a:ln w="12700" cap="flat" cmpd="sng">
            <a:solidFill>
              <a:srgbClr val="000000"/>
            </a:solidFill>
            <a:prstDash val="solid"/>
            <a:round/>
            <a:headEnd type="none" w="med" len="med"/>
            <a:tailEnd type="none" w="med" len="med"/>
          </a:ln>
        </p:spPr>
        <p:txBody>
          <a:bodyPr lIns="45700" tIns="45700" rIns="45700" bIns="45700" anchor="ctr" anchorCtr="0">
            <a:noAutofit/>
          </a:bodyPr>
          <a:lstStyle/>
          <a:p>
            <a:pPr algn="ctr">
              <a:buClr>
                <a:srgbClr val="FFFFFF"/>
              </a:buClr>
            </a:pPr>
            <a:endParaRPr sz="1800">
              <a:solidFill>
                <a:srgbClr val="FFFFFF"/>
              </a:solidFill>
            </a:endParaRPr>
          </a:p>
        </p:txBody>
      </p:sp>
      <p:sp>
        <p:nvSpPr>
          <p:cNvPr id="1780" name="Shape 1780"/>
          <p:cNvSpPr txBox="1">
            <a:spLocks noGrp="1"/>
          </p:cNvSpPr>
          <p:nvPr>
            <p:ph type="title"/>
          </p:nvPr>
        </p:nvSpPr>
        <p:spPr>
          <a:xfrm>
            <a:off x="890587" y="1312905"/>
            <a:ext cx="4384200" cy="1006500"/>
          </a:xfrm>
          <a:prstGeom prst="rect">
            <a:avLst/>
          </a:prstGeom>
          <a:noFill/>
          <a:ln>
            <a:noFill/>
          </a:ln>
        </p:spPr>
        <p:txBody>
          <a:bodyPr lIns="91425" tIns="91425" rIns="91425" bIns="91425" anchor="b" anchorCtr="0"/>
          <a:lstStyle>
            <a:lvl1pPr marL="0" marR="0" lvl="0" indent="0" algn="l" rtl="0">
              <a:lnSpc>
                <a:spcPct val="90000"/>
              </a:lnSpc>
              <a:spcBef>
                <a:spcPts val="0"/>
              </a:spcBef>
              <a:spcAft>
                <a:spcPts val="0"/>
              </a:spcAft>
              <a:buClr>
                <a:srgbClr val="F16F3B"/>
              </a:buClr>
              <a:buFont typeface="Arial"/>
              <a:buNone/>
              <a:defRPr sz="3600" b="1" i="0" u="none" strike="noStrike" cap="none">
                <a:solidFill>
                  <a:srgbClr val="F16F3B"/>
                </a:solidFill>
                <a:latin typeface="Arial"/>
                <a:ea typeface="Arial"/>
                <a:cs typeface="Arial"/>
                <a:sym typeface="Arial"/>
              </a:defRPr>
            </a:lvl1pPr>
            <a:lvl2pPr marL="0" marR="0" lvl="1"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2pPr>
            <a:lvl3pPr marL="0" marR="0" lvl="2"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3pPr>
            <a:lvl4pPr marL="0" marR="0" lvl="3"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4pPr>
            <a:lvl5pPr marL="0" marR="0" lvl="4"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5pPr>
            <a:lvl6pPr marL="0" marR="0" lvl="5"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6pPr>
            <a:lvl7pPr marL="0" marR="0" lvl="6"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7pPr>
            <a:lvl8pPr marL="0" marR="0" lvl="7"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8pPr>
            <a:lvl9pPr marL="0" marR="0" lvl="8"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9pPr>
          </a:lstStyle>
          <a:p>
            <a:endParaRPr/>
          </a:p>
        </p:txBody>
      </p:sp>
      <p:sp>
        <p:nvSpPr>
          <p:cNvPr id="1781" name="Shape 1781"/>
          <p:cNvSpPr txBox="1">
            <a:spLocks noGrp="1"/>
          </p:cNvSpPr>
          <p:nvPr>
            <p:ph type="body" idx="1"/>
          </p:nvPr>
        </p:nvSpPr>
        <p:spPr>
          <a:xfrm>
            <a:off x="890587" y="2633383"/>
            <a:ext cx="6048299" cy="3693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accent2"/>
              </a:buClr>
              <a:buFont typeface="Arial"/>
              <a:buNone/>
              <a:defRPr sz="2400" b="0" i="0" u="none" strike="noStrike" cap="none">
                <a:solidFill>
                  <a:schemeClr val="accent2"/>
                </a:solidFill>
                <a:latin typeface="Arial"/>
                <a:ea typeface="Arial"/>
                <a:cs typeface="Arial"/>
                <a:sym typeface="Arial"/>
              </a:defRPr>
            </a:lvl1pPr>
            <a:lvl2pPr marL="0" marR="0" lvl="1" indent="457200" algn="l" rtl="0">
              <a:lnSpc>
                <a:spcPct val="100000"/>
              </a:lnSpc>
              <a:spcBef>
                <a:spcPts val="0"/>
              </a:spcBef>
              <a:spcAft>
                <a:spcPts val="0"/>
              </a:spcAft>
              <a:buClr>
                <a:schemeClr val="accent2"/>
              </a:buClr>
              <a:buFont typeface="Arial"/>
              <a:buNone/>
              <a:defRPr sz="2400" b="0" i="0" u="none" strike="noStrike" cap="none">
                <a:solidFill>
                  <a:schemeClr val="accent2"/>
                </a:solidFill>
                <a:latin typeface="Arial"/>
                <a:ea typeface="Arial"/>
                <a:cs typeface="Arial"/>
                <a:sym typeface="Arial"/>
              </a:defRPr>
            </a:lvl2pPr>
            <a:lvl3pPr marL="0" marR="0" lvl="2" indent="914400" algn="l" rtl="0">
              <a:lnSpc>
                <a:spcPct val="100000"/>
              </a:lnSpc>
              <a:spcBef>
                <a:spcPts val="0"/>
              </a:spcBef>
              <a:spcAft>
                <a:spcPts val="0"/>
              </a:spcAft>
              <a:buClr>
                <a:schemeClr val="accent2"/>
              </a:buClr>
              <a:buFont typeface="Arial"/>
              <a:buNone/>
              <a:defRPr sz="2400" b="0" i="0" u="none" strike="noStrike" cap="none">
                <a:solidFill>
                  <a:schemeClr val="accent2"/>
                </a:solidFill>
                <a:latin typeface="Arial"/>
                <a:ea typeface="Arial"/>
                <a:cs typeface="Arial"/>
                <a:sym typeface="Arial"/>
              </a:defRPr>
            </a:lvl3pPr>
            <a:lvl4pPr marL="0" marR="0" lvl="3" indent="1371600" algn="l" rtl="0">
              <a:lnSpc>
                <a:spcPct val="100000"/>
              </a:lnSpc>
              <a:spcBef>
                <a:spcPts val="0"/>
              </a:spcBef>
              <a:spcAft>
                <a:spcPts val="0"/>
              </a:spcAft>
              <a:buClr>
                <a:schemeClr val="accent2"/>
              </a:buClr>
              <a:buFont typeface="Arial"/>
              <a:buNone/>
              <a:defRPr sz="2400" b="0" i="0" u="none" strike="noStrike" cap="none">
                <a:solidFill>
                  <a:schemeClr val="accent2"/>
                </a:solidFill>
                <a:latin typeface="Arial"/>
                <a:ea typeface="Arial"/>
                <a:cs typeface="Arial"/>
                <a:sym typeface="Arial"/>
              </a:defRPr>
            </a:lvl4pPr>
            <a:lvl5pPr marL="0" marR="0" lvl="4" indent="1828800" algn="l" rtl="0">
              <a:lnSpc>
                <a:spcPct val="100000"/>
              </a:lnSpc>
              <a:spcBef>
                <a:spcPts val="0"/>
              </a:spcBef>
              <a:spcAft>
                <a:spcPts val="0"/>
              </a:spcAft>
              <a:buClr>
                <a:schemeClr val="accent2"/>
              </a:buClr>
              <a:buFont typeface="Arial"/>
              <a:buNone/>
              <a:defRPr sz="2400" b="0" i="0" u="none" strike="noStrike" cap="none">
                <a:solidFill>
                  <a:schemeClr val="accent2"/>
                </a:solidFill>
                <a:latin typeface="Arial"/>
                <a:ea typeface="Arial"/>
                <a:cs typeface="Arial"/>
                <a:sym typeface="Arial"/>
              </a:defRPr>
            </a:lvl5pPr>
            <a:lvl6pPr marL="2560320" marR="0" lvl="5" indent="-121920"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6pPr>
            <a:lvl7pPr marL="3017520" marR="0" lvl="6" indent="-121920"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7pPr>
            <a:lvl8pPr marL="3474720" marR="0" lvl="7" indent="-121920"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8pPr>
            <a:lvl9pPr marL="3931920" marR="0" lvl="8" indent="-121920"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9pPr>
          </a:lstStyle>
          <a:p>
            <a:endParaRPr/>
          </a:p>
        </p:txBody>
      </p:sp>
      <p:sp>
        <p:nvSpPr>
          <p:cNvPr id="1782" name="Shape 1782"/>
          <p:cNvSpPr/>
          <p:nvPr/>
        </p:nvSpPr>
        <p:spPr>
          <a:xfrm>
            <a:off x="0" y="4629150"/>
            <a:ext cx="9144000" cy="385800"/>
          </a:xfrm>
          <a:prstGeom prst="rect">
            <a:avLst/>
          </a:prstGeom>
          <a:solidFill>
            <a:srgbClr val="00786E"/>
          </a:solidFill>
          <a:ln>
            <a:noFill/>
          </a:ln>
        </p:spPr>
        <p:txBody>
          <a:bodyPr lIns="45700" tIns="45700" rIns="45700" bIns="45700" anchor="ctr" anchorCtr="0">
            <a:noAutofit/>
          </a:bodyPr>
          <a:lstStyle/>
          <a:p>
            <a:pPr>
              <a:buClr>
                <a:srgbClr val="FFFFFF"/>
              </a:buClr>
            </a:pPr>
            <a:endParaRPr sz="1800">
              <a:solidFill>
                <a:srgbClr val="FFFFFF"/>
              </a:solidFill>
            </a:endParaRPr>
          </a:p>
        </p:txBody>
      </p:sp>
      <p:sp>
        <p:nvSpPr>
          <p:cNvPr id="1783" name="Shape 1783"/>
          <p:cNvSpPr txBox="1"/>
          <p:nvPr/>
        </p:nvSpPr>
        <p:spPr>
          <a:xfrm>
            <a:off x="8553450" y="5021494"/>
            <a:ext cx="533400" cy="126900"/>
          </a:xfrm>
          <a:prstGeom prst="rect">
            <a:avLst/>
          </a:prstGeom>
          <a:noFill/>
          <a:ln>
            <a:noFill/>
          </a:ln>
        </p:spPr>
        <p:txBody>
          <a:bodyPr lIns="0" tIns="0" rIns="0" bIns="0" anchor="t" anchorCtr="0">
            <a:noAutofit/>
          </a:bodyPr>
          <a:lstStyle/>
          <a:p>
            <a:pPr algn="r">
              <a:buClr>
                <a:srgbClr val="808080"/>
              </a:buClr>
            </a:pPr>
            <a:endParaRPr sz="800">
              <a:solidFill>
                <a:srgbClr val="808080"/>
              </a:solidFill>
            </a:endParaRPr>
          </a:p>
        </p:txBody>
      </p:sp>
      <p:sp>
        <p:nvSpPr>
          <p:cNvPr id="1784" name="Shape 1784"/>
          <p:cNvSpPr txBox="1"/>
          <p:nvPr/>
        </p:nvSpPr>
        <p:spPr>
          <a:xfrm>
            <a:off x="366712" y="5018448"/>
            <a:ext cx="2274900" cy="126900"/>
          </a:xfrm>
          <a:prstGeom prst="rect">
            <a:avLst/>
          </a:prstGeom>
          <a:noFill/>
          <a:ln>
            <a:noFill/>
          </a:ln>
        </p:spPr>
        <p:txBody>
          <a:bodyPr lIns="0" tIns="0" rIns="0" bIns="0" anchor="t" anchorCtr="0">
            <a:noAutofit/>
          </a:bodyPr>
          <a:lstStyle/>
          <a:p>
            <a:pPr>
              <a:buClr>
                <a:srgbClr val="808080"/>
              </a:buClr>
              <a:buSzPct val="25000"/>
            </a:pPr>
            <a:r>
              <a:rPr lang="en" sz="600">
                <a:solidFill>
                  <a:srgbClr val="808080"/>
                </a:solidFill>
              </a:rPr>
              <a:t>© 2015 Pivotal Software, Inc.  All rights reserved.</a:t>
            </a:r>
          </a:p>
        </p:txBody>
      </p:sp>
      <p:pic>
        <p:nvPicPr>
          <p:cNvPr id="1785" name="Shape 1785" descr="Pivotal_White.png"/>
          <p:cNvPicPr preferRelativeResize="0"/>
          <p:nvPr/>
        </p:nvPicPr>
        <p:blipFill rotWithShape="1">
          <a:blip r:embed="rId2">
            <a:alphaModFix/>
          </a:blip>
          <a:srcRect l="20054" t="21648" r="18524" b="26497"/>
          <a:stretch/>
        </p:blipFill>
        <p:spPr>
          <a:xfrm>
            <a:off x="7926753" y="4642512"/>
            <a:ext cx="997200" cy="329700"/>
          </a:xfrm>
          <a:prstGeom prst="rect">
            <a:avLst/>
          </a:prstGeom>
          <a:noFill/>
          <a:ln>
            <a:noFill/>
          </a:ln>
        </p:spPr>
      </p:pic>
    </p:spTree>
    <p:extLst>
      <p:ext uri="{BB962C8B-B14F-4D97-AF65-F5344CB8AC3E}">
        <p14:creationId xmlns:p14="http://schemas.microsoft.com/office/powerpoint/2010/main" val="22976620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39.xml><?xml version="1.0" encoding="utf-8"?>
<p:sldLayout xmlns:a="http://schemas.openxmlformats.org/drawingml/2006/main" xmlns:r="http://schemas.openxmlformats.org/officeDocument/2006/relationships" xmlns:p="http://schemas.openxmlformats.org/presentationml/2006/main" showMasterSp="0">
  <p:cSld name="Divider">
    <p:spTree>
      <p:nvGrpSpPr>
        <p:cNvPr id="1" name="Shape 1786"/>
        <p:cNvGrpSpPr/>
        <p:nvPr/>
      </p:nvGrpSpPr>
      <p:grpSpPr>
        <a:xfrm>
          <a:off x="0" y="0"/>
          <a:ext cx="0" cy="0"/>
          <a:chOff x="0" y="0"/>
          <a:chExt cx="0" cy="0"/>
        </a:xfrm>
      </p:grpSpPr>
      <p:sp>
        <p:nvSpPr>
          <p:cNvPr id="1787" name="Shape 1787"/>
          <p:cNvSpPr/>
          <p:nvPr/>
        </p:nvSpPr>
        <p:spPr>
          <a:xfrm>
            <a:off x="0" y="4629150"/>
            <a:ext cx="9144000" cy="385800"/>
          </a:xfrm>
          <a:prstGeom prst="rect">
            <a:avLst/>
          </a:prstGeom>
          <a:solidFill>
            <a:srgbClr val="00786E"/>
          </a:solidFill>
          <a:ln>
            <a:noFill/>
          </a:ln>
        </p:spPr>
        <p:txBody>
          <a:bodyPr lIns="45700" tIns="45700" rIns="45700" bIns="45700" anchor="ctr" anchorCtr="0">
            <a:noAutofit/>
          </a:bodyPr>
          <a:lstStyle/>
          <a:p>
            <a:pPr>
              <a:buClr>
                <a:srgbClr val="FFFFFF"/>
              </a:buClr>
            </a:pPr>
            <a:endParaRPr sz="1800">
              <a:solidFill>
                <a:srgbClr val="FFFFFF"/>
              </a:solidFill>
            </a:endParaRPr>
          </a:p>
        </p:txBody>
      </p:sp>
      <p:sp>
        <p:nvSpPr>
          <p:cNvPr id="1788" name="Shape 1788"/>
          <p:cNvSpPr txBox="1">
            <a:spLocks noGrp="1"/>
          </p:cNvSpPr>
          <p:nvPr>
            <p:ph type="sldNum" idx="12"/>
          </p:nvPr>
        </p:nvSpPr>
        <p:spPr>
          <a:xfrm flipH="1">
            <a:off x="8553550" y="5021494"/>
            <a:ext cx="126900" cy="126900"/>
          </a:xfrm>
          <a:prstGeom prst="rect">
            <a:avLst/>
          </a:prstGeom>
          <a:noFill/>
          <a:ln>
            <a:noFill/>
          </a:ln>
        </p:spPr>
        <p:txBody>
          <a:bodyPr lIns="0" tIns="0" rIns="0" bIns="0" anchor="t" anchorCtr="0">
            <a:noAutofit/>
          </a:bodyPr>
          <a:lstStyle/>
          <a:p>
            <a:pPr algn="r">
              <a:buClr>
                <a:srgbClr val="808080"/>
              </a:buClr>
              <a:buSzPct val="25000"/>
              <a:buFont typeface="Arial"/>
              <a:buNone/>
            </a:pPr>
            <a:fld id="{00000000-1234-1234-1234-123412341234}" type="slidenum">
              <a:rPr lang="en" sz="800">
                <a:solidFill>
                  <a:srgbClr val="808080"/>
                </a:solidFill>
              </a:rPr>
              <a:pPr algn="r">
                <a:buClr>
                  <a:srgbClr val="808080"/>
                </a:buClr>
                <a:buSzPct val="25000"/>
                <a:buFont typeface="Arial"/>
                <a:buNone/>
              </a:pPr>
              <a:t>‹#›</a:t>
            </a:fld>
            <a:endParaRPr lang="en" sz="800">
              <a:solidFill>
                <a:srgbClr val="808080"/>
              </a:solidFill>
            </a:endParaRPr>
          </a:p>
        </p:txBody>
      </p:sp>
      <p:sp>
        <p:nvSpPr>
          <p:cNvPr id="1789" name="Shape 1789"/>
          <p:cNvSpPr txBox="1"/>
          <p:nvPr/>
        </p:nvSpPr>
        <p:spPr>
          <a:xfrm>
            <a:off x="366712" y="5018448"/>
            <a:ext cx="2274900" cy="126900"/>
          </a:xfrm>
          <a:prstGeom prst="rect">
            <a:avLst/>
          </a:prstGeom>
          <a:noFill/>
          <a:ln>
            <a:noFill/>
          </a:ln>
        </p:spPr>
        <p:txBody>
          <a:bodyPr lIns="0" tIns="0" rIns="0" bIns="0" anchor="t" anchorCtr="0">
            <a:noAutofit/>
          </a:bodyPr>
          <a:lstStyle/>
          <a:p>
            <a:pPr>
              <a:buClr>
                <a:srgbClr val="808080"/>
              </a:buClr>
              <a:buSzPct val="25000"/>
            </a:pPr>
            <a:r>
              <a:rPr lang="en" sz="600">
                <a:solidFill>
                  <a:srgbClr val="808080"/>
                </a:solidFill>
              </a:rPr>
              <a:t>© 2015 Pivotal Software, Inc.  All rights reserved.</a:t>
            </a:r>
          </a:p>
        </p:txBody>
      </p:sp>
      <p:pic>
        <p:nvPicPr>
          <p:cNvPr id="1790" name="Shape 1790" descr="Pivotal_White.png"/>
          <p:cNvPicPr preferRelativeResize="0"/>
          <p:nvPr/>
        </p:nvPicPr>
        <p:blipFill rotWithShape="1">
          <a:blip r:embed="rId2">
            <a:alphaModFix/>
          </a:blip>
          <a:srcRect l="20054" t="21648" r="18524" b="26497"/>
          <a:stretch/>
        </p:blipFill>
        <p:spPr>
          <a:xfrm>
            <a:off x="7926753" y="4642512"/>
            <a:ext cx="997200" cy="329700"/>
          </a:xfrm>
          <a:prstGeom prst="rect">
            <a:avLst/>
          </a:prstGeom>
          <a:noFill/>
          <a:ln>
            <a:noFill/>
          </a:ln>
        </p:spPr>
      </p:pic>
      <p:sp>
        <p:nvSpPr>
          <p:cNvPr id="1791" name="Shape 1791"/>
          <p:cNvSpPr/>
          <p:nvPr/>
        </p:nvSpPr>
        <p:spPr>
          <a:xfrm>
            <a:off x="0" y="0"/>
            <a:ext cx="9144000" cy="5143500"/>
          </a:xfrm>
          <a:prstGeom prst="rect">
            <a:avLst/>
          </a:prstGeom>
          <a:solidFill>
            <a:srgbClr val="000000"/>
          </a:solidFill>
          <a:ln w="12700" cap="flat" cmpd="sng">
            <a:solidFill>
              <a:srgbClr val="000000"/>
            </a:solidFill>
            <a:prstDash val="solid"/>
            <a:round/>
            <a:headEnd type="none" w="med" len="med"/>
            <a:tailEnd type="none" w="med" len="med"/>
          </a:ln>
        </p:spPr>
        <p:txBody>
          <a:bodyPr lIns="45700" tIns="45700" rIns="45700" bIns="45700" anchor="ctr" anchorCtr="0">
            <a:noAutofit/>
          </a:bodyPr>
          <a:lstStyle/>
          <a:p>
            <a:pPr algn="ctr">
              <a:buClr>
                <a:srgbClr val="FFFFFF"/>
              </a:buClr>
            </a:pPr>
            <a:endParaRPr sz="1800">
              <a:solidFill>
                <a:srgbClr val="FFFFFF"/>
              </a:solidFill>
            </a:endParaRPr>
          </a:p>
        </p:txBody>
      </p:sp>
      <p:sp>
        <p:nvSpPr>
          <p:cNvPr id="1792" name="Shape 1792"/>
          <p:cNvSpPr/>
          <p:nvPr/>
        </p:nvSpPr>
        <p:spPr>
          <a:xfrm>
            <a:off x="0" y="4629150"/>
            <a:ext cx="9144000" cy="385800"/>
          </a:xfrm>
          <a:prstGeom prst="rect">
            <a:avLst/>
          </a:prstGeom>
          <a:solidFill>
            <a:srgbClr val="00685D"/>
          </a:solidFill>
          <a:ln>
            <a:noFill/>
          </a:ln>
        </p:spPr>
        <p:txBody>
          <a:bodyPr lIns="45700" tIns="45700" rIns="45700" bIns="45700" anchor="ctr" anchorCtr="0">
            <a:noAutofit/>
          </a:bodyPr>
          <a:lstStyle/>
          <a:p>
            <a:pPr>
              <a:buClr>
                <a:srgbClr val="FFFFFF"/>
              </a:buClr>
            </a:pPr>
            <a:endParaRPr sz="1800">
              <a:solidFill>
                <a:srgbClr val="FFFFFF"/>
              </a:solidFill>
            </a:endParaRPr>
          </a:p>
        </p:txBody>
      </p:sp>
      <p:sp>
        <p:nvSpPr>
          <p:cNvPr id="1793" name="Shape 1793"/>
          <p:cNvSpPr txBox="1"/>
          <p:nvPr/>
        </p:nvSpPr>
        <p:spPr>
          <a:xfrm>
            <a:off x="8553450" y="5021494"/>
            <a:ext cx="533400" cy="126900"/>
          </a:xfrm>
          <a:prstGeom prst="rect">
            <a:avLst/>
          </a:prstGeom>
          <a:noFill/>
          <a:ln>
            <a:noFill/>
          </a:ln>
        </p:spPr>
        <p:txBody>
          <a:bodyPr lIns="0" tIns="0" rIns="0" bIns="0" anchor="t" anchorCtr="0">
            <a:noAutofit/>
          </a:bodyPr>
          <a:lstStyle/>
          <a:p>
            <a:pPr algn="r">
              <a:buClr>
                <a:srgbClr val="808080"/>
              </a:buClr>
            </a:pPr>
            <a:endParaRPr sz="800">
              <a:solidFill>
                <a:srgbClr val="808080"/>
              </a:solidFill>
            </a:endParaRPr>
          </a:p>
        </p:txBody>
      </p:sp>
      <p:sp>
        <p:nvSpPr>
          <p:cNvPr id="1794" name="Shape 1794"/>
          <p:cNvSpPr txBox="1"/>
          <p:nvPr/>
        </p:nvSpPr>
        <p:spPr>
          <a:xfrm>
            <a:off x="366712" y="5018448"/>
            <a:ext cx="2274900" cy="126900"/>
          </a:xfrm>
          <a:prstGeom prst="rect">
            <a:avLst/>
          </a:prstGeom>
          <a:noFill/>
          <a:ln>
            <a:noFill/>
          </a:ln>
        </p:spPr>
        <p:txBody>
          <a:bodyPr lIns="0" tIns="0" rIns="0" bIns="0" anchor="t" anchorCtr="0">
            <a:noAutofit/>
          </a:bodyPr>
          <a:lstStyle/>
          <a:p>
            <a:pPr>
              <a:buClr>
                <a:srgbClr val="808080"/>
              </a:buClr>
              <a:buSzPct val="25000"/>
            </a:pPr>
            <a:r>
              <a:rPr lang="en" sz="600">
                <a:solidFill>
                  <a:srgbClr val="808080"/>
                </a:solidFill>
              </a:rPr>
              <a:t>© 2015 Pivotal Software, Inc.  All rights reserved.</a:t>
            </a:r>
          </a:p>
        </p:txBody>
      </p:sp>
      <p:sp>
        <p:nvSpPr>
          <p:cNvPr id="1795" name="Shape 1795"/>
          <p:cNvSpPr txBox="1">
            <a:spLocks noGrp="1"/>
          </p:cNvSpPr>
          <p:nvPr>
            <p:ph type="title"/>
          </p:nvPr>
        </p:nvSpPr>
        <p:spPr>
          <a:xfrm>
            <a:off x="1017587" y="1739930"/>
            <a:ext cx="6048299" cy="620700"/>
          </a:xfrm>
          <a:prstGeom prst="rect">
            <a:avLst/>
          </a:prstGeom>
          <a:noFill/>
          <a:ln>
            <a:noFill/>
          </a:ln>
        </p:spPr>
        <p:txBody>
          <a:bodyPr lIns="91425" tIns="91425" rIns="91425" bIns="91425" anchor="b" anchorCtr="0"/>
          <a:lstStyle>
            <a:lvl1pPr marL="0" marR="0" lvl="0" indent="0" algn="l" rtl="0">
              <a:lnSpc>
                <a:spcPct val="90000"/>
              </a:lnSpc>
              <a:spcBef>
                <a:spcPts val="0"/>
              </a:spcBef>
              <a:spcAft>
                <a:spcPts val="0"/>
              </a:spcAft>
              <a:buClr>
                <a:schemeClr val="accent3"/>
              </a:buClr>
              <a:buFont typeface="Arial"/>
              <a:buNone/>
              <a:defRPr sz="4400" b="0" i="0" u="none" strike="noStrike" cap="none">
                <a:solidFill>
                  <a:schemeClr val="accent3"/>
                </a:solidFill>
                <a:latin typeface="Arial"/>
                <a:ea typeface="Arial"/>
                <a:cs typeface="Arial"/>
                <a:sym typeface="Arial"/>
              </a:defRPr>
            </a:lvl1pPr>
            <a:lvl2pPr marL="0" marR="0" lvl="1"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2pPr>
            <a:lvl3pPr marL="0" marR="0" lvl="2"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3pPr>
            <a:lvl4pPr marL="0" marR="0" lvl="3"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4pPr>
            <a:lvl5pPr marL="0" marR="0" lvl="4"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5pPr>
            <a:lvl6pPr marL="0" marR="0" lvl="5"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6pPr>
            <a:lvl7pPr marL="0" marR="0" lvl="6"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7pPr>
            <a:lvl8pPr marL="0" marR="0" lvl="7"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8pPr>
            <a:lvl9pPr marL="0" marR="0" lvl="8"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9pPr>
          </a:lstStyle>
          <a:p>
            <a:endParaRPr/>
          </a:p>
        </p:txBody>
      </p:sp>
      <p:sp>
        <p:nvSpPr>
          <p:cNvPr id="1796" name="Shape 1796"/>
          <p:cNvSpPr txBox="1">
            <a:spLocks noGrp="1"/>
          </p:cNvSpPr>
          <p:nvPr>
            <p:ph type="body" idx="1"/>
          </p:nvPr>
        </p:nvSpPr>
        <p:spPr>
          <a:xfrm>
            <a:off x="1026051" y="2447126"/>
            <a:ext cx="6048300" cy="562800"/>
          </a:xfrm>
          <a:prstGeom prst="rect">
            <a:avLst/>
          </a:prstGeom>
          <a:noFill/>
          <a:ln>
            <a:noFill/>
          </a:ln>
        </p:spPr>
        <p:txBody>
          <a:bodyPr lIns="91425" tIns="91425" rIns="91425" bIns="91425" anchor="t" anchorCtr="0"/>
          <a:lstStyle>
            <a:lvl1pPr marL="228600" marR="0" lvl="0" indent="-228600" algn="l" rtl="0">
              <a:lnSpc>
                <a:spcPct val="100000"/>
              </a:lnSpc>
              <a:spcBef>
                <a:spcPts val="1200"/>
              </a:spcBef>
              <a:spcAft>
                <a:spcPts val="0"/>
              </a:spcAft>
              <a:buClr>
                <a:schemeClr val="accent2"/>
              </a:buClr>
              <a:buFont typeface="Arial"/>
              <a:buNone/>
              <a:defRPr sz="2800" b="0" i="0" u="none" strike="noStrike" cap="none">
                <a:solidFill>
                  <a:schemeClr val="accent2"/>
                </a:solidFill>
                <a:latin typeface="Arial"/>
                <a:ea typeface="Arial"/>
                <a:cs typeface="Arial"/>
                <a:sym typeface="Arial"/>
              </a:defRPr>
            </a:lvl1pPr>
            <a:lvl2pPr marL="228600" marR="0" lvl="1" indent="228600" algn="l" rtl="0">
              <a:lnSpc>
                <a:spcPct val="100000"/>
              </a:lnSpc>
              <a:spcBef>
                <a:spcPts val="1200"/>
              </a:spcBef>
              <a:spcAft>
                <a:spcPts val="0"/>
              </a:spcAft>
              <a:buClr>
                <a:schemeClr val="accent2"/>
              </a:buClr>
              <a:buFont typeface="Arial"/>
              <a:buNone/>
              <a:defRPr sz="2800" b="0" i="0" u="none" strike="noStrike" cap="none">
                <a:solidFill>
                  <a:schemeClr val="accent2"/>
                </a:solidFill>
                <a:latin typeface="Arial"/>
                <a:ea typeface="Arial"/>
                <a:cs typeface="Arial"/>
                <a:sym typeface="Arial"/>
              </a:defRPr>
            </a:lvl2pPr>
            <a:lvl3pPr marL="1234438" marR="0" lvl="2" indent="-142238" algn="l" rtl="0">
              <a:lnSpc>
                <a:spcPct val="100000"/>
              </a:lnSpc>
              <a:spcBef>
                <a:spcPts val="1200"/>
              </a:spcBef>
              <a:spcAft>
                <a:spcPts val="0"/>
              </a:spcAft>
              <a:buClr>
                <a:schemeClr val="accent2"/>
              </a:buClr>
              <a:buSzPct val="100000"/>
              <a:buFont typeface="Arial"/>
              <a:buChar char="•"/>
              <a:defRPr sz="2800" b="0" i="0" u="none" strike="noStrike" cap="none">
                <a:solidFill>
                  <a:schemeClr val="accent2"/>
                </a:solidFill>
                <a:latin typeface="Arial"/>
                <a:ea typeface="Arial"/>
                <a:cs typeface="Arial"/>
                <a:sym typeface="Arial"/>
              </a:defRPr>
            </a:lvl3pPr>
            <a:lvl4pPr marL="1727200" marR="0" lvl="3" indent="-177800" algn="l" rtl="0">
              <a:lnSpc>
                <a:spcPct val="100000"/>
              </a:lnSpc>
              <a:spcBef>
                <a:spcPts val="1200"/>
              </a:spcBef>
              <a:spcAft>
                <a:spcPts val="0"/>
              </a:spcAft>
              <a:buClr>
                <a:schemeClr val="accent2"/>
              </a:buClr>
              <a:buSzPct val="100000"/>
              <a:buFont typeface="Arial"/>
              <a:buChar char="–"/>
              <a:defRPr sz="2800" b="0" i="0" u="none" strike="noStrike" cap="none">
                <a:solidFill>
                  <a:schemeClr val="accent2"/>
                </a:solidFill>
                <a:latin typeface="Arial"/>
                <a:ea typeface="Arial"/>
                <a:cs typeface="Arial"/>
                <a:sym typeface="Arial"/>
              </a:defRPr>
            </a:lvl4pPr>
            <a:lvl5pPr marL="2184400" marR="0" lvl="4" indent="-177800" algn="l" rtl="0">
              <a:lnSpc>
                <a:spcPct val="100000"/>
              </a:lnSpc>
              <a:spcBef>
                <a:spcPts val="1200"/>
              </a:spcBef>
              <a:spcAft>
                <a:spcPts val="0"/>
              </a:spcAft>
              <a:buClr>
                <a:schemeClr val="accent2"/>
              </a:buClr>
              <a:buSzPct val="100000"/>
              <a:buFont typeface="Arial"/>
              <a:buChar char="»"/>
              <a:defRPr sz="2800" b="0" i="0" u="none" strike="noStrike" cap="none">
                <a:solidFill>
                  <a:schemeClr val="accent2"/>
                </a:solidFill>
                <a:latin typeface="Arial"/>
                <a:ea typeface="Arial"/>
                <a:cs typeface="Arial"/>
                <a:sym typeface="Arial"/>
              </a:defRPr>
            </a:lvl5pPr>
            <a:lvl6pPr marL="2560320" marR="0" lvl="5" indent="-121920"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6pPr>
            <a:lvl7pPr marL="3017520" marR="0" lvl="6" indent="-121920"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7pPr>
            <a:lvl8pPr marL="3474720" marR="0" lvl="7" indent="-121920"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8pPr>
            <a:lvl9pPr marL="3931920" marR="0" lvl="8" indent="-121920"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9pPr>
          </a:lstStyle>
          <a:p>
            <a:endParaRPr/>
          </a:p>
        </p:txBody>
      </p:sp>
      <p:pic>
        <p:nvPicPr>
          <p:cNvPr id="1797" name="Shape 1797" descr="Pivotal_Logo_white.png"/>
          <p:cNvPicPr preferRelativeResize="0"/>
          <p:nvPr/>
        </p:nvPicPr>
        <p:blipFill rotWithShape="1">
          <a:blip r:embed="rId3">
            <a:alphaModFix/>
          </a:blip>
          <a:srcRect/>
          <a:stretch/>
        </p:blipFill>
        <p:spPr>
          <a:xfrm>
            <a:off x="7941732" y="4713966"/>
            <a:ext cx="957300" cy="219600"/>
          </a:xfrm>
          <a:prstGeom prst="rect">
            <a:avLst/>
          </a:prstGeom>
          <a:noFill/>
          <a:ln>
            <a:noFill/>
          </a:ln>
        </p:spPr>
      </p:pic>
    </p:spTree>
    <p:extLst>
      <p:ext uri="{BB962C8B-B14F-4D97-AF65-F5344CB8AC3E}">
        <p14:creationId xmlns:p14="http://schemas.microsoft.com/office/powerpoint/2010/main" val="16091225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2 – Intro">
  <p:cSld name="Intro">
    <p:spTree>
      <p:nvGrpSpPr>
        <p:cNvPr id="1" name="Shape 163"/>
        <p:cNvGrpSpPr/>
        <p:nvPr/>
      </p:nvGrpSpPr>
      <p:grpSpPr>
        <a:xfrm>
          <a:off x="0" y="0"/>
          <a:ext cx="0" cy="0"/>
          <a:chOff x="0" y="0"/>
          <a:chExt cx="0" cy="0"/>
        </a:xfrm>
      </p:grpSpPr>
      <p:sp>
        <p:nvSpPr>
          <p:cNvPr id="164" name="Shape 164"/>
          <p:cNvSpPr/>
          <p:nvPr/>
        </p:nvSpPr>
        <p:spPr>
          <a:xfrm>
            <a:off x="0" y="0"/>
            <a:ext cx="3066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65" name="Shape 165"/>
          <p:cNvSpPr txBox="1">
            <a:spLocks noGrp="1"/>
          </p:cNvSpPr>
          <p:nvPr>
            <p:ph type="title"/>
          </p:nvPr>
        </p:nvSpPr>
        <p:spPr>
          <a:xfrm>
            <a:off x="193350" y="549625"/>
            <a:ext cx="2751300" cy="1473900"/>
          </a:xfrm>
          <a:prstGeom prst="rect">
            <a:avLst/>
          </a:prstGeom>
          <a:noFill/>
          <a:ln>
            <a:noFill/>
          </a:ln>
        </p:spPr>
        <p:txBody>
          <a:bodyPr spcFirstLastPara="1" wrap="square" lIns="91425" tIns="91425" rIns="91425" bIns="91425" anchor="b" anchorCtr="0"/>
          <a:lstStyle>
            <a:lvl1pPr marL="0" marR="0" lvl="0" indent="0" algn="l" rtl="0">
              <a:lnSpc>
                <a:spcPct val="100000"/>
              </a:lnSpc>
              <a:spcBef>
                <a:spcPts val="0"/>
              </a:spcBef>
              <a:spcAft>
                <a:spcPts val="0"/>
              </a:spcAft>
              <a:buClr>
                <a:schemeClr val="dk1"/>
              </a:buClr>
              <a:buSzPts val="1400"/>
              <a:buFont typeface="Proxima Nova"/>
              <a:buNone/>
              <a:defRPr sz="2500" b="1" i="0" u="none" strike="noStrike" cap="none">
                <a:solidFill>
                  <a:schemeClr val="dk1"/>
                </a:solidFill>
                <a:latin typeface="Proxima Nova"/>
                <a:ea typeface="Proxima Nova"/>
                <a:cs typeface="Proxima Nova"/>
                <a:sym typeface="Proxima Nova"/>
              </a:defRPr>
            </a:lvl1pPr>
            <a:lvl2pPr lvl="1" indent="0" rtl="0">
              <a:spcBef>
                <a:spcPts val="0"/>
              </a:spcBef>
              <a:spcAft>
                <a:spcPts val="0"/>
              </a:spcAft>
              <a:buSzPts val="1400"/>
              <a:buFont typeface="Arial"/>
              <a:buNone/>
              <a:defRPr sz="2500"/>
            </a:lvl2pPr>
            <a:lvl3pPr lvl="2" indent="0" rtl="0">
              <a:spcBef>
                <a:spcPts val="0"/>
              </a:spcBef>
              <a:spcAft>
                <a:spcPts val="0"/>
              </a:spcAft>
              <a:buSzPts val="1400"/>
              <a:buFont typeface="Arial"/>
              <a:buNone/>
              <a:defRPr sz="2500"/>
            </a:lvl3pPr>
            <a:lvl4pPr lvl="3" indent="0" rtl="0">
              <a:spcBef>
                <a:spcPts val="0"/>
              </a:spcBef>
              <a:spcAft>
                <a:spcPts val="0"/>
              </a:spcAft>
              <a:buSzPts val="1400"/>
              <a:buFont typeface="Arial"/>
              <a:buNone/>
              <a:defRPr sz="2500"/>
            </a:lvl4pPr>
            <a:lvl5pPr lvl="4" indent="0" rtl="0">
              <a:spcBef>
                <a:spcPts val="0"/>
              </a:spcBef>
              <a:spcAft>
                <a:spcPts val="0"/>
              </a:spcAft>
              <a:buSzPts val="1400"/>
              <a:buFont typeface="Arial"/>
              <a:buNone/>
              <a:defRPr sz="2500"/>
            </a:lvl5pPr>
            <a:lvl6pPr lvl="5" indent="0" rtl="0">
              <a:spcBef>
                <a:spcPts val="0"/>
              </a:spcBef>
              <a:spcAft>
                <a:spcPts val="0"/>
              </a:spcAft>
              <a:buSzPts val="1400"/>
              <a:buFont typeface="Arial"/>
              <a:buNone/>
              <a:defRPr sz="2500"/>
            </a:lvl6pPr>
            <a:lvl7pPr lvl="6" indent="0" rtl="0">
              <a:spcBef>
                <a:spcPts val="0"/>
              </a:spcBef>
              <a:spcAft>
                <a:spcPts val="0"/>
              </a:spcAft>
              <a:buSzPts val="1400"/>
              <a:buFont typeface="Arial"/>
              <a:buNone/>
              <a:defRPr sz="2500"/>
            </a:lvl7pPr>
            <a:lvl8pPr lvl="7" indent="0" rtl="0">
              <a:spcBef>
                <a:spcPts val="0"/>
              </a:spcBef>
              <a:spcAft>
                <a:spcPts val="0"/>
              </a:spcAft>
              <a:buSzPts val="1400"/>
              <a:buFont typeface="Arial"/>
              <a:buNone/>
              <a:defRPr sz="2500"/>
            </a:lvl8pPr>
            <a:lvl9pPr lvl="8" indent="0" rtl="0">
              <a:spcBef>
                <a:spcPts val="0"/>
              </a:spcBef>
              <a:spcAft>
                <a:spcPts val="0"/>
              </a:spcAft>
              <a:buSzPts val="1400"/>
              <a:buFont typeface="Arial"/>
              <a:buNone/>
              <a:defRPr sz="2500"/>
            </a:lvl9pPr>
          </a:lstStyle>
          <a:p>
            <a:endParaRPr/>
          </a:p>
        </p:txBody>
      </p:sp>
      <p:cxnSp>
        <p:nvCxnSpPr>
          <p:cNvPr id="166" name="Shape 166"/>
          <p:cNvCxnSpPr/>
          <p:nvPr/>
        </p:nvCxnSpPr>
        <p:spPr>
          <a:xfrm>
            <a:off x="3066005" y="-214525"/>
            <a:ext cx="0" cy="119700"/>
          </a:xfrm>
          <a:prstGeom prst="straightConnector1">
            <a:avLst/>
          </a:prstGeom>
          <a:noFill/>
          <a:ln w="9525" cap="flat" cmpd="sng">
            <a:solidFill>
              <a:srgbClr val="FFFFFF"/>
            </a:solidFill>
            <a:prstDash val="solid"/>
            <a:round/>
            <a:headEnd type="none" w="sm" len="sm"/>
            <a:tailEnd type="none" w="sm" len="sm"/>
          </a:ln>
        </p:spPr>
      </p:cxnSp>
      <p:grpSp>
        <p:nvGrpSpPr>
          <p:cNvPr id="167" name="Shape 167"/>
          <p:cNvGrpSpPr/>
          <p:nvPr/>
        </p:nvGrpSpPr>
        <p:grpSpPr>
          <a:xfrm>
            <a:off x="287525" y="4854556"/>
            <a:ext cx="634914" cy="148716"/>
            <a:chOff x="1841475" y="2392725"/>
            <a:chExt cx="3928925" cy="920275"/>
          </a:xfrm>
        </p:grpSpPr>
        <p:sp>
          <p:nvSpPr>
            <p:cNvPr id="168" name="Shape 168"/>
            <p:cNvSpPr/>
            <p:nvPr/>
          </p:nvSpPr>
          <p:spPr>
            <a:xfrm>
              <a:off x="2574175" y="2392725"/>
              <a:ext cx="139950" cy="905175"/>
            </a:xfrm>
            <a:custGeom>
              <a:avLst/>
              <a:gdLst/>
              <a:ahLst/>
              <a:cxnLst/>
              <a:rect l="0" t="0" r="0" b="0"/>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9" name="Shape 169"/>
            <p:cNvSpPr/>
            <p:nvPr/>
          </p:nvSpPr>
          <p:spPr>
            <a:xfrm>
              <a:off x="2816875" y="2626700"/>
              <a:ext cx="703700" cy="686300"/>
            </a:xfrm>
            <a:custGeom>
              <a:avLst/>
              <a:gdLst/>
              <a:ahLst/>
              <a:cxnLst/>
              <a:rect l="0" t="0" r="0" b="0"/>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0" name="Shape 170"/>
            <p:cNvSpPr/>
            <p:nvPr/>
          </p:nvSpPr>
          <p:spPr>
            <a:xfrm>
              <a:off x="3557125" y="2626700"/>
              <a:ext cx="614900" cy="685700"/>
            </a:xfrm>
            <a:custGeom>
              <a:avLst/>
              <a:gdLst/>
              <a:ahLst/>
              <a:cxnLst/>
              <a:rect l="0" t="0" r="0" b="0"/>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1" name="Shape 171"/>
            <p:cNvSpPr/>
            <p:nvPr/>
          </p:nvSpPr>
          <p:spPr>
            <a:xfrm>
              <a:off x="4732275" y="2617400"/>
              <a:ext cx="582350" cy="679925"/>
            </a:xfrm>
            <a:custGeom>
              <a:avLst/>
              <a:gdLst/>
              <a:ahLst/>
              <a:cxnLst/>
              <a:rect l="0" t="0" r="0" b="0"/>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2" name="Shape 172"/>
            <p:cNvSpPr/>
            <p:nvPr/>
          </p:nvSpPr>
          <p:spPr>
            <a:xfrm>
              <a:off x="5448725" y="2392725"/>
              <a:ext cx="139950" cy="905175"/>
            </a:xfrm>
            <a:custGeom>
              <a:avLst/>
              <a:gdLst/>
              <a:ahLst/>
              <a:cxnLst/>
              <a:rect l="0" t="0" r="0" b="0"/>
              <a:pathLst>
                <a:path w="5598" h="36207" extrusionOk="0">
                  <a:moveTo>
                    <a:pt x="1" y="0"/>
                  </a:moveTo>
                  <a:lnTo>
                    <a:pt x="1" y="36206"/>
                  </a:lnTo>
                  <a:lnTo>
                    <a:pt x="5598" y="36206"/>
                  </a:lnTo>
                  <a:lnTo>
                    <a:pt x="5598" y="0"/>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3" name="Shape 173"/>
            <p:cNvSpPr/>
            <p:nvPr/>
          </p:nvSpPr>
          <p:spPr>
            <a:xfrm>
              <a:off x="1841475" y="2392725"/>
              <a:ext cx="617775" cy="904600"/>
            </a:xfrm>
            <a:custGeom>
              <a:avLst/>
              <a:gdLst/>
              <a:ahLst/>
              <a:cxnLst/>
              <a:rect l="0" t="0" r="0" b="0"/>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4" name="Shape 174"/>
            <p:cNvSpPr/>
            <p:nvPr/>
          </p:nvSpPr>
          <p:spPr>
            <a:xfrm>
              <a:off x="4278825" y="2482125"/>
              <a:ext cx="369275" cy="814025"/>
            </a:xfrm>
            <a:custGeom>
              <a:avLst/>
              <a:gdLst/>
              <a:ahLst/>
              <a:cxnLst/>
              <a:rect l="0" t="0" r="0" b="0"/>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5" name="Shape 175"/>
            <p:cNvSpPr/>
            <p:nvPr/>
          </p:nvSpPr>
          <p:spPr>
            <a:xfrm>
              <a:off x="5652525" y="3180600"/>
              <a:ext cx="117875" cy="117300"/>
            </a:xfrm>
            <a:custGeom>
              <a:avLst/>
              <a:gdLst/>
              <a:ahLst/>
              <a:cxnLst/>
              <a:rect l="0" t="0" r="0" b="0"/>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cxnSp>
        <p:nvCxnSpPr>
          <p:cNvPr id="176" name="Shape 176"/>
          <p:cNvCxnSpPr/>
          <p:nvPr/>
        </p:nvCxnSpPr>
        <p:spPr>
          <a:xfrm rot="10800000">
            <a:off x="295728" y="2131916"/>
            <a:ext cx="524700" cy="0"/>
          </a:xfrm>
          <a:prstGeom prst="straightConnector1">
            <a:avLst/>
          </a:prstGeom>
          <a:noFill/>
          <a:ln w="28575" cap="flat" cmpd="sng">
            <a:solidFill>
              <a:schemeClr val="dk1"/>
            </a:solidFill>
            <a:prstDash val="solid"/>
            <a:round/>
            <a:headEnd type="none" w="med" len="med"/>
            <a:tailEnd type="none" w="med" len="med"/>
          </a:ln>
        </p:spPr>
      </p:cxnSp>
      <p:sp>
        <p:nvSpPr>
          <p:cNvPr id="177" name="Shape 177"/>
          <p:cNvSpPr txBox="1">
            <a:spLocks noGrp="1"/>
          </p:cNvSpPr>
          <p:nvPr>
            <p:ph type="subTitle" idx="1"/>
          </p:nvPr>
        </p:nvSpPr>
        <p:spPr>
          <a:xfrm>
            <a:off x="193350" y="2274300"/>
            <a:ext cx="2751300" cy="1495200"/>
          </a:xfrm>
          <a:prstGeom prst="rect">
            <a:avLst/>
          </a:prstGeom>
          <a:noFill/>
          <a:ln>
            <a:noFill/>
          </a:ln>
        </p:spPr>
        <p:txBody>
          <a:bodyPr spcFirstLastPara="1" wrap="square" lIns="91425" tIns="91425" rIns="91425" bIns="91425" anchor="t" anchorCtr="0"/>
          <a:lstStyle>
            <a:lvl1pPr lvl="0" rtl="0">
              <a:lnSpc>
                <a:spcPct val="110000"/>
              </a:lnSpc>
              <a:spcBef>
                <a:spcPts val="0"/>
              </a:spcBef>
              <a:spcAft>
                <a:spcPts val="0"/>
              </a:spcAft>
              <a:buNone/>
              <a:defRPr sz="1300">
                <a:solidFill>
                  <a:srgbClr val="FFFFFF"/>
                </a:solidFill>
                <a:latin typeface="Proxima Nova"/>
                <a:ea typeface="Proxima Nova"/>
                <a:cs typeface="Proxima Nova"/>
                <a:sym typeface="Proxima Nova"/>
              </a:defRPr>
            </a:lvl1pPr>
            <a:lvl2pPr lvl="1" rtl="0">
              <a:spcBef>
                <a:spcPts val="150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8" name="Shape 178"/>
          <p:cNvSpPr txBox="1">
            <a:spLocks noGrp="1"/>
          </p:cNvSpPr>
          <p:nvPr>
            <p:ph type="body" idx="2"/>
          </p:nvPr>
        </p:nvSpPr>
        <p:spPr>
          <a:xfrm>
            <a:off x="3810675" y="549625"/>
            <a:ext cx="5047200" cy="4120200"/>
          </a:xfrm>
          <a:prstGeom prst="rect">
            <a:avLst/>
          </a:prstGeom>
          <a:noFill/>
          <a:ln>
            <a:noFill/>
          </a:ln>
        </p:spPr>
        <p:txBody>
          <a:bodyPr spcFirstLastPara="1" wrap="square" lIns="91425" tIns="91425" rIns="91425" bIns="91425" anchor="t" anchorCtr="0"/>
          <a:lstStyle>
            <a:lvl1pPr marL="457200" lvl="0" indent="-330200" rtl="0">
              <a:lnSpc>
                <a:spcPct val="110000"/>
              </a:lnSpc>
              <a:spcBef>
                <a:spcPts val="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1pPr>
            <a:lvl2pPr marL="914400" lvl="1" indent="-3302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2pPr>
            <a:lvl3pPr marL="1371600" lvl="2" indent="-3302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3pPr>
            <a:lvl4pPr marL="1828800" lvl="3" indent="-3302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4pPr>
            <a:lvl5pPr marL="2286000" lvl="4" indent="-3302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5pPr>
            <a:lvl6pPr marL="2743200" lvl="5" indent="-3302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6pPr>
            <a:lvl7pPr marL="3200400" lvl="6" indent="-3302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7pPr>
            <a:lvl8pPr marL="3657600" lvl="7" indent="-3302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8pPr>
            <a:lvl9pPr marL="4114800" lvl="8" indent="-330200" rtl="0">
              <a:lnSpc>
                <a:spcPct val="110000"/>
              </a:lnSpc>
              <a:spcBef>
                <a:spcPts val="2000"/>
              </a:spcBef>
              <a:spcAft>
                <a:spcPts val="2000"/>
              </a:spcAft>
              <a:buClr>
                <a:schemeClr val="dk1"/>
              </a:buClr>
              <a:buSzPts val="1600"/>
              <a:buFont typeface="Proxima Nova"/>
              <a:buChar char="■"/>
              <a:defRPr sz="1600">
                <a:solidFill>
                  <a:schemeClr val="dk1"/>
                </a:solidFill>
                <a:latin typeface="Proxima Nova"/>
                <a:ea typeface="Proxima Nova"/>
                <a:cs typeface="Proxima Nova"/>
                <a:sym typeface="Proxima Nova"/>
              </a:defRPr>
            </a:lvl9pPr>
          </a:lstStyle>
          <a:p>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showMasterSp="0">
  <p:cSld name="Divider 1">
    <p:spTree>
      <p:nvGrpSpPr>
        <p:cNvPr id="1" name="Shape 1798"/>
        <p:cNvGrpSpPr/>
        <p:nvPr/>
      </p:nvGrpSpPr>
      <p:grpSpPr>
        <a:xfrm>
          <a:off x="0" y="0"/>
          <a:ext cx="0" cy="0"/>
          <a:chOff x="0" y="0"/>
          <a:chExt cx="0" cy="0"/>
        </a:xfrm>
      </p:grpSpPr>
      <p:sp>
        <p:nvSpPr>
          <p:cNvPr id="1799" name="Shape 1799"/>
          <p:cNvSpPr/>
          <p:nvPr/>
        </p:nvSpPr>
        <p:spPr>
          <a:xfrm>
            <a:off x="0" y="4629150"/>
            <a:ext cx="9144000" cy="385800"/>
          </a:xfrm>
          <a:prstGeom prst="rect">
            <a:avLst/>
          </a:prstGeom>
          <a:solidFill>
            <a:srgbClr val="00786E"/>
          </a:solidFill>
          <a:ln>
            <a:noFill/>
          </a:ln>
        </p:spPr>
        <p:txBody>
          <a:bodyPr lIns="45700" tIns="45700" rIns="45700" bIns="45700" anchor="ctr" anchorCtr="0">
            <a:noAutofit/>
          </a:bodyPr>
          <a:lstStyle/>
          <a:p>
            <a:pPr>
              <a:buClr>
                <a:srgbClr val="FFFFFF"/>
              </a:buClr>
            </a:pPr>
            <a:endParaRPr sz="1800">
              <a:solidFill>
                <a:srgbClr val="FFFFFF"/>
              </a:solidFill>
            </a:endParaRPr>
          </a:p>
        </p:txBody>
      </p:sp>
      <p:sp>
        <p:nvSpPr>
          <p:cNvPr id="1800" name="Shape 1800"/>
          <p:cNvSpPr txBox="1">
            <a:spLocks noGrp="1"/>
          </p:cNvSpPr>
          <p:nvPr>
            <p:ph type="sldNum" idx="12"/>
          </p:nvPr>
        </p:nvSpPr>
        <p:spPr>
          <a:xfrm flipH="1">
            <a:off x="8553550" y="5021494"/>
            <a:ext cx="126900" cy="126900"/>
          </a:xfrm>
          <a:prstGeom prst="rect">
            <a:avLst/>
          </a:prstGeom>
          <a:noFill/>
          <a:ln>
            <a:noFill/>
          </a:ln>
        </p:spPr>
        <p:txBody>
          <a:bodyPr lIns="0" tIns="0" rIns="0" bIns="0" anchor="t" anchorCtr="0">
            <a:noAutofit/>
          </a:bodyPr>
          <a:lstStyle/>
          <a:p>
            <a:pPr algn="r">
              <a:buClr>
                <a:srgbClr val="808080"/>
              </a:buClr>
              <a:buSzPct val="25000"/>
              <a:buFont typeface="Arial"/>
              <a:buNone/>
            </a:pPr>
            <a:fld id="{00000000-1234-1234-1234-123412341234}" type="slidenum">
              <a:rPr lang="en" sz="800">
                <a:solidFill>
                  <a:srgbClr val="808080"/>
                </a:solidFill>
              </a:rPr>
              <a:pPr algn="r">
                <a:buClr>
                  <a:srgbClr val="808080"/>
                </a:buClr>
                <a:buSzPct val="25000"/>
                <a:buFont typeface="Arial"/>
                <a:buNone/>
              </a:pPr>
              <a:t>‹#›</a:t>
            </a:fld>
            <a:endParaRPr lang="en" sz="800">
              <a:solidFill>
                <a:srgbClr val="808080"/>
              </a:solidFill>
            </a:endParaRPr>
          </a:p>
        </p:txBody>
      </p:sp>
      <p:sp>
        <p:nvSpPr>
          <p:cNvPr id="1801" name="Shape 1801"/>
          <p:cNvSpPr txBox="1"/>
          <p:nvPr/>
        </p:nvSpPr>
        <p:spPr>
          <a:xfrm>
            <a:off x="366712" y="5018448"/>
            <a:ext cx="2274900" cy="126900"/>
          </a:xfrm>
          <a:prstGeom prst="rect">
            <a:avLst/>
          </a:prstGeom>
          <a:noFill/>
          <a:ln>
            <a:noFill/>
          </a:ln>
        </p:spPr>
        <p:txBody>
          <a:bodyPr lIns="0" tIns="0" rIns="0" bIns="0" anchor="t" anchorCtr="0">
            <a:noAutofit/>
          </a:bodyPr>
          <a:lstStyle/>
          <a:p>
            <a:pPr>
              <a:buClr>
                <a:srgbClr val="808080"/>
              </a:buClr>
              <a:buSzPct val="25000"/>
            </a:pPr>
            <a:r>
              <a:rPr lang="en" sz="600">
                <a:solidFill>
                  <a:srgbClr val="808080"/>
                </a:solidFill>
              </a:rPr>
              <a:t>© 2015 Pivotal Software, Inc.  All rights reserved.</a:t>
            </a:r>
          </a:p>
        </p:txBody>
      </p:sp>
      <p:pic>
        <p:nvPicPr>
          <p:cNvPr id="1802" name="Shape 1802" descr="Pivotal_White.png"/>
          <p:cNvPicPr preferRelativeResize="0"/>
          <p:nvPr/>
        </p:nvPicPr>
        <p:blipFill rotWithShape="1">
          <a:blip r:embed="rId2">
            <a:alphaModFix/>
          </a:blip>
          <a:srcRect l="20054" t="21648" r="18524" b="26497"/>
          <a:stretch/>
        </p:blipFill>
        <p:spPr>
          <a:xfrm>
            <a:off x="7926753" y="4642512"/>
            <a:ext cx="997200" cy="329700"/>
          </a:xfrm>
          <a:prstGeom prst="rect">
            <a:avLst/>
          </a:prstGeom>
          <a:noFill/>
          <a:ln>
            <a:noFill/>
          </a:ln>
        </p:spPr>
      </p:pic>
      <p:sp>
        <p:nvSpPr>
          <p:cNvPr id="1803" name="Shape 1803"/>
          <p:cNvSpPr/>
          <p:nvPr/>
        </p:nvSpPr>
        <p:spPr>
          <a:xfrm>
            <a:off x="0" y="0"/>
            <a:ext cx="9144000" cy="2168400"/>
          </a:xfrm>
          <a:prstGeom prst="rect">
            <a:avLst/>
          </a:prstGeom>
          <a:gradFill>
            <a:gsLst>
              <a:gs pos="0">
                <a:srgbClr val="FFFFFF"/>
              </a:gs>
              <a:gs pos="100000">
                <a:srgbClr val="BFBFBF">
                  <a:alpha val="60784"/>
                </a:srgbClr>
              </a:gs>
            </a:gsLst>
            <a:lin ang="16200038" scaled="0"/>
          </a:gradFill>
          <a:ln>
            <a:noFill/>
          </a:ln>
        </p:spPr>
        <p:txBody>
          <a:bodyPr lIns="45700" tIns="45700" rIns="45700" bIns="45700" anchor="ctr" anchorCtr="0">
            <a:noAutofit/>
          </a:bodyPr>
          <a:lstStyle/>
          <a:p>
            <a:pPr algn="ctr">
              <a:buClr>
                <a:srgbClr val="4D4D4D"/>
              </a:buClr>
            </a:pPr>
            <a:endParaRPr sz="1800">
              <a:solidFill>
                <a:srgbClr val="4D4D4D"/>
              </a:solidFill>
            </a:endParaRPr>
          </a:p>
        </p:txBody>
      </p:sp>
      <p:sp>
        <p:nvSpPr>
          <p:cNvPr id="1804" name="Shape 1804"/>
          <p:cNvSpPr txBox="1">
            <a:spLocks noGrp="1"/>
          </p:cNvSpPr>
          <p:nvPr>
            <p:ph type="title"/>
          </p:nvPr>
        </p:nvSpPr>
        <p:spPr>
          <a:xfrm>
            <a:off x="2728910" y="1006879"/>
            <a:ext cx="6048300" cy="1218900"/>
          </a:xfrm>
          <a:prstGeom prst="rect">
            <a:avLst/>
          </a:prstGeom>
          <a:noFill/>
          <a:ln>
            <a:noFill/>
          </a:ln>
        </p:spPr>
        <p:txBody>
          <a:bodyPr lIns="91425" tIns="91425" rIns="91425" bIns="91425" anchor="b" anchorCtr="0"/>
          <a:lstStyle>
            <a:lvl1pPr marL="0" marR="0" lvl="0" indent="0" algn="l" rtl="0">
              <a:lnSpc>
                <a:spcPct val="90000"/>
              </a:lnSpc>
              <a:spcBef>
                <a:spcPts val="0"/>
              </a:spcBef>
              <a:spcAft>
                <a:spcPts val="0"/>
              </a:spcAft>
              <a:buClr>
                <a:srgbClr val="008881"/>
              </a:buClr>
              <a:buFont typeface="Arial"/>
              <a:buNone/>
              <a:defRPr sz="4400" b="0" i="0" u="none" strike="noStrike" cap="none">
                <a:solidFill>
                  <a:srgbClr val="008881"/>
                </a:solidFill>
                <a:latin typeface="Arial"/>
                <a:ea typeface="Arial"/>
                <a:cs typeface="Arial"/>
                <a:sym typeface="Arial"/>
              </a:defRPr>
            </a:lvl1pPr>
            <a:lvl2pPr marL="0" marR="0" lvl="1"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2pPr>
            <a:lvl3pPr marL="0" marR="0" lvl="2"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3pPr>
            <a:lvl4pPr marL="0" marR="0" lvl="3"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4pPr>
            <a:lvl5pPr marL="0" marR="0" lvl="4"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5pPr>
            <a:lvl6pPr marL="0" marR="0" lvl="5"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6pPr>
            <a:lvl7pPr marL="0" marR="0" lvl="6"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7pPr>
            <a:lvl8pPr marL="0" marR="0" lvl="7"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8pPr>
            <a:lvl9pPr marL="0" marR="0" lvl="8"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9pPr>
          </a:lstStyle>
          <a:p>
            <a:endParaRPr/>
          </a:p>
        </p:txBody>
      </p:sp>
      <p:sp>
        <p:nvSpPr>
          <p:cNvPr id="1805" name="Shape 1805"/>
          <p:cNvSpPr txBox="1">
            <a:spLocks noGrp="1"/>
          </p:cNvSpPr>
          <p:nvPr>
            <p:ph type="body" idx="1"/>
          </p:nvPr>
        </p:nvSpPr>
        <p:spPr>
          <a:xfrm>
            <a:off x="2728913" y="2455863"/>
            <a:ext cx="6048299" cy="1901700"/>
          </a:xfrm>
          <a:prstGeom prst="rect">
            <a:avLst/>
          </a:prstGeom>
          <a:noFill/>
          <a:ln>
            <a:noFill/>
          </a:ln>
        </p:spPr>
        <p:txBody>
          <a:bodyPr lIns="91425" tIns="91425" rIns="91425" bIns="91425" anchor="t" anchorCtr="0"/>
          <a:lstStyle>
            <a:lvl1pPr marL="0" marR="0" lvl="0" indent="0" algn="l" rtl="0">
              <a:lnSpc>
                <a:spcPct val="100000"/>
              </a:lnSpc>
              <a:spcBef>
                <a:spcPts val="600"/>
              </a:spcBef>
              <a:spcAft>
                <a:spcPts val="0"/>
              </a:spcAft>
              <a:buClr>
                <a:srgbClr val="4D4D4D"/>
              </a:buClr>
              <a:buFont typeface="Arial"/>
              <a:buNone/>
              <a:defRPr sz="2800" b="0" i="0" u="none" strike="noStrike" cap="none">
                <a:solidFill>
                  <a:srgbClr val="4D4D4D"/>
                </a:solidFill>
                <a:latin typeface="Arial"/>
                <a:ea typeface="Arial"/>
                <a:cs typeface="Arial"/>
                <a:sym typeface="Arial"/>
              </a:defRPr>
            </a:lvl1pPr>
            <a:lvl2pPr marL="0" marR="0" lvl="1" indent="457200" algn="l" rtl="0">
              <a:lnSpc>
                <a:spcPct val="100000"/>
              </a:lnSpc>
              <a:spcBef>
                <a:spcPts val="600"/>
              </a:spcBef>
              <a:spcAft>
                <a:spcPts val="0"/>
              </a:spcAft>
              <a:buClr>
                <a:srgbClr val="4D4D4D"/>
              </a:buClr>
              <a:buFont typeface="Arial"/>
              <a:buNone/>
              <a:defRPr sz="2800" b="0" i="0" u="none" strike="noStrike" cap="none">
                <a:solidFill>
                  <a:srgbClr val="4D4D4D"/>
                </a:solidFill>
                <a:latin typeface="Arial"/>
                <a:ea typeface="Arial"/>
                <a:cs typeface="Arial"/>
                <a:sym typeface="Arial"/>
              </a:defRPr>
            </a:lvl2pPr>
            <a:lvl3pPr marL="0" marR="0" lvl="2" indent="914400" algn="l" rtl="0">
              <a:lnSpc>
                <a:spcPct val="100000"/>
              </a:lnSpc>
              <a:spcBef>
                <a:spcPts val="600"/>
              </a:spcBef>
              <a:spcAft>
                <a:spcPts val="0"/>
              </a:spcAft>
              <a:buClr>
                <a:srgbClr val="4D4D4D"/>
              </a:buClr>
              <a:buFont typeface="Arial"/>
              <a:buNone/>
              <a:defRPr sz="2800" b="0" i="0" u="none" strike="noStrike" cap="none">
                <a:solidFill>
                  <a:srgbClr val="4D4D4D"/>
                </a:solidFill>
                <a:latin typeface="Arial"/>
                <a:ea typeface="Arial"/>
                <a:cs typeface="Arial"/>
                <a:sym typeface="Arial"/>
              </a:defRPr>
            </a:lvl3pPr>
            <a:lvl4pPr marL="0" marR="0" lvl="3" indent="1371600" algn="l" rtl="0">
              <a:lnSpc>
                <a:spcPct val="100000"/>
              </a:lnSpc>
              <a:spcBef>
                <a:spcPts val="600"/>
              </a:spcBef>
              <a:spcAft>
                <a:spcPts val="0"/>
              </a:spcAft>
              <a:buClr>
                <a:srgbClr val="4D4D4D"/>
              </a:buClr>
              <a:buFont typeface="Arial"/>
              <a:buNone/>
              <a:defRPr sz="2800" b="0" i="0" u="none" strike="noStrike" cap="none">
                <a:solidFill>
                  <a:srgbClr val="4D4D4D"/>
                </a:solidFill>
                <a:latin typeface="Arial"/>
                <a:ea typeface="Arial"/>
                <a:cs typeface="Arial"/>
                <a:sym typeface="Arial"/>
              </a:defRPr>
            </a:lvl4pPr>
            <a:lvl5pPr marL="0" marR="0" lvl="4" indent="1828800" algn="l" rtl="0">
              <a:lnSpc>
                <a:spcPct val="100000"/>
              </a:lnSpc>
              <a:spcBef>
                <a:spcPts val="600"/>
              </a:spcBef>
              <a:spcAft>
                <a:spcPts val="0"/>
              </a:spcAft>
              <a:buClr>
                <a:srgbClr val="4D4D4D"/>
              </a:buClr>
              <a:buFont typeface="Arial"/>
              <a:buNone/>
              <a:defRPr sz="2800" b="0" i="0" u="none" strike="noStrike" cap="none">
                <a:solidFill>
                  <a:srgbClr val="4D4D4D"/>
                </a:solidFill>
                <a:latin typeface="Arial"/>
                <a:ea typeface="Arial"/>
                <a:cs typeface="Arial"/>
                <a:sym typeface="Arial"/>
              </a:defRPr>
            </a:lvl5pPr>
            <a:lvl6pPr marL="2560320" marR="0" lvl="5" indent="-121920"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6pPr>
            <a:lvl7pPr marL="3017520" marR="0" lvl="6" indent="-121920"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7pPr>
            <a:lvl8pPr marL="3474720" marR="0" lvl="7" indent="-121920"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8pPr>
            <a:lvl9pPr marL="3931920" marR="0" lvl="8" indent="-121920"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9pPr>
          </a:lstStyle>
          <a:p>
            <a:endParaRPr/>
          </a:p>
        </p:txBody>
      </p:sp>
    </p:spTree>
    <p:extLst>
      <p:ext uri="{BB962C8B-B14F-4D97-AF65-F5344CB8AC3E}">
        <p14:creationId xmlns:p14="http://schemas.microsoft.com/office/powerpoint/2010/main" val="31819464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41.xml><?xml version="1.0" encoding="utf-8"?>
<p:sldLayout xmlns:a="http://schemas.openxmlformats.org/drawingml/2006/main" xmlns:r="http://schemas.openxmlformats.org/officeDocument/2006/relationships" xmlns:p="http://schemas.openxmlformats.org/presentationml/2006/main" showMasterSp="0">
  <p:cSld name="Divider 3 -Large Text">
    <p:spTree>
      <p:nvGrpSpPr>
        <p:cNvPr id="1" name="Shape 1806"/>
        <p:cNvGrpSpPr/>
        <p:nvPr/>
      </p:nvGrpSpPr>
      <p:grpSpPr>
        <a:xfrm>
          <a:off x="0" y="0"/>
          <a:ext cx="0" cy="0"/>
          <a:chOff x="0" y="0"/>
          <a:chExt cx="0" cy="0"/>
        </a:xfrm>
      </p:grpSpPr>
      <p:sp>
        <p:nvSpPr>
          <p:cNvPr id="1807" name="Shape 1807"/>
          <p:cNvSpPr/>
          <p:nvPr/>
        </p:nvSpPr>
        <p:spPr>
          <a:xfrm>
            <a:off x="0" y="4629150"/>
            <a:ext cx="9144000" cy="385800"/>
          </a:xfrm>
          <a:prstGeom prst="rect">
            <a:avLst/>
          </a:prstGeom>
          <a:solidFill>
            <a:srgbClr val="00786E"/>
          </a:solidFill>
          <a:ln>
            <a:noFill/>
          </a:ln>
        </p:spPr>
        <p:txBody>
          <a:bodyPr lIns="45700" tIns="45700" rIns="45700" bIns="45700" anchor="ctr" anchorCtr="0">
            <a:noAutofit/>
          </a:bodyPr>
          <a:lstStyle/>
          <a:p>
            <a:pPr>
              <a:buClr>
                <a:srgbClr val="FFFFFF"/>
              </a:buClr>
            </a:pPr>
            <a:endParaRPr sz="1800">
              <a:solidFill>
                <a:srgbClr val="FFFFFF"/>
              </a:solidFill>
            </a:endParaRPr>
          </a:p>
        </p:txBody>
      </p:sp>
      <p:sp>
        <p:nvSpPr>
          <p:cNvPr id="1808" name="Shape 1808"/>
          <p:cNvSpPr txBox="1">
            <a:spLocks noGrp="1"/>
          </p:cNvSpPr>
          <p:nvPr>
            <p:ph type="sldNum" idx="12"/>
          </p:nvPr>
        </p:nvSpPr>
        <p:spPr>
          <a:xfrm flipH="1">
            <a:off x="8553550" y="5021494"/>
            <a:ext cx="126900" cy="126900"/>
          </a:xfrm>
          <a:prstGeom prst="rect">
            <a:avLst/>
          </a:prstGeom>
          <a:noFill/>
          <a:ln>
            <a:noFill/>
          </a:ln>
        </p:spPr>
        <p:txBody>
          <a:bodyPr lIns="0" tIns="0" rIns="0" bIns="0" anchor="t" anchorCtr="0">
            <a:noAutofit/>
          </a:bodyPr>
          <a:lstStyle/>
          <a:p>
            <a:pPr algn="r">
              <a:buClr>
                <a:srgbClr val="808080"/>
              </a:buClr>
              <a:buSzPct val="25000"/>
              <a:buFont typeface="Arial"/>
              <a:buNone/>
            </a:pPr>
            <a:fld id="{00000000-1234-1234-1234-123412341234}" type="slidenum">
              <a:rPr lang="en" sz="800">
                <a:solidFill>
                  <a:srgbClr val="808080"/>
                </a:solidFill>
              </a:rPr>
              <a:pPr algn="r">
                <a:buClr>
                  <a:srgbClr val="808080"/>
                </a:buClr>
                <a:buSzPct val="25000"/>
                <a:buFont typeface="Arial"/>
                <a:buNone/>
              </a:pPr>
              <a:t>‹#›</a:t>
            </a:fld>
            <a:endParaRPr lang="en" sz="800">
              <a:solidFill>
                <a:srgbClr val="808080"/>
              </a:solidFill>
            </a:endParaRPr>
          </a:p>
        </p:txBody>
      </p:sp>
      <p:sp>
        <p:nvSpPr>
          <p:cNvPr id="1809" name="Shape 1809"/>
          <p:cNvSpPr txBox="1"/>
          <p:nvPr/>
        </p:nvSpPr>
        <p:spPr>
          <a:xfrm>
            <a:off x="366712" y="5018448"/>
            <a:ext cx="2274900" cy="126900"/>
          </a:xfrm>
          <a:prstGeom prst="rect">
            <a:avLst/>
          </a:prstGeom>
          <a:noFill/>
          <a:ln>
            <a:noFill/>
          </a:ln>
        </p:spPr>
        <p:txBody>
          <a:bodyPr lIns="0" tIns="0" rIns="0" bIns="0" anchor="t" anchorCtr="0">
            <a:noAutofit/>
          </a:bodyPr>
          <a:lstStyle/>
          <a:p>
            <a:pPr>
              <a:buClr>
                <a:srgbClr val="808080"/>
              </a:buClr>
              <a:buSzPct val="25000"/>
            </a:pPr>
            <a:r>
              <a:rPr lang="en" sz="600">
                <a:solidFill>
                  <a:srgbClr val="808080"/>
                </a:solidFill>
              </a:rPr>
              <a:t>© 2015 Pivotal Software, Inc.  All rights reserved.</a:t>
            </a:r>
          </a:p>
        </p:txBody>
      </p:sp>
      <p:pic>
        <p:nvPicPr>
          <p:cNvPr id="1810" name="Shape 1810" descr="Pivotal_White.png"/>
          <p:cNvPicPr preferRelativeResize="0"/>
          <p:nvPr/>
        </p:nvPicPr>
        <p:blipFill rotWithShape="1">
          <a:blip r:embed="rId2">
            <a:alphaModFix/>
          </a:blip>
          <a:srcRect l="20054" t="21648" r="18524" b="26497"/>
          <a:stretch/>
        </p:blipFill>
        <p:spPr>
          <a:xfrm>
            <a:off x="7926753" y="4642512"/>
            <a:ext cx="997200" cy="329700"/>
          </a:xfrm>
          <a:prstGeom prst="rect">
            <a:avLst/>
          </a:prstGeom>
          <a:noFill/>
          <a:ln>
            <a:noFill/>
          </a:ln>
        </p:spPr>
      </p:pic>
      <p:sp>
        <p:nvSpPr>
          <p:cNvPr id="1811" name="Shape 1811"/>
          <p:cNvSpPr/>
          <p:nvPr/>
        </p:nvSpPr>
        <p:spPr>
          <a:xfrm>
            <a:off x="0" y="0"/>
            <a:ext cx="9144000" cy="5143500"/>
          </a:xfrm>
          <a:prstGeom prst="rect">
            <a:avLst/>
          </a:prstGeom>
          <a:solidFill>
            <a:srgbClr val="000000"/>
          </a:solidFill>
          <a:ln w="12700" cap="flat" cmpd="sng">
            <a:solidFill>
              <a:srgbClr val="000000"/>
            </a:solidFill>
            <a:prstDash val="solid"/>
            <a:round/>
            <a:headEnd type="none" w="med" len="med"/>
            <a:tailEnd type="none" w="med" len="med"/>
          </a:ln>
        </p:spPr>
        <p:txBody>
          <a:bodyPr lIns="45700" tIns="45700" rIns="45700" bIns="45700" anchor="ctr" anchorCtr="0">
            <a:noAutofit/>
          </a:bodyPr>
          <a:lstStyle/>
          <a:p>
            <a:pPr algn="ctr">
              <a:buClr>
                <a:srgbClr val="FFFFFF"/>
              </a:buClr>
            </a:pPr>
            <a:endParaRPr sz="1800">
              <a:solidFill>
                <a:srgbClr val="FFFFFF"/>
              </a:solidFill>
            </a:endParaRPr>
          </a:p>
        </p:txBody>
      </p:sp>
      <p:sp>
        <p:nvSpPr>
          <p:cNvPr id="1812" name="Shape 1812"/>
          <p:cNvSpPr/>
          <p:nvPr/>
        </p:nvSpPr>
        <p:spPr>
          <a:xfrm>
            <a:off x="0" y="4629150"/>
            <a:ext cx="9144000" cy="385800"/>
          </a:xfrm>
          <a:prstGeom prst="rect">
            <a:avLst/>
          </a:prstGeom>
          <a:solidFill>
            <a:srgbClr val="00786E"/>
          </a:solidFill>
          <a:ln>
            <a:noFill/>
          </a:ln>
        </p:spPr>
        <p:txBody>
          <a:bodyPr lIns="45700" tIns="45700" rIns="45700" bIns="45700" anchor="ctr" anchorCtr="0">
            <a:noAutofit/>
          </a:bodyPr>
          <a:lstStyle/>
          <a:p>
            <a:pPr>
              <a:buClr>
                <a:srgbClr val="FFFFFF"/>
              </a:buClr>
            </a:pPr>
            <a:endParaRPr sz="1800">
              <a:solidFill>
                <a:srgbClr val="FFFFFF"/>
              </a:solidFill>
            </a:endParaRPr>
          </a:p>
        </p:txBody>
      </p:sp>
      <p:sp>
        <p:nvSpPr>
          <p:cNvPr id="1813" name="Shape 1813"/>
          <p:cNvSpPr txBox="1"/>
          <p:nvPr/>
        </p:nvSpPr>
        <p:spPr>
          <a:xfrm>
            <a:off x="8553450" y="5021494"/>
            <a:ext cx="533400" cy="126900"/>
          </a:xfrm>
          <a:prstGeom prst="rect">
            <a:avLst/>
          </a:prstGeom>
          <a:noFill/>
          <a:ln>
            <a:noFill/>
          </a:ln>
        </p:spPr>
        <p:txBody>
          <a:bodyPr lIns="0" tIns="0" rIns="0" bIns="0" anchor="t" anchorCtr="0">
            <a:noAutofit/>
          </a:bodyPr>
          <a:lstStyle/>
          <a:p>
            <a:pPr algn="r">
              <a:buClr>
                <a:srgbClr val="808080"/>
              </a:buClr>
            </a:pPr>
            <a:endParaRPr sz="800">
              <a:solidFill>
                <a:srgbClr val="808080"/>
              </a:solidFill>
            </a:endParaRPr>
          </a:p>
        </p:txBody>
      </p:sp>
      <p:sp>
        <p:nvSpPr>
          <p:cNvPr id="1814" name="Shape 1814"/>
          <p:cNvSpPr txBox="1"/>
          <p:nvPr/>
        </p:nvSpPr>
        <p:spPr>
          <a:xfrm>
            <a:off x="366712" y="5018448"/>
            <a:ext cx="2274900" cy="126900"/>
          </a:xfrm>
          <a:prstGeom prst="rect">
            <a:avLst/>
          </a:prstGeom>
          <a:noFill/>
          <a:ln>
            <a:noFill/>
          </a:ln>
        </p:spPr>
        <p:txBody>
          <a:bodyPr lIns="0" tIns="0" rIns="0" bIns="0" anchor="t" anchorCtr="0">
            <a:noAutofit/>
          </a:bodyPr>
          <a:lstStyle/>
          <a:p>
            <a:pPr>
              <a:buClr>
                <a:srgbClr val="808080"/>
              </a:buClr>
              <a:buSzPct val="25000"/>
            </a:pPr>
            <a:r>
              <a:rPr lang="en" sz="600">
                <a:solidFill>
                  <a:srgbClr val="808080"/>
                </a:solidFill>
              </a:rPr>
              <a:t>© 2015 Pivotal Software, Inc.  All rights reserved.</a:t>
            </a:r>
          </a:p>
        </p:txBody>
      </p:sp>
      <p:sp>
        <p:nvSpPr>
          <p:cNvPr id="1815" name="Shape 1815"/>
          <p:cNvSpPr txBox="1">
            <a:spLocks noGrp="1"/>
          </p:cNvSpPr>
          <p:nvPr>
            <p:ph type="title"/>
          </p:nvPr>
        </p:nvSpPr>
        <p:spPr>
          <a:xfrm>
            <a:off x="670454" y="1674283"/>
            <a:ext cx="6048299" cy="1354200"/>
          </a:xfrm>
          <a:prstGeom prst="rect">
            <a:avLst/>
          </a:prstGeom>
          <a:noFill/>
          <a:ln>
            <a:noFill/>
          </a:ln>
          <a:effectLst>
            <a:reflection stA="50000" endPos="40000" fadeDir="5400012" sy="-100000" algn="bl" rotWithShape="0"/>
          </a:effectLst>
        </p:spPr>
        <p:txBody>
          <a:bodyPr lIns="91425" tIns="91425" rIns="91425" bIns="91425" anchor="b" anchorCtr="0"/>
          <a:lstStyle>
            <a:lvl1pPr marL="0" marR="0" lvl="0" indent="0" algn="l" rtl="0">
              <a:lnSpc>
                <a:spcPct val="90000"/>
              </a:lnSpc>
              <a:spcBef>
                <a:spcPts val="0"/>
              </a:spcBef>
              <a:spcAft>
                <a:spcPts val="0"/>
              </a:spcAft>
              <a:buClr>
                <a:srgbClr val="008881"/>
              </a:buClr>
              <a:buFont typeface="Arial"/>
              <a:buNone/>
              <a:defRPr sz="9600" b="0" i="0" u="none" strike="noStrike" cap="none">
                <a:solidFill>
                  <a:srgbClr val="008881"/>
                </a:solidFill>
                <a:latin typeface="Arial"/>
                <a:ea typeface="Arial"/>
                <a:cs typeface="Arial"/>
                <a:sym typeface="Arial"/>
              </a:defRPr>
            </a:lvl1pPr>
            <a:lvl2pPr marL="0" marR="0" lvl="1"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2pPr>
            <a:lvl3pPr marL="0" marR="0" lvl="2"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3pPr>
            <a:lvl4pPr marL="0" marR="0" lvl="3"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4pPr>
            <a:lvl5pPr marL="0" marR="0" lvl="4"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5pPr>
            <a:lvl6pPr marL="0" marR="0" lvl="5"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6pPr>
            <a:lvl7pPr marL="0" marR="0" lvl="6"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7pPr>
            <a:lvl8pPr marL="0" marR="0" lvl="7"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8pPr>
            <a:lvl9pPr marL="0" marR="0" lvl="8"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9pPr>
          </a:lstStyle>
          <a:p>
            <a:endParaRPr/>
          </a:p>
        </p:txBody>
      </p:sp>
      <p:pic>
        <p:nvPicPr>
          <p:cNvPr id="1816" name="Shape 1816" descr="Pivotal_White.png"/>
          <p:cNvPicPr preferRelativeResize="0"/>
          <p:nvPr/>
        </p:nvPicPr>
        <p:blipFill rotWithShape="1">
          <a:blip r:embed="rId2">
            <a:alphaModFix/>
          </a:blip>
          <a:srcRect l="20054" t="21648" r="18524" b="26497"/>
          <a:stretch/>
        </p:blipFill>
        <p:spPr>
          <a:xfrm>
            <a:off x="7926753" y="4642512"/>
            <a:ext cx="997200" cy="329700"/>
          </a:xfrm>
          <a:prstGeom prst="rect">
            <a:avLst/>
          </a:prstGeom>
          <a:noFill/>
          <a:ln>
            <a:noFill/>
          </a:ln>
        </p:spPr>
      </p:pic>
    </p:spTree>
    <p:extLst>
      <p:ext uri="{BB962C8B-B14F-4D97-AF65-F5344CB8AC3E}">
        <p14:creationId xmlns:p14="http://schemas.microsoft.com/office/powerpoint/2010/main" val="21110729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42.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Shape 1817"/>
        <p:cNvGrpSpPr/>
        <p:nvPr/>
      </p:nvGrpSpPr>
      <p:grpSpPr>
        <a:xfrm>
          <a:off x="0" y="0"/>
          <a:ext cx="0" cy="0"/>
          <a:chOff x="0" y="0"/>
          <a:chExt cx="0" cy="0"/>
        </a:xfrm>
      </p:grpSpPr>
      <p:sp>
        <p:nvSpPr>
          <p:cNvPr id="1818" name="Shape 1818"/>
          <p:cNvSpPr txBox="1">
            <a:spLocks noGrp="1"/>
          </p:cNvSpPr>
          <p:nvPr>
            <p:ph type="sldNum" idx="12"/>
          </p:nvPr>
        </p:nvSpPr>
        <p:spPr>
          <a:xfrm flipH="1">
            <a:off x="8553550" y="5021494"/>
            <a:ext cx="126900" cy="126900"/>
          </a:xfrm>
          <a:prstGeom prst="rect">
            <a:avLst/>
          </a:prstGeom>
          <a:noFill/>
          <a:ln>
            <a:noFill/>
          </a:ln>
        </p:spPr>
        <p:txBody>
          <a:bodyPr lIns="0" tIns="0" rIns="0" bIns="0" anchor="t" anchorCtr="0">
            <a:noAutofit/>
          </a:bodyPr>
          <a:lstStyle/>
          <a:p>
            <a:pPr algn="r">
              <a:buClr>
                <a:srgbClr val="808080"/>
              </a:buClr>
              <a:buSzPct val="25000"/>
              <a:buFont typeface="Arial"/>
              <a:buNone/>
            </a:pPr>
            <a:fld id="{00000000-1234-1234-1234-123412341234}" type="slidenum">
              <a:rPr lang="en" sz="800">
                <a:solidFill>
                  <a:srgbClr val="808080"/>
                </a:solidFill>
              </a:rPr>
              <a:pPr algn="r">
                <a:buClr>
                  <a:srgbClr val="808080"/>
                </a:buClr>
                <a:buSzPct val="25000"/>
                <a:buFont typeface="Arial"/>
                <a:buNone/>
              </a:pPr>
              <a:t>‹#›</a:t>
            </a:fld>
            <a:endParaRPr lang="en" sz="800">
              <a:solidFill>
                <a:srgbClr val="808080"/>
              </a:solidFill>
            </a:endParaRPr>
          </a:p>
        </p:txBody>
      </p:sp>
      <p:sp>
        <p:nvSpPr>
          <p:cNvPr id="1819" name="Shape 1819"/>
          <p:cNvSpPr txBox="1">
            <a:spLocks noGrp="1"/>
          </p:cNvSpPr>
          <p:nvPr>
            <p:ph type="title"/>
          </p:nvPr>
        </p:nvSpPr>
        <p:spPr>
          <a:xfrm>
            <a:off x="366712" y="325437"/>
            <a:ext cx="8410500" cy="460500"/>
          </a:xfrm>
          <a:prstGeom prst="rect">
            <a:avLst/>
          </a:prstGeom>
          <a:noFill/>
          <a:ln>
            <a:noFill/>
          </a:ln>
        </p:spPr>
        <p:txBody>
          <a:bodyPr lIns="91425" tIns="91425" rIns="91425" bIns="91425" anchor="t" anchorCtr="0"/>
          <a:lstStyle>
            <a:lvl1pPr marL="0" marR="0" lvl="0"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1pPr>
            <a:lvl2pPr marL="0" marR="0" lvl="1"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2pPr>
            <a:lvl3pPr marL="0" marR="0" lvl="2"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3pPr>
            <a:lvl4pPr marL="0" marR="0" lvl="3"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4pPr>
            <a:lvl5pPr marL="0" marR="0" lvl="4"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5pPr>
            <a:lvl6pPr marL="0" marR="0" lvl="5"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6pPr>
            <a:lvl7pPr marL="0" marR="0" lvl="6"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7pPr>
            <a:lvl8pPr marL="0" marR="0" lvl="7"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8pPr>
            <a:lvl9pPr marL="0" marR="0" lvl="8"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9pPr>
          </a:lstStyle>
          <a:p>
            <a:endParaRPr/>
          </a:p>
        </p:txBody>
      </p:sp>
      <p:sp>
        <p:nvSpPr>
          <p:cNvPr id="1820" name="Shape 1820"/>
          <p:cNvSpPr txBox="1">
            <a:spLocks noGrp="1"/>
          </p:cNvSpPr>
          <p:nvPr>
            <p:ph type="body" idx="1"/>
          </p:nvPr>
        </p:nvSpPr>
        <p:spPr>
          <a:xfrm>
            <a:off x="366713" y="1074737"/>
            <a:ext cx="8410500" cy="3383100"/>
          </a:xfrm>
          <a:prstGeom prst="rect">
            <a:avLst/>
          </a:prstGeom>
          <a:noFill/>
          <a:ln>
            <a:noFill/>
          </a:ln>
        </p:spPr>
        <p:txBody>
          <a:bodyPr lIns="91425" tIns="91425" rIns="91425" bIns="91425" anchor="t" anchorCtr="0"/>
          <a:lstStyle>
            <a:lvl1pPr marL="228600" marR="0" lvl="0" indent="-76200"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1pPr>
            <a:lvl2pPr marL="800100" marR="0" lvl="1" indent="-190500"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2pPr>
            <a:lvl3pPr marL="1257300" marR="0" lvl="2" indent="-190500"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3pPr>
            <a:lvl4pPr marL="1946276" marR="0" lvl="3" indent="-422276"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4pPr>
            <a:lvl5pPr marL="2327563" marR="0" lvl="4" indent="-346363"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5pPr>
            <a:lvl6pPr marL="2560320" marR="0" lvl="5" indent="-121920"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6pPr>
            <a:lvl7pPr marL="3017520" marR="0" lvl="6" indent="-121920"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7pPr>
            <a:lvl8pPr marL="3474720" marR="0" lvl="7" indent="-121920"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8pPr>
            <a:lvl9pPr marL="3931920" marR="0" lvl="8" indent="-121920"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9pPr>
          </a:lstStyle>
          <a:p>
            <a:endParaRPr/>
          </a:p>
        </p:txBody>
      </p:sp>
    </p:spTree>
    <p:extLst>
      <p:ext uri="{BB962C8B-B14F-4D97-AF65-F5344CB8AC3E}">
        <p14:creationId xmlns:p14="http://schemas.microsoft.com/office/powerpoint/2010/main" val="3975489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43.xml><?xml version="1.0" encoding="utf-8"?>
<p:sldLayout xmlns:a="http://schemas.openxmlformats.org/drawingml/2006/main" xmlns:r="http://schemas.openxmlformats.org/officeDocument/2006/relationships" xmlns:p="http://schemas.openxmlformats.org/presentationml/2006/main" showMasterSp="0">
  <p:cSld name="2_Title and Content, no circles">
    <p:spTree>
      <p:nvGrpSpPr>
        <p:cNvPr id="1" name="Shape 1821"/>
        <p:cNvGrpSpPr/>
        <p:nvPr/>
      </p:nvGrpSpPr>
      <p:grpSpPr>
        <a:xfrm>
          <a:off x="0" y="0"/>
          <a:ext cx="0" cy="0"/>
          <a:chOff x="0" y="0"/>
          <a:chExt cx="0" cy="0"/>
        </a:xfrm>
      </p:grpSpPr>
      <p:sp>
        <p:nvSpPr>
          <p:cNvPr id="1822" name="Shape 1822"/>
          <p:cNvSpPr/>
          <p:nvPr/>
        </p:nvSpPr>
        <p:spPr>
          <a:xfrm>
            <a:off x="0" y="4629150"/>
            <a:ext cx="9144000" cy="385800"/>
          </a:xfrm>
          <a:prstGeom prst="rect">
            <a:avLst/>
          </a:prstGeom>
          <a:solidFill>
            <a:srgbClr val="00786E"/>
          </a:solidFill>
          <a:ln>
            <a:noFill/>
          </a:ln>
        </p:spPr>
        <p:txBody>
          <a:bodyPr lIns="45700" tIns="45700" rIns="45700" bIns="45700" anchor="ctr" anchorCtr="0">
            <a:noAutofit/>
          </a:bodyPr>
          <a:lstStyle/>
          <a:p>
            <a:pPr>
              <a:buClr>
                <a:srgbClr val="FFFFFF"/>
              </a:buClr>
            </a:pPr>
            <a:endParaRPr sz="1800">
              <a:solidFill>
                <a:srgbClr val="FFFFFF"/>
              </a:solidFill>
            </a:endParaRPr>
          </a:p>
        </p:txBody>
      </p:sp>
      <p:sp>
        <p:nvSpPr>
          <p:cNvPr id="1823" name="Shape 1823"/>
          <p:cNvSpPr txBox="1">
            <a:spLocks noGrp="1"/>
          </p:cNvSpPr>
          <p:nvPr>
            <p:ph type="sldNum" idx="12"/>
          </p:nvPr>
        </p:nvSpPr>
        <p:spPr>
          <a:xfrm flipH="1">
            <a:off x="8553550" y="5021494"/>
            <a:ext cx="126900" cy="126900"/>
          </a:xfrm>
          <a:prstGeom prst="rect">
            <a:avLst/>
          </a:prstGeom>
          <a:noFill/>
          <a:ln>
            <a:noFill/>
          </a:ln>
        </p:spPr>
        <p:txBody>
          <a:bodyPr lIns="0" tIns="0" rIns="0" bIns="0" anchor="t" anchorCtr="0">
            <a:noAutofit/>
          </a:bodyPr>
          <a:lstStyle/>
          <a:p>
            <a:pPr algn="r">
              <a:buClr>
                <a:srgbClr val="808080"/>
              </a:buClr>
              <a:buSzPct val="25000"/>
              <a:buFont typeface="Arial"/>
              <a:buNone/>
            </a:pPr>
            <a:fld id="{00000000-1234-1234-1234-123412341234}" type="slidenum">
              <a:rPr lang="en" sz="800">
                <a:solidFill>
                  <a:srgbClr val="808080"/>
                </a:solidFill>
              </a:rPr>
              <a:pPr algn="r">
                <a:buClr>
                  <a:srgbClr val="808080"/>
                </a:buClr>
                <a:buSzPct val="25000"/>
                <a:buFont typeface="Arial"/>
                <a:buNone/>
              </a:pPr>
              <a:t>‹#›</a:t>
            </a:fld>
            <a:endParaRPr lang="en" sz="800">
              <a:solidFill>
                <a:srgbClr val="808080"/>
              </a:solidFill>
            </a:endParaRPr>
          </a:p>
        </p:txBody>
      </p:sp>
      <p:sp>
        <p:nvSpPr>
          <p:cNvPr id="1824" name="Shape 1824"/>
          <p:cNvSpPr txBox="1"/>
          <p:nvPr/>
        </p:nvSpPr>
        <p:spPr>
          <a:xfrm>
            <a:off x="366712" y="5018448"/>
            <a:ext cx="2274900" cy="126900"/>
          </a:xfrm>
          <a:prstGeom prst="rect">
            <a:avLst/>
          </a:prstGeom>
          <a:noFill/>
          <a:ln>
            <a:noFill/>
          </a:ln>
        </p:spPr>
        <p:txBody>
          <a:bodyPr lIns="0" tIns="0" rIns="0" bIns="0" anchor="t" anchorCtr="0">
            <a:noAutofit/>
          </a:bodyPr>
          <a:lstStyle/>
          <a:p>
            <a:pPr>
              <a:buClr>
                <a:srgbClr val="808080"/>
              </a:buClr>
              <a:buSzPct val="25000"/>
            </a:pPr>
            <a:r>
              <a:rPr lang="en" sz="600">
                <a:solidFill>
                  <a:srgbClr val="808080"/>
                </a:solidFill>
              </a:rPr>
              <a:t>© 2015 Pivotal Software, Inc.  All rights reserved.</a:t>
            </a:r>
          </a:p>
        </p:txBody>
      </p:sp>
      <p:pic>
        <p:nvPicPr>
          <p:cNvPr id="1825" name="Shape 1825" descr="Pivotal_White.png"/>
          <p:cNvPicPr preferRelativeResize="0"/>
          <p:nvPr/>
        </p:nvPicPr>
        <p:blipFill rotWithShape="1">
          <a:blip r:embed="rId2">
            <a:alphaModFix/>
          </a:blip>
          <a:srcRect l="20054" t="21648" r="18524" b="26497"/>
          <a:stretch/>
        </p:blipFill>
        <p:spPr>
          <a:xfrm>
            <a:off x="7926753" y="4642512"/>
            <a:ext cx="997200" cy="329700"/>
          </a:xfrm>
          <a:prstGeom prst="rect">
            <a:avLst/>
          </a:prstGeom>
          <a:noFill/>
          <a:ln>
            <a:noFill/>
          </a:ln>
        </p:spPr>
      </p:pic>
      <p:sp>
        <p:nvSpPr>
          <p:cNvPr id="1826" name="Shape 1826"/>
          <p:cNvSpPr txBox="1">
            <a:spLocks noGrp="1"/>
          </p:cNvSpPr>
          <p:nvPr>
            <p:ph type="title"/>
          </p:nvPr>
        </p:nvSpPr>
        <p:spPr>
          <a:xfrm>
            <a:off x="366712" y="325437"/>
            <a:ext cx="8410500" cy="460500"/>
          </a:xfrm>
          <a:prstGeom prst="rect">
            <a:avLst/>
          </a:prstGeom>
          <a:noFill/>
          <a:ln>
            <a:noFill/>
          </a:ln>
        </p:spPr>
        <p:txBody>
          <a:bodyPr lIns="91425" tIns="91425" rIns="91425" bIns="91425" anchor="t" anchorCtr="0"/>
          <a:lstStyle>
            <a:lvl1pPr marL="0" marR="0" lvl="0"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1pPr>
            <a:lvl2pPr marL="0" marR="0" lvl="1"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2pPr>
            <a:lvl3pPr marL="0" marR="0" lvl="2"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3pPr>
            <a:lvl4pPr marL="0" marR="0" lvl="3"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4pPr>
            <a:lvl5pPr marL="0" marR="0" lvl="4"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5pPr>
            <a:lvl6pPr marL="0" marR="0" lvl="5"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6pPr>
            <a:lvl7pPr marL="0" marR="0" lvl="6"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7pPr>
            <a:lvl8pPr marL="0" marR="0" lvl="7"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8pPr>
            <a:lvl9pPr marL="0" marR="0" lvl="8"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9pPr>
          </a:lstStyle>
          <a:p>
            <a:endParaRPr/>
          </a:p>
        </p:txBody>
      </p:sp>
      <p:sp>
        <p:nvSpPr>
          <p:cNvPr id="1827" name="Shape 1827"/>
          <p:cNvSpPr txBox="1">
            <a:spLocks noGrp="1"/>
          </p:cNvSpPr>
          <p:nvPr>
            <p:ph type="body" idx="1"/>
          </p:nvPr>
        </p:nvSpPr>
        <p:spPr>
          <a:xfrm>
            <a:off x="366713" y="1074737"/>
            <a:ext cx="8410500" cy="3383100"/>
          </a:xfrm>
          <a:prstGeom prst="rect">
            <a:avLst/>
          </a:prstGeom>
          <a:noFill/>
          <a:ln>
            <a:noFill/>
          </a:ln>
        </p:spPr>
        <p:txBody>
          <a:bodyPr lIns="91425" tIns="91425" rIns="91425" bIns="91425" anchor="t" anchorCtr="0"/>
          <a:lstStyle>
            <a:lvl1pPr marL="228600" marR="0" lvl="0" indent="-76200"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1pPr>
            <a:lvl2pPr marL="800100" marR="0" lvl="1" indent="-190500"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2pPr>
            <a:lvl3pPr marL="1257300" marR="0" lvl="2" indent="-190500"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3pPr>
            <a:lvl4pPr marL="1946276" marR="0" lvl="3" indent="-422276"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4pPr>
            <a:lvl5pPr marL="2327563" marR="0" lvl="4" indent="-346363"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5pPr>
            <a:lvl6pPr marL="2560320" marR="0" lvl="5" indent="-121920"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6pPr>
            <a:lvl7pPr marL="3017520" marR="0" lvl="6" indent="-121920"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7pPr>
            <a:lvl8pPr marL="3474720" marR="0" lvl="7" indent="-121920"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8pPr>
            <a:lvl9pPr marL="3931920" marR="0" lvl="8" indent="-121920"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9pPr>
          </a:lstStyle>
          <a:p>
            <a:endParaRPr/>
          </a:p>
        </p:txBody>
      </p:sp>
    </p:spTree>
    <p:extLst>
      <p:ext uri="{BB962C8B-B14F-4D97-AF65-F5344CB8AC3E}">
        <p14:creationId xmlns:p14="http://schemas.microsoft.com/office/powerpoint/2010/main" val="18860610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44.xml><?xml version="1.0" encoding="utf-8"?>
<p:sldLayout xmlns:a="http://schemas.openxmlformats.org/drawingml/2006/main" xmlns:r="http://schemas.openxmlformats.org/officeDocument/2006/relationships" xmlns:p="http://schemas.openxmlformats.org/presentationml/2006/main" showMasterSp="0">
  <p:cSld name="1_Title Only">
    <p:spTree>
      <p:nvGrpSpPr>
        <p:cNvPr id="1" name="Shape 1828"/>
        <p:cNvGrpSpPr/>
        <p:nvPr/>
      </p:nvGrpSpPr>
      <p:grpSpPr>
        <a:xfrm>
          <a:off x="0" y="0"/>
          <a:ext cx="0" cy="0"/>
          <a:chOff x="0" y="0"/>
          <a:chExt cx="0" cy="0"/>
        </a:xfrm>
      </p:grpSpPr>
      <p:sp>
        <p:nvSpPr>
          <p:cNvPr id="1829" name="Shape 1829"/>
          <p:cNvSpPr/>
          <p:nvPr/>
        </p:nvSpPr>
        <p:spPr>
          <a:xfrm>
            <a:off x="0" y="4629150"/>
            <a:ext cx="9144000" cy="385800"/>
          </a:xfrm>
          <a:prstGeom prst="rect">
            <a:avLst/>
          </a:prstGeom>
          <a:solidFill>
            <a:srgbClr val="00786E"/>
          </a:solidFill>
          <a:ln>
            <a:noFill/>
          </a:ln>
        </p:spPr>
        <p:txBody>
          <a:bodyPr lIns="45700" tIns="45700" rIns="45700" bIns="45700" anchor="ctr" anchorCtr="0">
            <a:noAutofit/>
          </a:bodyPr>
          <a:lstStyle/>
          <a:p>
            <a:pPr>
              <a:buClr>
                <a:srgbClr val="FFFFFF"/>
              </a:buClr>
            </a:pPr>
            <a:endParaRPr sz="1800">
              <a:solidFill>
                <a:srgbClr val="FFFFFF"/>
              </a:solidFill>
            </a:endParaRPr>
          </a:p>
        </p:txBody>
      </p:sp>
      <p:sp>
        <p:nvSpPr>
          <p:cNvPr id="1830" name="Shape 1830"/>
          <p:cNvSpPr txBox="1">
            <a:spLocks noGrp="1"/>
          </p:cNvSpPr>
          <p:nvPr>
            <p:ph type="sldNum" idx="12"/>
          </p:nvPr>
        </p:nvSpPr>
        <p:spPr>
          <a:xfrm flipH="1">
            <a:off x="8553550" y="5021494"/>
            <a:ext cx="126900" cy="126900"/>
          </a:xfrm>
          <a:prstGeom prst="rect">
            <a:avLst/>
          </a:prstGeom>
          <a:noFill/>
          <a:ln>
            <a:noFill/>
          </a:ln>
        </p:spPr>
        <p:txBody>
          <a:bodyPr lIns="0" tIns="0" rIns="0" bIns="0" anchor="t" anchorCtr="0">
            <a:noAutofit/>
          </a:bodyPr>
          <a:lstStyle/>
          <a:p>
            <a:pPr algn="r">
              <a:buClr>
                <a:srgbClr val="808080"/>
              </a:buClr>
              <a:buSzPct val="25000"/>
              <a:buFont typeface="Arial"/>
              <a:buNone/>
            </a:pPr>
            <a:fld id="{00000000-1234-1234-1234-123412341234}" type="slidenum">
              <a:rPr lang="en" sz="800">
                <a:solidFill>
                  <a:srgbClr val="808080"/>
                </a:solidFill>
              </a:rPr>
              <a:pPr algn="r">
                <a:buClr>
                  <a:srgbClr val="808080"/>
                </a:buClr>
                <a:buSzPct val="25000"/>
                <a:buFont typeface="Arial"/>
                <a:buNone/>
              </a:pPr>
              <a:t>‹#›</a:t>
            </a:fld>
            <a:endParaRPr lang="en" sz="800">
              <a:solidFill>
                <a:srgbClr val="808080"/>
              </a:solidFill>
            </a:endParaRPr>
          </a:p>
        </p:txBody>
      </p:sp>
      <p:sp>
        <p:nvSpPr>
          <p:cNvPr id="1831" name="Shape 1831"/>
          <p:cNvSpPr txBox="1"/>
          <p:nvPr/>
        </p:nvSpPr>
        <p:spPr>
          <a:xfrm>
            <a:off x="366712" y="5018448"/>
            <a:ext cx="2274900" cy="126900"/>
          </a:xfrm>
          <a:prstGeom prst="rect">
            <a:avLst/>
          </a:prstGeom>
          <a:noFill/>
          <a:ln>
            <a:noFill/>
          </a:ln>
        </p:spPr>
        <p:txBody>
          <a:bodyPr lIns="0" tIns="0" rIns="0" bIns="0" anchor="t" anchorCtr="0">
            <a:noAutofit/>
          </a:bodyPr>
          <a:lstStyle/>
          <a:p>
            <a:pPr>
              <a:buClr>
                <a:srgbClr val="808080"/>
              </a:buClr>
              <a:buSzPct val="25000"/>
            </a:pPr>
            <a:r>
              <a:rPr lang="en" sz="600">
                <a:solidFill>
                  <a:srgbClr val="808080"/>
                </a:solidFill>
              </a:rPr>
              <a:t>© 2015 Pivotal Software, Inc.  All rights reserved.</a:t>
            </a:r>
          </a:p>
        </p:txBody>
      </p:sp>
      <p:pic>
        <p:nvPicPr>
          <p:cNvPr id="1832" name="Shape 1832" descr="Pivotal_White.png"/>
          <p:cNvPicPr preferRelativeResize="0"/>
          <p:nvPr/>
        </p:nvPicPr>
        <p:blipFill rotWithShape="1">
          <a:blip r:embed="rId2">
            <a:alphaModFix/>
          </a:blip>
          <a:srcRect l="20054" t="21648" r="18524" b="26497"/>
          <a:stretch/>
        </p:blipFill>
        <p:spPr>
          <a:xfrm>
            <a:off x="7926753" y="4642512"/>
            <a:ext cx="997200" cy="329700"/>
          </a:xfrm>
          <a:prstGeom prst="rect">
            <a:avLst/>
          </a:prstGeom>
          <a:noFill/>
          <a:ln>
            <a:noFill/>
          </a:ln>
        </p:spPr>
      </p:pic>
      <p:sp>
        <p:nvSpPr>
          <p:cNvPr id="1833" name="Shape 1833"/>
          <p:cNvSpPr txBox="1">
            <a:spLocks noGrp="1"/>
          </p:cNvSpPr>
          <p:nvPr>
            <p:ph type="title"/>
          </p:nvPr>
        </p:nvSpPr>
        <p:spPr>
          <a:xfrm>
            <a:off x="366712" y="325437"/>
            <a:ext cx="8410500" cy="460500"/>
          </a:xfrm>
          <a:prstGeom prst="rect">
            <a:avLst/>
          </a:prstGeom>
          <a:noFill/>
          <a:ln>
            <a:noFill/>
          </a:ln>
        </p:spPr>
        <p:txBody>
          <a:bodyPr lIns="91425" tIns="91425" rIns="91425" bIns="91425" anchor="t" anchorCtr="0"/>
          <a:lstStyle>
            <a:lvl1pPr marL="0" marR="0" lvl="0"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1pPr>
            <a:lvl2pPr marL="0" marR="0" lvl="1"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2pPr>
            <a:lvl3pPr marL="0" marR="0" lvl="2"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3pPr>
            <a:lvl4pPr marL="0" marR="0" lvl="3"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4pPr>
            <a:lvl5pPr marL="0" marR="0" lvl="4"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5pPr>
            <a:lvl6pPr marL="0" marR="0" lvl="5"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6pPr>
            <a:lvl7pPr marL="0" marR="0" lvl="6"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7pPr>
            <a:lvl8pPr marL="0" marR="0" lvl="7"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8pPr>
            <a:lvl9pPr marL="0" marR="0" lvl="8"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9pPr>
          </a:lstStyle>
          <a:p>
            <a:endParaRPr/>
          </a:p>
        </p:txBody>
      </p:sp>
    </p:spTree>
    <p:extLst>
      <p:ext uri="{BB962C8B-B14F-4D97-AF65-F5344CB8AC3E}">
        <p14:creationId xmlns:p14="http://schemas.microsoft.com/office/powerpoint/2010/main" val="7208946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45.xml><?xml version="1.0" encoding="utf-8"?>
<p:sldLayout xmlns:a="http://schemas.openxmlformats.org/drawingml/2006/main" xmlns:r="http://schemas.openxmlformats.org/officeDocument/2006/relationships" xmlns:p="http://schemas.openxmlformats.org/presentationml/2006/main" showMasterSp="0">
  <p:cSld name="Title and Subtitle only">
    <p:spTree>
      <p:nvGrpSpPr>
        <p:cNvPr id="1" name="Shape 1834"/>
        <p:cNvGrpSpPr/>
        <p:nvPr/>
      </p:nvGrpSpPr>
      <p:grpSpPr>
        <a:xfrm>
          <a:off x="0" y="0"/>
          <a:ext cx="0" cy="0"/>
          <a:chOff x="0" y="0"/>
          <a:chExt cx="0" cy="0"/>
        </a:xfrm>
      </p:grpSpPr>
      <p:sp>
        <p:nvSpPr>
          <p:cNvPr id="1835" name="Shape 1835"/>
          <p:cNvSpPr/>
          <p:nvPr/>
        </p:nvSpPr>
        <p:spPr>
          <a:xfrm>
            <a:off x="0" y="4629150"/>
            <a:ext cx="9144000" cy="385800"/>
          </a:xfrm>
          <a:prstGeom prst="rect">
            <a:avLst/>
          </a:prstGeom>
          <a:solidFill>
            <a:srgbClr val="00786E"/>
          </a:solidFill>
          <a:ln>
            <a:noFill/>
          </a:ln>
        </p:spPr>
        <p:txBody>
          <a:bodyPr lIns="45700" tIns="45700" rIns="45700" bIns="45700" anchor="ctr" anchorCtr="0">
            <a:noAutofit/>
          </a:bodyPr>
          <a:lstStyle/>
          <a:p>
            <a:pPr>
              <a:buClr>
                <a:srgbClr val="FFFFFF"/>
              </a:buClr>
            </a:pPr>
            <a:endParaRPr sz="1800">
              <a:solidFill>
                <a:srgbClr val="FFFFFF"/>
              </a:solidFill>
            </a:endParaRPr>
          </a:p>
        </p:txBody>
      </p:sp>
      <p:sp>
        <p:nvSpPr>
          <p:cNvPr id="1836" name="Shape 1836"/>
          <p:cNvSpPr txBox="1">
            <a:spLocks noGrp="1"/>
          </p:cNvSpPr>
          <p:nvPr>
            <p:ph type="sldNum" idx="12"/>
          </p:nvPr>
        </p:nvSpPr>
        <p:spPr>
          <a:xfrm flipH="1">
            <a:off x="8553550" y="5021494"/>
            <a:ext cx="126900" cy="126900"/>
          </a:xfrm>
          <a:prstGeom prst="rect">
            <a:avLst/>
          </a:prstGeom>
          <a:noFill/>
          <a:ln>
            <a:noFill/>
          </a:ln>
        </p:spPr>
        <p:txBody>
          <a:bodyPr lIns="0" tIns="0" rIns="0" bIns="0" anchor="t" anchorCtr="0">
            <a:noAutofit/>
          </a:bodyPr>
          <a:lstStyle/>
          <a:p>
            <a:pPr algn="r">
              <a:buClr>
                <a:srgbClr val="808080"/>
              </a:buClr>
              <a:buSzPct val="25000"/>
              <a:buFont typeface="Arial"/>
              <a:buNone/>
            </a:pPr>
            <a:fld id="{00000000-1234-1234-1234-123412341234}" type="slidenum">
              <a:rPr lang="en" sz="800">
                <a:solidFill>
                  <a:srgbClr val="808080"/>
                </a:solidFill>
              </a:rPr>
              <a:pPr algn="r">
                <a:buClr>
                  <a:srgbClr val="808080"/>
                </a:buClr>
                <a:buSzPct val="25000"/>
                <a:buFont typeface="Arial"/>
                <a:buNone/>
              </a:pPr>
              <a:t>‹#›</a:t>
            </a:fld>
            <a:endParaRPr lang="en" sz="800">
              <a:solidFill>
                <a:srgbClr val="808080"/>
              </a:solidFill>
            </a:endParaRPr>
          </a:p>
        </p:txBody>
      </p:sp>
      <p:sp>
        <p:nvSpPr>
          <p:cNvPr id="1837" name="Shape 1837"/>
          <p:cNvSpPr txBox="1"/>
          <p:nvPr/>
        </p:nvSpPr>
        <p:spPr>
          <a:xfrm>
            <a:off x="366712" y="5018448"/>
            <a:ext cx="2274900" cy="126900"/>
          </a:xfrm>
          <a:prstGeom prst="rect">
            <a:avLst/>
          </a:prstGeom>
          <a:noFill/>
          <a:ln>
            <a:noFill/>
          </a:ln>
        </p:spPr>
        <p:txBody>
          <a:bodyPr lIns="0" tIns="0" rIns="0" bIns="0" anchor="t" anchorCtr="0">
            <a:noAutofit/>
          </a:bodyPr>
          <a:lstStyle/>
          <a:p>
            <a:pPr>
              <a:buClr>
                <a:srgbClr val="808080"/>
              </a:buClr>
              <a:buSzPct val="25000"/>
            </a:pPr>
            <a:r>
              <a:rPr lang="en" sz="600">
                <a:solidFill>
                  <a:srgbClr val="808080"/>
                </a:solidFill>
              </a:rPr>
              <a:t>© 2015 Pivotal Software, Inc.  All rights reserved.</a:t>
            </a:r>
          </a:p>
        </p:txBody>
      </p:sp>
      <p:pic>
        <p:nvPicPr>
          <p:cNvPr id="1838" name="Shape 1838" descr="Pivotal_White.png"/>
          <p:cNvPicPr preferRelativeResize="0"/>
          <p:nvPr/>
        </p:nvPicPr>
        <p:blipFill rotWithShape="1">
          <a:blip r:embed="rId2">
            <a:alphaModFix/>
          </a:blip>
          <a:srcRect l="20054" t="21648" r="18524" b="26497"/>
          <a:stretch/>
        </p:blipFill>
        <p:spPr>
          <a:xfrm>
            <a:off x="7926753" y="4642512"/>
            <a:ext cx="997200" cy="329700"/>
          </a:xfrm>
          <a:prstGeom prst="rect">
            <a:avLst/>
          </a:prstGeom>
          <a:noFill/>
          <a:ln>
            <a:noFill/>
          </a:ln>
        </p:spPr>
      </p:pic>
      <p:sp>
        <p:nvSpPr>
          <p:cNvPr id="1839" name="Shape 1839"/>
          <p:cNvSpPr txBox="1">
            <a:spLocks noGrp="1"/>
          </p:cNvSpPr>
          <p:nvPr>
            <p:ph type="body" idx="1"/>
          </p:nvPr>
        </p:nvSpPr>
        <p:spPr>
          <a:xfrm>
            <a:off x="366712" y="785812"/>
            <a:ext cx="8410500" cy="3462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4D4D4D"/>
              </a:buClr>
              <a:buFont typeface="Arial"/>
              <a:buNone/>
              <a:defRPr sz="2000" b="0" i="0" u="none" strike="noStrike" cap="none">
                <a:solidFill>
                  <a:srgbClr val="4D4D4D"/>
                </a:solidFill>
                <a:latin typeface="Arial"/>
                <a:ea typeface="Arial"/>
                <a:cs typeface="Arial"/>
                <a:sym typeface="Arial"/>
              </a:defRPr>
            </a:lvl1pPr>
            <a:lvl2pPr marL="0" marR="0" lvl="1" indent="457200" algn="l" rtl="0">
              <a:lnSpc>
                <a:spcPct val="100000"/>
              </a:lnSpc>
              <a:spcBef>
                <a:spcPts val="0"/>
              </a:spcBef>
              <a:spcAft>
                <a:spcPts val="0"/>
              </a:spcAft>
              <a:buClr>
                <a:srgbClr val="4D4D4D"/>
              </a:buClr>
              <a:buFont typeface="Arial"/>
              <a:buNone/>
              <a:defRPr sz="2000" b="0" i="0" u="none" strike="noStrike" cap="none">
                <a:solidFill>
                  <a:srgbClr val="4D4D4D"/>
                </a:solidFill>
                <a:latin typeface="Arial"/>
                <a:ea typeface="Arial"/>
                <a:cs typeface="Arial"/>
                <a:sym typeface="Arial"/>
              </a:defRPr>
            </a:lvl2pPr>
            <a:lvl3pPr marL="0" marR="0" lvl="2" indent="914400" algn="l" rtl="0">
              <a:lnSpc>
                <a:spcPct val="100000"/>
              </a:lnSpc>
              <a:spcBef>
                <a:spcPts val="0"/>
              </a:spcBef>
              <a:spcAft>
                <a:spcPts val="0"/>
              </a:spcAft>
              <a:buClr>
                <a:srgbClr val="4D4D4D"/>
              </a:buClr>
              <a:buFont typeface="Arial"/>
              <a:buNone/>
              <a:defRPr sz="2000" b="0" i="0" u="none" strike="noStrike" cap="none">
                <a:solidFill>
                  <a:srgbClr val="4D4D4D"/>
                </a:solidFill>
                <a:latin typeface="Arial"/>
                <a:ea typeface="Arial"/>
                <a:cs typeface="Arial"/>
                <a:sym typeface="Arial"/>
              </a:defRPr>
            </a:lvl3pPr>
            <a:lvl4pPr marL="0" marR="0" lvl="3" indent="1371600" algn="l" rtl="0">
              <a:lnSpc>
                <a:spcPct val="100000"/>
              </a:lnSpc>
              <a:spcBef>
                <a:spcPts val="0"/>
              </a:spcBef>
              <a:spcAft>
                <a:spcPts val="0"/>
              </a:spcAft>
              <a:buClr>
                <a:srgbClr val="4D4D4D"/>
              </a:buClr>
              <a:buFont typeface="Arial"/>
              <a:buNone/>
              <a:defRPr sz="2000" b="0" i="0" u="none" strike="noStrike" cap="none">
                <a:solidFill>
                  <a:srgbClr val="4D4D4D"/>
                </a:solidFill>
                <a:latin typeface="Arial"/>
                <a:ea typeface="Arial"/>
                <a:cs typeface="Arial"/>
                <a:sym typeface="Arial"/>
              </a:defRPr>
            </a:lvl4pPr>
            <a:lvl5pPr marL="0" marR="0" lvl="4" indent="1828800" algn="l" rtl="0">
              <a:lnSpc>
                <a:spcPct val="100000"/>
              </a:lnSpc>
              <a:spcBef>
                <a:spcPts val="0"/>
              </a:spcBef>
              <a:spcAft>
                <a:spcPts val="0"/>
              </a:spcAft>
              <a:buClr>
                <a:srgbClr val="4D4D4D"/>
              </a:buClr>
              <a:buFont typeface="Arial"/>
              <a:buNone/>
              <a:defRPr sz="2000" b="0" i="0" u="none" strike="noStrike" cap="none">
                <a:solidFill>
                  <a:srgbClr val="4D4D4D"/>
                </a:solidFill>
                <a:latin typeface="Arial"/>
                <a:ea typeface="Arial"/>
                <a:cs typeface="Arial"/>
                <a:sym typeface="Arial"/>
              </a:defRPr>
            </a:lvl5pPr>
            <a:lvl6pPr marL="2560320" marR="0" lvl="5" indent="-121920"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6pPr>
            <a:lvl7pPr marL="3017520" marR="0" lvl="6" indent="-121920"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7pPr>
            <a:lvl8pPr marL="3474720" marR="0" lvl="7" indent="-121920"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8pPr>
            <a:lvl9pPr marL="3931920" marR="0" lvl="8" indent="-121920"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9pPr>
          </a:lstStyle>
          <a:p>
            <a:endParaRPr/>
          </a:p>
        </p:txBody>
      </p:sp>
      <p:sp>
        <p:nvSpPr>
          <p:cNvPr id="1840" name="Shape 1840"/>
          <p:cNvSpPr txBox="1">
            <a:spLocks noGrp="1"/>
          </p:cNvSpPr>
          <p:nvPr>
            <p:ph type="title"/>
          </p:nvPr>
        </p:nvSpPr>
        <p:spPr>
          <a:xfrm>
            <a:off x="366712" y="325437"/>
            <a:ext cx="8410500" cy="460500"/>
          </a:xfrm>
          <a:prstGeom prst="rect">
            <a:avLst/>
          </a:prstGeom>
          <a:noFill/>
          <a:ln>
            <a:noFill/>
          </a:ln>
        </p:spPr>
        <p:txBody>
          <a:bodyPr lIns="91425" tIns="91425" rIns="91425" bIns="91425" anchor="t" anchorCtr="0"/>
          <a:lstStyle>
            <a:lvl1pPr marL="0" marR="0" lvl="0"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1pPr>
            <a:lvl2pPr marL="0" marR="0" lvl="1"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2pPr>
            <a:lvl3pPr marL="0" marR="0" lvl="2"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3pPr>
            <a:lvl4pPr marL="0" marR="0" lvl="3"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4pPr>
            <a:lvl5pPr marL="0" marR="0" lvl="4"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5pPr>
            <a:lvl6pPr marL="0" marR="0" lvl="5"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6pPr>
            <a:lvl7pPr marL="0" marR="0" lvl="6"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7pPr>
            <a:lvl8pPr marL="0" marR="0" lvl="7"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8pPr>
            <a:lvl9pPr marL="0" marR="0" lvl="8"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9pPr>
          </a:lstStyle>
          <a:p>
            <a:endParaRPr/>
          </a:p>
        </p:txBody>
      </p:sp>
    </p:spTree>
    <p:extLst>
      <p:ext uri="{BB962C8B-B14F-4D97-AF65-F5344CB8AC3E}">
        <p14:creationId xmlns:p14="http://schemas.microsoft.com/office/powerpoint/2010/main" val="14675872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46.xml><?xml version="1.0" encoding="utf-8"?>
<p:sldLayout xmlns:a="http://schemas.openxmlformats.org/drawingml/2006/main" xmlns:r="http://schemas.openxmlformats.org/officeDocument/2006/relationships" xmlns:p="http://schemas.openxmlformats.org/presentationml/2006/main" showMasterSp="0">
  <p:cSld name="1_Title with Subtitle and Content">
    <p:spTree>
      <p:nvGrpSpPr>
        <p:cNvPr id="1" name="Shape 1841"/>
        <p:cNvGrpSpPr/>
        <p:nvPr/>
      </p:nvGrpSpPr>
      <p:grpSpPr>
        <a:xfrm>
          <a:off x="0" y="0"/>
          <a:ext cx="0" cy="0"/>
          <a:chOff x="0" y="0"/>
          <a:chExt cx="0" cy="0"/>
        </a:xfrm>
      </p:grpSpPr>
      <p:sp>
        <p:nvSpPr>
          <p:cNvPr id="1842" name="Shape 1842"/>
          <p:cNvSpPr/>
          <p:nvPr/>
        </p:nvSpPr>
        <p:spPr>
          <a:xfrm>
            <a:off x="0" y="4629150"/>
            <a:ext cx="9144000" cy="385800"/>
          </a:xfrm>
          <a:prstGeom prst="rect">
            <a:avLst/>
          </a:prstGeom>
          <a:solidFill>
            <a:srgbClr val="00786E"/>
          </a:solidFill>
          <a:ln>
            <a:noFill/>
          </a:ln>
        </p:spPr>
        <p:txBody>
          <a:bodyPr lIns="45700" tIns="45700" rIns="45700" bIns="45700" anchor="ctr" anchorCtr="0">
            <a:noAutofit/>
          </a:bodyPr>
          <a:lstStyle/>
          <a:p>
            <a:pPr>
              <a:buClr>
                <a:srgbClr val="FFFFFF"/>
              </a:buClr>
            </a:pPr>
            <a:endParaRPr sz="1800">
              <a:solidFill>
                <a:srgbClr val="FFFFFF"/>
              </a:solidFill>
            </a:endParaRPr>
          </a:p>
        </p:txBody>
      </p:sp>
      <p:sp>
        <p:nvSpPr>
          <p:cNvPr id="1843" name="Shape 1843"/>
          <p:cNvSpPr txBox="1">
            <a:spLocks noGrp="1"/>
          </p:cNvSpPr>
          <p:nvPr>
            <p:ph type="sldNum" idx="12"/>
          </p:nvPr>
        </p:nvSpPr>
        <p:spPr>
          <a:xfrm flipH="1">
            <a:off x="8553550" y="5021494"/>
            <a:ext cx="126900" cy="126900"/>
          </a:xfrm>
          <a:prstGeom prst="rect">
            <a:avLst/>
          </a:prstGeom>
          <a:noFill/>
          <a:ln>
            <a:noFill/>
          </a:ln>
        </p:spPr>
        <p:txBody>
          <a:bodyPr lIns="0" tIns="0" rIns="0" bIns="0" anchor="t" anchorCtr="0">
            <a:noAutofit/>
          </a:bodyPr>
          <a:lstStyle/>
          <a:p>
            <a:pPr algn="r">
              <a:buClr>
                <a:srgbClr val="808080"/>
              </a:buClr>
              <a:buSzPct val="25000"/>
              <a:buFont typeface="Arial"/>
              <a:buNone/>
            </a:pPr>
            <a:fld id="{00000000-1234-1234-1234-123412341234}" type="slidenum">
              <a:rPr lang="en" sz="800">
                <a:solidFill>
                  <a:srgbClr val="808080"/>
                </a:solidFill>
              </a:rPr>
              <a:pPr algn="r">
                <a:buClr>
                  <a:srgbClr val="808080"/>
                </a:buClr>
                <a:buSzPct val="25000"/>
                <a:buFont typeface="Arial"/>
                <a:buNone/>
              </a:pPr>
              <a:t>‹#›</a:t>
            </a:fld>
            <a:endParaRPr lang="en" sz="800">
              <a:solidFill>
                <a:srgbClr val="808080"/>
              </a:solidFill>
            </a:endParaRPr>
          </a:p>
        </p:txBody>
      </p:sp>
      <p:sp>
        <p:nvSpPr>
          <p:cNvPr id="1844" name="Shape 1844"/>
          <p:cNvSpPr txBox="1"/>
          <p:nvPr/>
        </p:nvSpPr>
        <p:spPr>
          <a:xfrm>
            <a:off x="366712" y="5018448"/>
            <a:ext cx="2274900" cy="126900"/>
          </a:xfrm>
          <a:prstGeom prst="rect">
            <a:avLst/>
          </a:prstGeom>
          <a:noFill/>
          <a:ln>
            <a:noFill/>
          </a:ln>
        </p:spPr>
        <p:txBody>
          <a:bodyPr lIns="0" tIns="0" rIns="0" bIns="0" anchor="t" anchorCtr="0">
            <a:noAutofit/>
          </a:bodyPr>
          <a:lstStyle/>
          <a:p>
            <a:pPr>
              <a:buClr>
                <a:srgbClr val="808080"/>
              </a:buClr>
              <a:buSzPct val="25000"/>
            </a:pPr>
            <a:r>
              <a:rPr lang="en" sz="600">
                <a:solidFill>
                  <a:srgbClr val="808080"/>
                </a:solidFill>
              </a:rPr>
              <a:t>© 2015 Pivotal Software, Inc.  All rights reserved.</a:t>
            </a:r>
          </a:p>
        </p:txBody>
      </p:sp>
      <p:pic>
        <p:nvPicPr>
          <p:cNvPr id="1845" name="Shape 1845" descr="Pivotal_White.png"/>
          <p:cNvPicPr preferRelativeResize="0"/>
          <p:nvPr/>
        </p:nvPicPr>
        <p:blipFill rotWithShape="1">
          <a:blip r:embed="rId2">
            <a:alphaModFix/>
          </a:blip>
          <a:srcRect l="20054" t="21648" r="18524" b="26497"/>
          <a:stretch/>
        </p:blipFill>
        <p:spPr>
          <a:xfrm>
            <a:off x="7926753" y="4642512"/>
            <a:ext cx="997200" cy="329700"/>
          </a:xfrm>
          <a:prstGeom prst="rect">
            <a:avLst/>
          </a:prstGeom>
          <a:noFill/>
          <a:ln>
            <a:noFill/>
          </a:ln>
        </p:spPr>
      </p:pic>
      <p:sp>
        <p:nvSpPr>
          <p:cNvPr id="1846" name="Shape 1846"/>
          <p:cNvSpPr txBox="1">
            <a:spLocks noGrp="1"/>
          </p:cNvSpPr>
          <p:nvPr>
            <p:ph type="body" idx="1"/>
          </p:nvPr>
        </p:nvSpPr>
        <p:spPr>
          <a:xfrm>
            <a:off x="366712" y="785812"/>
            <a:ext cx="8410500" cy="3462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4D4D4D"/>
              </a:buClr>
              <a:buFont typeface="Arial"/>
              <a:buNone/>
              <a:defRPr sz="2000" b="0" i="0" u="none" strike="noStrike" cap="none">
                <a:solidFill>
                  <a:srgbClr val="4D4D4D"/>
                </a:solidFill>
                <a:latin typeface="Arial"/>
                <a:ea typeface="Arial"/>
                <a:cs typeface="Arial"/>
                <a:sym typeface="Arial"/>
              </a:defRPr>
            </a:lvl1pPr>
            <a:lvl2pPr marL="0" marR="0" lvl="1" indent="457200" algn="l" rtl="0">
              <a:lnSpc>
                <a:spcPct val="100000"/>
              </a:lnSpc>
              <a:spcBef>
                <a:spcPts val="0"/>
              </a:spcBef>
              <a:spcAft>
                <a:spcPts val="0"/>
              </a:spcAft>
              <a:buClr>
                <a:srgbClr val="4D4D4D"/>
              </a:buClr>
              <a:buFont typeface="Arial"/>
              <a:buNone/>
              <a:defRPr sz="2000" b="0" i="0" u="none" strike="noStrike" cap="none">
                <a:solidFill>
                  <a:srgbClr val="4D4D4D"/>
                </a:solidFill>
                <a:latin typeface="Arial"/>
                <a:ea typeface="Arial"/>
                <a:cs typeface="Arial"/>
                <a:sym typeface="Arial"/>
              </a:defRPr>
            </a:lvl2pPr>
            <a:lvl3pPr marL="0" marR="0" lvl="2" indent="914400" algn="l" rtl="0">
              <a:lnSpc>
                <a:spcPct val="100000"/>
              </a:lnSpc>
              <a:spcBef>
                <a:spcPts val="0"/>
              </a:spcBef>
              <a:spcAft>
                <a:spcPts val="0"/>
              </a:spcAft>
              <a:buClr>
                <a:srgbClr val="4D4D4D"/>
              </a:buClr>
              <a:buFont typeface="Arial"/>
              <a:buNone/>
              <a:defRPr sz="2000" b="0" i="0" u="none" strike="noStrike" cap="none">
                <a:solidFill>
                  <a:srgbClr val="4D4D4D"/>
                </a:solidFill>
                <a:latin typeface="Arial"/>
                <a:ea typeface="Arial"/>
                <a:cs typeface="Arial"/>
                <a:sym typeface="Arial"/>
              </a:defRPr>
            </a:lvl3pPr>
            <a:lvl4pPr marL="0" marR="0" lvl="3" indent="1371600" algn="l" rtl="0">
              <a:lnSpc>
                <a:spcPct val="100000"/>
              </a:lnSpc>
              <a:spcBef>
                <a:spcPts val="0"/>
              </a:spcBef>
              <a:spcAft>
                <a:spcPts val="0"/>
              </a:spcAft>
              <a:buClr>
                <a:srgbClr val="4D4D4D"/>
              </a:buClr>
              <a:buFont typeface="Arial"/>
              <a:buNone/>
              <a:defRPr sz="2000" b="0" i="0" u="none" strike="noStrike" cap="none">
                <a:solidFill>
                  <a:srgbClr val="4D4D4D"/>
                </a:solidFill>
                <a:latin typeface="Arial"/>
                <a:ea typeface="Arial"/>
                <a:cs typeface="Arial"/>
                <a:sym typeface="Arial"/>
              </a:defRPr>
            </a:lvl4pPr>
            <a:lvl5pPr marL="0" marR="0" lvl="4" indent="1828800" algn="l" rtl="0">
              <a:lnSpc>
                <a:spcPct val="100000"/>
              </a:lnSpc>
              <a:spcBef>
                <a:spcPts val="0"/>
              </a:spcBef>
              <a:spcAft>
                <a:spcPts val="0"/>
              </a:spcAft>
              <a:buClr>
                <a:srgbClr val="4D4D4D"/>
              </a:buClr>
              <a:buFont typeface="Arial"/>
              <a:buNone/>
              <a:defRPr sz="2000" b="0" i="0" u="none" strike="noStrike" cap="none">
                <a:solidFill>
                  <a:srgbClr val="4D4D4D"/>
                </a:solidFill>
                <a:latin typeface="Arial"/>
                <a:ea typeface="Arial"/>
                <a:cs typeface="Arial"/>
                <a:sym typeface="Arial"/>
              </a:defRPr>
            </a:lvl5pPr>
            <a:lvl6pPr marL="2560320" marR="0" lvl="5" indent="-121920"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6pPr>
            <a:lvl7pPr marL="3017520" marR="0" lvl="6" indent="-121920"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7pPr>
            <a:lvl8pPr marL="3474720" marR="0" lvl="7" indent="-121920"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8pPr>
            <a:lvl9pPr marL="3931920" marR="0" lvl="8" indent="-121920"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9pPr>
          </a:lstStyle>
          <a:p>
            <a:endParaRPr/>
          </a:p>
        </p:txBody>
      </p:sp>
      <p:sp>
        <p:nvSpPr>
          <p:cNvPr id="1847" name="Shape 1847"/>
          <p:cNvSpPr txBox="1">
            <a:spLocks noGrp="1"/>
          </p:cNvSpPr>
          <p:nvPr>
            <p:ph type="title"/>
          </p:nvPr>
        </p:nvSpPr>
        <p:spPr>
          <a:xfrm>
            <a:off x="366712" y="325437"/>
            <a:ext cx="8410500" cy="460500"/>
          </a:xfrm>
          <a:prstGeom prst="rect">
            <a:avLst/>
          </a:prstGeom>
          <a:noFill/>
          <a:ln>
            <a:noFill/>
          </a:ln>
        </p:spPr>
        <p:txBody>
          <a:bodyPr lIns="91425" tIns="91425" rIns="91425" bIns="91425" anchor="t" anchorCtr="0"/>
          <a:lstStyle>
            <a:lvl1pPr marL="0" marR="0" lvl="0"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1pPr>
            <a:lvl2pPr marL="0" marR="0" lvl="1"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2pPr>
            <a:lvl3pPr marL="0" marR="0" lvl="2"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3pPr>
            <a:lvl4pPr marL="0" marR="0" lvl="3"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4pPr>
            <a:lvl5pPr marL="0" marR="0" lvl="4"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5pPr>
            <a:lvl6pPr marL="0" marR="0" lvl="5"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6pPr>
            <a:lvl7pPr marL="0" marR="0" lvl="6"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7pPr>
            <a:lvl8pPr marL="0" marR="0" lvl="7"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8pPr>
            <a:lvl9pPr marL="0" marR="0" lvl="8"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9pPr>
          </a:lstStyle>
          <a:p>
            <a:endParaRPr/>
          </a:p>
        </p:txBody>
      </p:sp>
    </p:spTree>
    <p:extLst>
      <p:ext uri="{BB962C8B-B14F-4D97-AF65-F5344CB8AC3E}">
        <p14:creationId xmlns:p14="http://schemas.microsoft.com/office/powerpoint/2010/main" val="9545601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47.xml><?xml version="1.0" encoding="utf-8"?>
<p:sldLayout xmlns:a="http://schemas.openxmlformats.org/drawingml/2006/main" xmlns:r="http://schemas.openxmlformats.org/officeDocument/2006/relationships" xmlns:p="http://schemas.openxmlformats.org/presentationml/2006/main" showMasterSp="0">
  <p:cSld name="Title, Content, graphic area on left">
    <p:spTree>
      <p:nvGrpSpPr>
        <p:cNvPr id="1" name="Shape 1848"/>
        <p:cNvGrpSpPr/>
        <p:nvPr/>
      </p:nvGrpSpPr>
      <p:grpSpPr>
        <a:xfrm>
          <a:off x="0" y="0"/>
          <a:ext cx="0" cy="0"/>
          <a:chOff x="0" y="0"/>
          <a:chExt cx="0" cy="0"/>
        </a:xfrm>
      </p:grpSpPr>
      <p:sp>
        <p:nvSpPr>
          <p:cNvPr id="1849" name="Shape 1849"/>
          <p:cNvSpPr/>
          <p:nvPr/>
        </p:nvSpPr>
        <p:spPr>
          <a:xfrm>
            <a:off x="0" y="4629150"/>
            <a:ext cx="9144000" cy="385800"/>
          </a:xfrm>
          <a:prstGeom prst="rect">
            <a:avLst/>
          </a:prstGeom>
          <a:solidFill>
            <a:srgbClr val="00786E"/>
          </a:solidFill>
          <a:ln>
            <a:noFill/>
          </a:ln>
        </p:spPr>
        <p:txBody>
          <a:bodyPr lIns="45700" tIns="45700" rIns="45700" bIns="45700" anchor="ctr" anchorCtr="0">
            <a:noAutofit/>
          </a:bodyPr>
          <a:lstStyle/>
          <a:p>
            <a:pPr>
              <a:buClr>
                <a:srgbClr val="FFFFFF"/>
              </a:buClr>
            </a:pPr>
            <a:endParaRPr sz="1800">
              <a:solidFill>
                <a:srgbClr val="FFFFFF"/>
              </a:solidFill>
            </a:endParaRPr>
          </a:p>
        </p:txBody>
      </p:sp>
      <p:sp>
        <p:nvSpPr>
          <p:cNvPr id="1850" name="Shape 1850"/>
          <p:cNvSpPr txBox="1">
            <a:spLocks noGrp="1"/>
          </p:cNvSpPr>
          <p:nvPr>
            <p:ph type="sldNum" idx="12"/>
          </p:nvPr>
        </p:nvSpPr>
        <p:spPr>
          <a:xfrm flipH="1">
            <a:off x="8553550" y="5021494"/>
            <a:ext cx="126900" cy="126900"/>
          </a:xfrm>
          <a:prstGeom prst="rect">
            <a:avLst/>
          </a:prstGeom>
          <a:noFill/>
          <a:ln>
            <a:noFill/>
          </a:ln>
        </p:spPr>
        <p:txBody>
          <a:bodyPr lIns="0" tIns="0" rIns="0" bIns="0" anchor="t" anchorCtr="0">
            <a:noAutofit/>
          </a:bodyPr>
          <a:lstStyle/>
          <a:p>
            <a:pPr algn="r">
              <a:buClr>
                <a:srgbClr val="808080"/>
              </a:buClr>
              <a:buSzPct val="25000"/>
              <a:buFont typeface="Arial"/>
              <a:buNone/>
            </a:pPr>
            <a:fld id="{00000000-1234-1234-1234-123412341234}" type="slidenum">
              <a:rPr lang="en" sz="800">
                <a:solidFill>
                  <a:srgbClr val="808080"/>
                </a:solidFill>
              </a:rPr>
              <a:pPr algn="r">
                <a:buClr>
                  <a:srgbClr val="808080"/>
                </a:buClr>
                <a:buSzPct val="25000"/>
                <a:buFont typeface="Arial"/>
                <a:buNone/>
              </a:pPr>
              <a:t>‹#›</a:t>
            </a:fld>
            <a:endParaRPr lang="en" sz="800">
              <a:solidFill>
                <a:srgbClr val="808080"/>
              </a:solidFill>
            </a:endParaRPr>
          </a:p>
        </p:txBody>
      </p:sp>
      <p:sp>
        <p:nvSpPr>
          <p:cNvPr id="1851" name="Shape 1851"/>
          <p:cNvSpPr txBox="1"/>
          <p:nvPr/>
        </p:nvSpPr>
        <p:spPr>
          <a:xfrm>
            <a:off x="366712" y="5018448"/>
            <a:ext cx="2274900" cy="126900"/>
          </a:xfrm>
          <a:prstGeom prst="rect">
            <a:avLst/>
          </a:prstGeom>
          <a:noFill/>
          <a:ln>
            <a:noFill/>
          </a:ln>
        </p:spPr>
        <p:txBody>
          <a:bodyPr lIns="0" tIns="0" rIns="0" bIns="0" anchor="t" anchorCtr="0">
            <a:noAutofit/>
          </a:bodyPr>
          <a:lstStyle/>
          <a:p>
            <a:pPr>
              <a:buClr>
                <a:srgbClr val="808080"/>
              </a:buClr>
              <a:buSzPct val="25000"/>
            </a:pPr>
            <a:r>
              <a:rPr lang="en" sz="600">
                <a:solidFill>
                  <a:srgbClr val="808080"/>
                </a:solidFill>
              </a:rPr>
              <a:t>© 2015 Pivotal Software, Inc.  All rights reserved.</a:t>
            </a:r>
          </a:p>
        </p:txBody>
      </p:sp>
      <p:pic>
        <p:nvPicPr>
          <p:cNvPr id="1852" name="Shape 1852" descr="Pivotal_White.png"/>
          <p:cNvPicPr preferRelativeResize="0"/>
          <p:nvPr/>
        </p:nvPicPr>
        <p:blipFill rotWithShape="1">
          <a:blip r:embed="rId2">
            <a:alphaModFix/>
          </a:blip>
          <a:srcRect l="20054" t="21648" r="18524" b="26497"/>
          <a:stretch/>
        </p:blipFill>
        <p:spPr>
          <a:xfrm>
            <a:off x="7926753" y="4642512"/>
            <a:ext cx="997200" cy="329700"/>
          </a:xfrm>
          <a:prstGeom prst="rect">
            <a:avLst/>
          </a:prstGeom>
          <a:noFill/>
          <a:ln>
            <a:noFill/>
          </a:ln>
        </p:spPr>
      </p:pic>
      <p:sp>
        <p:nvSpPr>
          <p:cNvPr id="1853" name="Shape 1853"/>
          <p:cNvSpPr>
            <a:spLocks noGrp="1"/>
          </p:cNvSpPr>
          <p:nvPr>
            <p:ph type="pic" idx="2"/>
          </p:nvPr>
        </p:nvSpPr>
        <p:spPr>
          <a:xfrm>
            <a:off x="366713" y="1074737"/>
            <a:ext cx="2073300" cy="3383100"/>
          </a:xfrm>
          <a:prstGeom prst="rect">
            <a:avLst/>
          </a:prstGeom>
          <a:noFill/>
          <a:ln>
            <a:noFill/>
          </a:ln>
        </p:spPr>
        <p:txBody>
          <a:bodyPr lIns="91425" tIns="91425" rIns="91425" bIns="91425" anchor="t" anchorCtr="0"/>
          <a:lstStyle>
            <a:lvl1pPr marL="228600" marR="0" lvl="0" indent="-76200"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1pPr>
            <a:lvl2pPr marL="800100" marR="0" lvl="1" indent="-190500"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2pPr>
            <a:lvl3pPr marL="1257300" marR="0" lvl="2" indent="-190500"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3pPr>
            <a:lvl4pPr marL="1946276" marR="0" lvl="3" indent="-422276"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4pPr>
            <a:lvl5pPr marL="2327563" marR="0" lvl="4" indent="-346363"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5pPr>
            <a:lvl6pPr marL="2560320" marR="0" lvl="5" indent="-121920"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6pPr>
            <a:lvl7pPr marL="3017520" marR="0" lvl="6" indent="-121920"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7pPr>
            <a:lvl8pPr marL="3474720" marR="0" lvl="7" indent="-121920"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8pPr>
            <a:lvl9pPr marL="3931920" marR="0" lvl="8" indent="-121920"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9pPr>
          </a:lstStyle>
          <a:p>
            <a:endParaRPr/>
          </a:p>
        </p:txBody>
      </p:sp>
      <p:sp>
        <p:nvSpPr>
          <p:cNvPr id="1854" name="Shape 1854"/>
          <p:cNvSpPr txBox="1">
            <a:spLocks noGrp="1"/>
          </p:cNvSpPr>
          <p:nvPr>
            <p:ph type="title"/>
          </p:nvPr>
        </p:nvSpPr>
        <p:spPr>
          <a:xfrm>
            <a:off x="366712" y="325437"/>
            <a:ext cx="8410500" cy="460500"/>
          </a:xfrm>
          <a:prstGeom prst="rect">
            <a:avLst/>
          </a:prstGeom>
          <a:noFill/>
          <a:ln>
            <a:noFill/>
          </a:ln>
        </p:spPr>
        <p:txBody>
          <a:bodyPr lIns="91425" tIns="91425" rIns="91425" bIns="91425" anchor="t" anchorCtr="0"/>
          <a:lstStyle>
            <a:lvl1pPr marL="0" marR="0" lvl="0"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1pPr>
            <a:lvl2pPr marL="0" marR="0" lvl="1"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2pPr>
            <a:lvl3pPr marL="0" marR="0" lvl="2"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3pPr>
            <a:lvl4pPr marL="0" marR="0" lvl="3"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4pPr>
            <a:lvl5pPr marL="0" marR="0" lvl="4"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5pPr>
            <a:lvl6pPr marL="0" marR="0" lvl="5"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6pPr>
            <a:lvl7pPr marL="0" marR="0" lvl="6"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7pPr>
            <a:lvl8pPr marL="0" marR="0" lvl="7"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8pPr>
            <a:lvl9pPr marL="0" marR="0" lvl="8"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9pPr>
          </a:lstStyle>
          <a:p>
            <a:endParaRPr/>
          </a:p>
        </p:txBody>
      </p:sp>
      <p:sp>
        <p:nvSpPr>
          <p:cNvPr id="1855" name="Shape 1855"/>
          <p:cNvSpPr txBox="1">
            <a:spLocks noGrp="1"/>
          </p:cNvSpPr>
          <p:nvPr>
            <p:ph type="body" idx="1"/>
          </p:nvPr>
        </p:nvSpPr>
        <p:spPr>
          <a:xfrm>
            <a:off x="2728913" y="1074737"/>
            <a:ext cx="6048299" cy="3383100"/>
          </a:xfrm>
          <a:prstGeom prst="rect">
            <a:avLst/>
          </a:prstGeom>
          <a:noFill/>
          <a:ln>
            <a:noFill/>
          </a:ln>
        </p:spPr>
        <p:txBody>
          <a:bodyPr lIns="91425" tIns="91425" rIns="91425" bIns="91425" anchor="t" anchorCtr="0"/>
          <a:lstStyle>
            <a:lvl1pPr marL="228600" marR="0" lvl="0" indent="-76200"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1pPr>
            <a:lvl2pPr marL="800100" marR="0" lvl="1" indent="-190500"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2pPr>
            <a:lvl3pPr marL="1257300" marR="0" lvl="2" indent="-190500"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3pPr>
            <a:lvl4pPr marL="1946276" marR="0" lvl="3" indent="-422276"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4pPr>
            <a:lvl5pPr marL="2327563" marR="0" lvl="4" indent="-346363"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5pPr>
            <a:lvl6pPr marL="2560320" marR="0" lvl="5" indent="-121920"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6pPr>
            <a:lvl7pPr marL="3017520" marR="0" lvl="6" indent="-121920"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7pPr>
            <a:lvl8pPr marL="3474720" marR="0" lvl="7" indent="-121920"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8pPr>
            <a:lvl9pPr marL="3931920" marR="0" lvl="8" indent="-121920"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9pPr>
          </a:lstStyle>
          <a:p>
            <a:endParaRPr/>
          </a:p>
        </p:txBody>
      </p:sp>
    </p:spTree>
    <p:extLst>
      <p:ext uri="{BB962C8B-B14F-4D97-AF65-F5344CB8AC3E}">
        <p14:creationId xmlns:p14="http://schemas.microsoft.com/office/powerpoint/2010/main" val="16654963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48.xml><?xml version="1.0" encoding="utf-8"?>
<p:sldLayout xmlns:a="http://schemas.openxmlformats.org/drawingml/2006/main" xmlns:r="http://schemas.openxmlformats.org/officeDocument/2006/relationships" xmlns:p="http://schemas.openxmlformats.org/presentationml/2006/main" showMasterSp="0">
  <p:cSld name="Title, Subtitle, and Content with graphic area at left">
    <p:spTree>
      <p:nvGrpSpPr>
        <p:cNvPr id="1" name="Shape 1856"/>
        <p:cNvGrpSpPr/>
        <p:nvPr/>
      </p:nvGrpSpPr>
      <p:grpSpPr>
        <a:xfrm>
          <a:off x="0" y="0"/>
          <a:ext cx="0" cy="0"/>
          <a:chOff x="0" y="0"/>
          <a:chExt cx="0" cy="0"/>
        </a:xfrm>
      </p:grpSpPr>
      <p:sp>
        <p:nvSpPr>
          <p:cNvPr id="1857" name="Shape 1857"/>
          <p:cNvSpPr/>
          <p:nvPr/>
        </p:nvSpPr>
        <p:spPr>
          <a:xfrm>
            <a:off x="0" y="4629150"/>
            <a:ext cx="9144000" cy="385800"/>
          </a:xfrm>
          <a:prstGeom prst="rect">
            <a:avLst/>
          </a:prstGeom>
          <a:solidFill>
            <a:srgbClr val="00786E"/>
          </a:solidFill>
          <a:ln>
            <a:noFill/>
          </a:ln>
        </p:spPr>
        <p:txBody>
          <a:bodyPr lIns="45700" tIns="45700" rIns="45700" bIns="45700" anchor="ctr" anchorCtr="0">
            <a:noAutofit/>
          </a:bodyPr>
          <a:lstStyle/>
          <a:p>
            <a:pPr>
              <a:buClr>
                <a:srgbClr val="FFFFFF"/>
              </a:buClr>
            </a:pPr>
            <a:endParaRPr sz="1800">
              <a:solidFill>
                <a:srgbClr val="FFFFFF"/>
              </a:solidFill>
            </a:endParaRPr>
          </a:p>
        </p:txBody>
      </p:sp>
      <p:sp>
        <p:nvSpPr>
          <p:cNvPr id="1858" name="Shape 1858"/>
          <p:cNvSpPr txBox="1">
            <a:spLocks noGrp="1"/>
          </p:cNvSpPr>
          <p:nvPr>
            <p:ph type="sldNum" idx="12"/>
          </p:nvPr>
        </p:nvSpPr>
        <p:spPr>
          <a:xfrm flipH="1">
            <a:off x="8553550" y="5021494"/>
            <a:ext cx="126900" cy="126900"/>
          </a:xfrm>
          <a:prstGeom prst="rect">
            <a:avLst/>
          </a:prstGeom>
          <a:noFill/>
          <a:ln>
            <a:noFill/>
          </a:ln>
        </p:spPr>
        <p:txBody>
          <a:bodyPr lIns="0" tIns="0" rIns="0" bIns="0" anchor="t" anchorCtr="0">
            <a:noAutofit/>
          </a:bodyPr>
          <a:lstStyle/>
          <a:p>
            <a:pPr algn="r">
              <a:buClr>
                <a:srgbClr val="808080"/>
              </a:buClr>
              <a:buSzPct val="25000"/>
              <a:buFont typeface="Arial"/>
              <a:buNone/>
            </a:pPr>
            <a:fld id="{00000000-1234-1234-1234-123412341234}" type="slidenum">
              <a:rPr lang="en" sz="800">
                <a:solidFill>
                  <a:srgbClr val="808080"/>
                </a:solidFill>
              </a:rPr>
              <a:pPr algn="r">
                <a:buClr>
                  <a:srgbClr val="808080"/>
                </a:buClr>
                <a:buSzPct val="25000"/>
                <a:buFont typeface="Arial"/>
                <a:buNone/>
              </a:pPr>
              <a:t>‹#›</a:t>
            </a:fld>
            <a:endParaRPr lang="en" sz="800">
              <a:solidFill>
                <a:srgbClr val="808080"/>
              </a:solidFill>
            </a:endParaRPr>
          </a:p>
        </p:txBody>
      </p:sp>
      <p:sp>
        <p:nvSpPr>
          <p:cNvPr id="1859" name="Shape 1859"/>
          <p:cNvSpPr txBox="1"/>
          <p:nvPr/>
        </p:nvSpPr>
        <p:spPr>
          <a:xfrm>
            <a:off x="366712" y="5018448"/>
            <a:ext cx="2274900" cy="126900"/>
          </a:xfrm>
          <a:prstGeom prst="rect">
            <a:avLst/>
          </a:prstGeom>
          <a:noFill/>
          <a:ln>
            <a:noFill/>
          </a:ln>
        </p:spPr>
        <p:txBody>
          <a:bodyPr lIns="0" tIns="0" rIns="0" bIns="0" anchor="t" anchorCtr="0">
            <a:noAutofit/>
          </a:bodyPr>
          <a:lstStyle/>
          <a:p>
            <a:pPr>
              <a:buClr>
                <a:srgbClr val="808080"/>
              </a:buClr>
              <a:buSzPct val="25000"/>
            </a:pPr>
            <a:r>
              <a:rPr lang="en" sz="600">
                <a:solidFill>
                  <a:srgbClr val="808080"/>
                </a:solidFill>
              </a:rPr>
              <a:t>© 2015 Pivotal Software, Inc.  All rights reserved.</a:t>
            </a:r>
          </a:p>
        </p:txBody>
      </p:sp>
      <p:pic>
        <p:nvPicPr>
          <p:cNvPr id="1860" name="Shape 1860" descr="Pivotal_White.png"/>
          <p:cNvPicPr preferRelativeResize="0"/>
          <p:nvPr/>
        </p:nvPicPr>
        <p:blipFill rotWithShape="1">
          <a:blip r:embed="rId2">
            <a:alphaModFix/>
          </a:blip>
          <a:srcRect l="20054" t="21648" r="18524" b="26497"/>
          <a:stretch/>
        </p:blipFill>
        <p:spPr>
          <a:xfrm>
            <a:off x="7926753" y="4642512"/>
            <a:ext cx="997200" cy="329700"/>
          </a:xfrm>
          <a:prstGeom prst="rect">
            <a:avLst/>
          </a:prstGeom>
          <a:noFill/>
          <a:ln>
            <a:noFill/>
          </a:ln>
        </p:spPr>
      </p:pic>
      <p:sp>
        <p:nvSpPr>
          <p:cNvPr id="1861" name="Shape 1861"/>
          <p:cNvSpPr>
            <a:spLocks noGrp="1"/>
          </p:cNvSpPr>
          <p:nvPr>
            <p:ph type="pic" idx="2"/>
          </p:nvPr>
        </p:nvSpPr>
        <p:spPr>
          <a:xfrm>
            <a:off x="366713" y="1419225"/>
            <a:ext cx="2073300" cy="3038400"/>
          </a:xfrm>
          <a:prstGeom prst="rect">
            <a:avLst/>
          </a:prstGeom>
          <a:noFill/>
          <a:ln>
            <a:noFill/>
          </a:ln>
        </p:spPr>
        <p:txBody>
          <a:bodyPr lIns="91425" tIns="91425" rIns="91425" bIns="91425" anchor="t" anchorCtr="0"/>
          <a:lstStyle>
            <a:lvl1pPr marL="228600" marR="0" lvl="0" indent="-76200"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1pPr>
            <a:lvl2pPr marL="800100" marR="0" lvl="1" indent="-190500"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2pPr>
            <a:lvl3pPr marL="1257300" marR="0" lvl="2" indent="-190500"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3pPr>
            <a:lvl4pPr marL="1946276" marR="0" lvl="3" indent="-422276"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4pPr>
            <a:lvl5pPr marL="2327563" marR="0" lvl="4" indent="-346363"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5pPr>
            <a:lvl6pPr marL="2560320" marR="0" lvl="5" indent="-121920"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6pPr>
            <a:lvl7pPr marL="3017520" marR="0" lvl="6" indent="-121920"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7pPr>
            <a:lvl8pPr marL="3474720" marR="0" lvl="7" indent="-121920"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8pPr>
            <a:lvl9pPr marL="3931920" marR="0" lvl="8" indent="-121920"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9pPr>
          </a:lstStyle>
          <a:p>
            <a:endParaRPr/>
          </a:p>
        </p:txBody>
      </p:sp>
      <p:sp>
        <p:nvSpPr>
          <p:cNvPr id="1862" name="Shape 1862"/>
          <p:cNvSpPr txBox="1">
            <a:spLocks noGrp="1"/>
          </p:cNvSpPr>
          <p:nvPr>
            <p:ph type="title"/>
          </p:nvPr>
        </p:nvSpPr>
        <p:spPr>
          <a:xfrm>
            <a:off x="366712" y="325437"/>
            <a:ext cx="8410500" cy="460500"/>
          </a:xfrm>
          <a:prstGeom prst="rect">
            <a:avLst/>
          </a:prstGeom>
          <a:noFill/>
          <a:ln>
            <a:noFill/>
          </a:ln>
        </p:spPr>
        <p:txBody>
          <a:bodyPr lIns="91425" tIns="91425" rIns="91425" bIns="91425" anchor="t" anchorCtr="0"/>
          <a:lstStyle>
            <a:lvl1pPr marL="0" marR="0" lvl="0"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1pPr>
            <a:lvl2pPr marL="0" marR="0" lvl="1"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2pPr>
            <a:lvl3pPr marL="0" marR="0" lvl="2"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3pPr>
            <a:lvl4pPr marL="0" marR="0" lvl="3"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4pPr>
            <a:lvl5pPr marL="0" marR="0" lvl="4"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5pPr>
            <a:lvl6pPr marL="0" marR="0" lvl="5"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6pPr>
            <a:lvl7pPr marL="0" marR="0" lvl="6"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7pPr>
            <a:lvl8pPr marL="0" marR="0" lvl="7"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8pPr>
            <a:lvl9pPr marL="0" marR="0" lvl="8"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9pPr>
          </a:lstStyle>
          <a:p>
            <a:endParaRPr/>
          </a:p>
        </p:txBody>
      </p:sp>
      <p:sp>
        <p:nvSpPr>
          <p:cNvPr id="1863" name="Shape 1863"/>
          <p:cNvSpPr txBox="1">
            <a:spLocks noGrp="1"/>
          </p:cNvSpPr>
          <p:nvPr>
            <p:ph type="body" idx="1"/>
          </p:nvPr>
        </p:nvSpPr>
        <p:spPr>
          <a:xfrm>
            <a:off x="366712" y="785812"/>
            <a:ext cx="8410500" cy="3462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4D4D4D"/>
              </a:buClr>
              <a:buFont typeface="Arial"/>
              <a:buNone/>
              <a:defRPr sz="2000" b="0" i="0" u="none" strike="noStrike" cap="none">
                <a:solidFill>
                  <a:srgbClr val="4D4D4D"/>
                </a:solidFill>
                <a:latin typeface="Arial"/>
                <a:ea typeface="Arial"/>
                <a:cs typeface="Arial"/>
                <a:sym typeface="Arial"/>
              </a:defRPr>
            </a:lvl1pPr>
            <a:lvl2pPr marL="0" marR="0" lvl="1" indent="457200" algn="l" rtl="0">
              <a:lnSpc>
                <a:spcPct val="100000"/>
              </a:lnSpc>
              <a:spcBef>
                <a:spcPts val="0"/>
              </a:spcBef>
              <a:spcAft>
                <a:spcPts val="0"/>
              </a:spcAft>
              <a:buClr>
                <a:srgbClr val="4D4D4D"/>
              </a:buClr>
              <a:buFont typeface="Arial"/>
              <a:buNone/>
              <a:defRPr sz="2000" b="0" i="0" u="none" strike="noStrike" cap="none">
                <a:solidFill>
                  <a:srgbClr val="4D4D4D"/>
                </a:solidFill>
                <a:latin typeface="Arial"/>
                <a:ea typeface="Arial"/>
                <a:cs typeface="Arial"/>
                <a:sym typeface="Arial"/>
              </a:defRPr>
            </a:lvl2pPr>
            <a:lvl3pPr marL="0" marR="0" lvl="2" indent="914400" algn="l" rtl="0">
              <a:lnSpc>
                <a:spcPct val="100000"/>
              </a:lnSpc>
              <a:spcBef>
                <a:spcPts val="0"/>
              </a:spcBef>
              <a:spcAft>
                <a:spcPts val="0"/>
              </a:spcAft>
              <a:buClr>
                <a:srgbClr val="4D4D4D"/>
              </a:buClr>
              <a:buFont typeface="Arial"/>
              <a:buNone/>
              <a:defRPr sz="2000" b="0" i="0" u="none" strike="noStrike" cap="none">
                <a:solidFill>
                  <a:srgbClr val="4D4D4D"/>
                </a:solidFill>
                <a:latin typeface="Arial"/>
                <a:ea typeface="Arial"/>
                <a:cs typeface="Arial"/>
                <a:sym typeface="Arial"/>
              </a:defRPr>
            </a:lvl3pPr>
            <a:lvl4pPr marL="0" marR="0" lvl="3" indent="1371600" algn="l" rtl="0">
              <a:lnSpc>
                <a:spcPct val="100000"/>
              </a:lnSpc>
              <a:spcBef>
                <a:spcPts val="0"/>
              </a:spcBef>
              <a:spcAft>
                <a:spcPts val="0"/>
              </a:spcAft>
              <a:buClr>
                <a:srgbClr val="4D4D4D"/>
              </a:buClr>
              <a:buFont typeface="Arial"/>
              <a:buNone/>
              <a:defRPr sz="2000" b="0" i="0" u="none" strike="noStrike" cap="none">
                <a:solidFill>
                  <a:srgbClr val="4D4D4D"/>
                </a:solidFill>
                <a:latin typeface="Arial"/>
                <a:ea typeface="Arial"/>
                <a:cs typeface="Arial"/>
                <a:sym typeface="Arial"/>
              </a:defRPr>
            </a:lvl4pPr>
            <a:lvl5pPr marL="0" marR="0" lvl="4" indent="1828800" algn="l" rtl="0">
              <a:lnSpc>
                <a:spcPct val="100000"/>
              </a:lnSpc>
              <a:spcBef>
                <a:spcPts val="0"/>
              </a:spcBef>
              <a:spcAft>
                <a:spcPts val="0"/>
              </a:spcAft>
              <a:buClr>
                <a:srgbClr val="4D4D4D"/>
              </a:buClr>
              <a:buFont typeface="Arial"/>
              <a:buNone/>
              <a:defRPr sz="2000" b="0" i="0" u="none" strike="noStrike" cap="none">
                <a:solidFill>
                  <a:srgbClr val="4D4D4D"/>
                </a:solidFill>
                <a:latin typeface="Arial"/>
                <a:ea typeface="Arial"/>
                <a:cs typeface="Arial"/>
                <a:sym typeface="Arial"/>
              </a:defRPr>
            </a:lvl5pPr>
            <a:lvl6pPr marL="2560320" marR="0" lvl="5" indent="-121920"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6pPr>
            <a:lvl7pPr marL="3017520" marR="0" lvl="6" indent="-121920"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7pPr>
            <a:lvl8pPr marL="3474720" marR="0" lvl="7" indent="-121920"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8pPr>
            <a:lvl9pPr marL="3931920" marR="0" lvl="8" indent="-121920"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9pPr>
          </a:lstStyle>
          <a:p>
            <a:endParaRPr/>
          </a:p>
        </p:txBody>
      </p:sp>
    </p:spTree>
    <p:extLst>
      <p:ext uri="{BB962C8B-B14F-4D97-AF65-F5344CB8AC3E}">
        <p14:creationId xmlns:p14="http://schemas.microsoft.com/office/powerpoint/2010/main" val="10182473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49.xml><?xml version="1.0" encoding="utf-8"?>
<p:sldLayout xmlns:a="http://schemas.openxmlformats.org/drawingml/2006/main" xmlns:r="http://schemas.openxmlformats.org/officeDocument/2006/relationships" xmlns:p="http://schemas.openxmlformats.org/presentationml/2006/main" showMasterSp="0">
  <p:cSld name="Two Columns">
    <p:spTree>
      <p:nvGrpSpPr>
        <p:cNvPr id="1" name="Shape 1864"/>
        <p:cNvGrpSpPr/>
        <p:nvPr/>
      </p:nvGrpSpPr>
      <p:grpSpPr>
        <a:xfrm>
          <a:off x="0" y="0"/>
          <a:ext cx="0" cy="0"/>
          <a:chOff x="0" y="0"/>
          <a:chExt cx="0" cy="0"/>
        </a:xfrm>
      </p:grpSpPr>
      <p:sp>
        <p:nvSpPr>
          <p:cNvPr id="1865" name="Shape 1865"/>
          <p:cNvSpPr/>
          <p:nvPr/>
        </p:nvSpPr>
        <p:spPr>
          <a:xfrm>
            <a:off x="0" y="4629150"/>
            <a:ext cx="9144000" cy="385800"/>
          </a:xfrm>
          <a:prstGeom prst="rect">
            <a:avLst/>
          </a:prstGeom>
          <a:solidFill>
            <a:srgbClr val="00786E"/>
          </a:solidFill>
          <a:ln>
            <a:noFill/>
          </a:ln>
        </p:spPr>
        <p:txBody>
          <a:bodyPr lIns="45700" tIns="45700" rIns="45700" bIns="45700" anchor="ctr" anchorCtr="0">
            <a:noAutofit/>
          </a:bodyPr>
          <a:lstStyle/>
          <a:p>
            <a:pPr>
              <a:buClr>
                <a:srgbClr val="FFFFFF"/>
              </a:buClr>
            </a:pPr>
            <a:endParaRPr sz="1800">
              <a:solidFill>
                <a:srgbClr val="FFFFFF"/>
              </a:solidFill>
            </a:endParaRPr>
          </a:p>
        </p:txBody>
      </p:sp>
      <p:sp>
        <p:nvSpPr>
          <p:cNvPr id="1866" name="Shape 1866"/>
          <p:cNvSpPr txBox="1">
            <a:spLocks noGrp="1"/>
          </p:cNvSpPr>
          <p:nvPr>
            <p:ph type="sldNum" idx="12"/>
          </p:nvPr>
        </p:nvSpPr>
        <p:spPr>
          <a:xfrm flipH="1">
            <a:off x="8553550" y="5021494"/>
            <a:ext cx="126900" cy="126900"/>
          </a:xfrm>
          <a:prstGeom prst="rect">
            <a:avLst/>
          </a:prstGeom>
          <a:noFill/>
          <a:ln>
            <a:noFill/>
          </a:ln>
        </p:spPr>
        <p:txBody>
          <a:bodyPr lIns="0" tIns="0" rIns="0" bIns="0" anchor="t" anchorCtr="0">
            <a:noAutofit/>
          </a:bodyPr>
          <a:lstStyle/>
          <a:p>
            <a:pPr algn="r">
              <a:buClr>
                <a:srgbClr val="808080"/>
              </a:buClr>
              <a:buSzPct val="25000"/>
              <a:buFont typeface="Arial"/>
              <a:buNone/>
            </a:pPr>
            <a:fld id="{00000000-1234-1234-1234-123412341234}" type="slidenum">
              <a:rPr lang="en" sz="800">
                <a:solidFill>
                  <a:srgbClr val="808080"/>
                </a:solidFill>
              </a:rPr>
              <a:pPr algn="r">
                <a:buClr>
                  <a:srgbClr val="808080"/>
                </a:buClr>
                <a:buSzPct val="25000"/>
                <a:buFont typeface="Arial"/>
                <a:buNone/>
              </a:pPr>
              <a:t>‹#›</a:t>
            </a:fld>
            <a:endParaRPr lang="en" sz="800">
              <a:solidFill>
                <a:srgbClr val="808080"/>
              </a:solidFill>
            </a:endParaRPr>
          </a:p>
        </p:txBody>
      </p:sp>
      <p:sp>
        <p:nvSpPr>
          <p:cNvPr id="1867" name="Shape 1867"/>
          <p:cNvSpPr txBox="1"/>
          <p:nvPr/>
        </p:nvSpPr>
        <p:spPr>
          <a:xfrm>
            <a:off x="366712" y="5018448"/>
            <a:ext cx="2274900" cy="126900"/>
          </a:xfrm>
          <a:prstGeom prst="rect">
            <a:avLst/>
          </a:prstGeom>
          <a:noFill/>
          <a:ln>
            <a:noFill/>
          </a:ln>
        </p:spPr>
        <p:txBody>
          <a:bodyPr lIns="0" tIns="0" rIns="0" bIns="0" anchor="t" anchorCtr="0">
            <a:noAutofit/>
          </a:bodyPr>
          <a:lstStyle/>
          <a:p>
            <a:pPr>
              <a:buClr>
                <a:srgbClr val="808080"/>
              </a:buClr>
              <a:buSzPct val="25000"/>
            </a:pPr>
            <a:r>
              <a:rPr lang="en" sz="600">
                <a:solidFill>
                  <a:srgbClr val="808080"/>
                </a:solidFill>
              </a:rPr>
              <a:t>© 2015 Pivotal Software, Inc.  All rights reserved.</a:t>
            </a:r>
          </a:p>
        </p:txBody>
      </p:sp>
      <p:pic>
        <p:nvPicPr>
          <p:cNvPr id="1868" name="Shape 1868" descr="Pivotal_White.png"/>
          <p:cNvPicPr preferRelativeResize="0"/>
          <p:nvPr/>
        </p:nvPicPr>
        <p:blipFill rotWithShape="1">
          <a:blip r:embed="rId2">
            <a:alphaModFix/>
          </a:blip>
          <a:srcRect l="20054" t="21648" r="18524" b="26497"/>
          <a:stretch/>
        </p:blipFill>
        <p:spPr>
          <a:xfrm>
            <a:off x="7926753" y="4642512"/>
            <a:ext cx="997200" cy="329700"/>
          </a:xfrm>
          <a:prstGeom prst="rect">
            <a:avLst/>
          </a:prstGeom>
          <a:noFill/>
          <a:ln>
            <a:noFill/>
          </a:ln>
        </p:spPr>
      </p:pic>
      <p:sp>
        <p:nvSpPr>
          <p:cNvPr id="1869" name="Shape 1869"/>
          <p:cNvSpPr txBox="1">
            <a:spLocks noGrp="1"/>
          </p:cNvSpPr>
          <p:nvPr>
            <p:ph type="title"/>
          </p:nvPr>
        </p:nvSpPr>
        <p:spPr>
          <a:xfrm>
            <a:off x="366712" y="325437"/>
            <a:ext cx="8410500" cy="460500"/>
          </a:xfrm>
          <a:prstGeom prst="rect">
            <a:avLst/>
          </a:prstGeom>
          <a:noFill/>
          <a:ln>
            <a:noFill/>
          </a:ln>
        </p:spPr>
        <p:txBody>
          <a:bodyPr lIns="91425" tIns="91425" rIns="91425" bIns="91425" anchor="t" anchorCtr="0"/>
          <a:lstStyle>
            <a:lvl1pPr marL="0" marR="0" lvl="0"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1pPr>
            <a:lvl2pPr marL="0" marR="0" lvl="1"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2pPr>
            <a:lvl3pPr marL="0" marR="0" lvl="2"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3pPr>
            <a:lvl4pPr marL="0" marR="0" lvl="3"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4pPr>
            <a:lvl5pPr marL="0" marR="0" lvl="4"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5pPr>
            <a:lvl6pPr marL="0" marR="0" lvl="5"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6pPr>
            <a:lvl7pPr marL="0" marR="0" lvl="6"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7pPr>
            <a:lvl8pPr marL="0" marR="0" lvl="7"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8pPr>
            <a:lvl9pPr marL="0" marR="0" lvl="8"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9pPr>
          </a:lstStyle>
          <a:p>
            <a:endParaRPr/>
          </a:p>
        </p:txBody>
      </p:sp>
      <p:sp>
        <p:nvSpPr>
          <p:cNvPr id="1870" name="Shape 1870"/>
          <p:cNvSpPr txBox="1">
            <a:spLocks noGrp="1"/>
          </p:cNvSpPr>
          <p:nvPr>
            <p:ph type="body" idx="1"/>
          </p:nvPr>
        </p:nvSpPr>
        <p:spPr>
          <a:xfrm>
            <a:off x="366713" y="1074737"/>
            <a:ext cx="4032600" cy="3383100"/>
          </a:xfrm>
          <a:prstGeom prst="rect">
            <a:avLst/>
          </a:prstGeom>
          <a:noFill/>
          <a:ln>
            <a:noFill/>
          </a:ln>
        </p:spPr>
        <p:txBody>
          <a:bodyPr lIns="91425" tIns="91425" rIns="91425" bIns="91425" anchor="t" anchorCtr="0"/>
          <a:lstStyle>
            <a:lvl1pPr marL="228600" marR="0" lvl="0" indent="-76200"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1pPr>
            <a:lvl2pPr marL="800100" marR="0" lvl="1" indent="-190500"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2pPr>
            <a:lvl3pPr marL="1257300" marR="0" lvl="2" indent="-190500"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3pPr>
            <a:lvl4pPr marL="1946276" marR="0" lvl="3" indent="-422276"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4pPr>
            <a:lvl5pPr marL="2327563" marR="0" lvl="4" indent="-346363"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5pPr>
            <a:lvl6pPr marL="2560320" marR="0" lvl="5" indent="-121920"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6pPr>
            <a:lvl7pPr marL="3017520" marR="0" lvl="6" indent="-121920"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7pPr>
            <a:lvl8pPr marL="3474720" marR="0" lvl="7" indent="-121920"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8pPr>
            <a:lvl9pPr marL="3931920" marR="0" lvl="8" indent="-121920"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9pPr>
          </a:lstStyle>
          <a:p>
            <a:endParaRPr/>
          </a:p>
        </p:txBody>
      </p:sp>
    </p:spTree>
    <p:extLst>
      <p:ext uri="{BB962C8B-B14F-4D97-AF65-F5344CB8AC3E}">
        <p14:creationId xmlns:p14="http://schemas.microsoft.com/office/powerpoint/2010/main" val="17703685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7 – Diagram Box">
  <p:cSld name="Title Slide_4">
    <p:bg>
      <p:bgPr>
        <a:solidFill>
          <a:srgbClr val="F3F3F3"/>
        </a:solidFill>
        <a:effectLst/>
      </p:bgPr>
    </p:bg>
    <p:spTree>
      <p:nvGrpSpPr>
        <p:cNvPr id="1" name="Shape 192"/>
        <p:cNvGrpSpPr/>
        <p:nvPr/>
      </p:nvGrpSpPr>
      <p:grpSpPr>
        <a:xfrm>
          <a:off x="0" y="0"/>
          <a:ext cx="0" cy="0"/>
          <a:chOff x="0" y="0"/>
          <a:chExt cx="0" cy="0"/>
        </a:xfrm>
      </p:grpSpPr>
      <p:sp>
        <p:nvSpPr>
          <p:cNvPr id="193" name="Shape 193"/>
          <p:cNvSpPr txBox="1">
            <a:spLocks noGrp="1"/>
          </p:cNvSpPr>
          <p:nvPr>
            <p:ph type="title"/>
          </p:nvPr>
        </p:nvSpPr>
        <p:spPr>
          <a:xfrm>
            <a:off x="192475" y="151275"/>
            <a:ext cx="8663100" cy="3939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2500" b="1">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94" name="Shape 194"/>
          <p:cNvGrpSpPr/>
          <p:nvPr/>
        </p:nvGrpSpPr>
        <p:grpSpPr>
          <a:xfrm>
            <a:off x="287525" y="4854556"/>
            <a:ext cx="634914" cy="148716"/>
            <a:chOff x="1841475" y="2392725"/>
            <a:chExt cx="3928925" cy="920275"/>
          </a:xfrm>
        </p:grpSpPr>
        <p:sp>
          <p:nvSpPr>
            <p:cNvPr id="195" name="Shape 195"/>
            <p:cNvSpPr/>
            <p:nvPr/>
          </p:nvSpPr>
          <p:spPr>
            <a:xfrm>
              <a:off x="2574175" y="2392725"/>
              <a:ext cx="139950" cy="905175"/>
            </a:xfrm>
            <a:custGeom>
              <a:avLst/>
              <a:gdLst/>
              <a:ahLst/>
              <a:cxnLst/>
              <a:rect l="0" t="0" r="0" b="0"/>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6" name="Shape 196"/>
            <p:cNvSpPr/>
            <p:nvPr/>
          </p:nvSpPr>
          <p:spPr>
            <a:xfrm>
              <a:off x="2816875" y="2626700"/>
              <a:ext cx="703700" cy="686300"/>
            </a:xfrm>
            <a:custGeom>
              <a:avLst/>
              <a:gdLst/>
              <a:ahLst/>
              <a:cxnLst/>
              <a:rect l="0" t="0" r="0" b="0"/>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7" name="Shape 197"/>
            <p:cNvSpPr/>
            <p:nvPr/>
          </p:nvSpPr>
          <p:spPr>
            <a:xfrm>
              <a:off x="3557125" y="2626700"/>
              <a:ext cx="614900" cy="685700"/>
            </a:xfrm>
            <a:custGeom>
              <a:avLst/>
              <a:gdLst/>
              <a:ahLst/>
              <a:cxnLst/>
              <a:rect l="0" t="0" r="0" b="0"/>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8" name="Shape 198"/>
            <p:cNvSpPr/>
            <p:nvPr/>
          </p:nvSpPr>
          <p:spPr>
            <a:xfrm>
              <a:off x="4732275" y="2617400"/>
              <a:ext cx="582350" cy="679925"/>
            </a:xfrm>
            <a:custGeom>
              <a:avLst/>
              <a:gdLst/>
              <a:ahLst/>
              <a:cxnLst/>
              <a:rect l="0" t="0" r="0" b="0"/>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9" name="Shape 199"/>
            <p:cNvSpPr/>
            <p:nvPr/>
          </p:nvSpPr>
          <p:spPr>
            <a:xfrm>
              <a:off x="5448725" y="2392725"/>
              <a:ext cx="139950" cy="905175"/>
            </a:xfrm>
            <a:custGeom>
              <a:avLst/>
              <a:gdLst/>
              <a:ahLst/>
              <a:cxnLst/>
              <a:rect l="0" t="0" r="0" b="0"/>
              <a:pathLst>
                <a:path w="5598" h="36207" extrusionOk="0">
                  <a:moveTo>
                    <a:pt x="1" y="0"/>
                  </a:moveTo>
                  <a:lnTo>
                    <a:pt x="1" y="36206"/>
                  </a:lnTo>
                  <a:lnTo>
                    <a:pt x="5598" y="36206"/>
                  </a:lnTo>
                  <a:lnTo>
                    <a:pt x="5598" y="0"/>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0" name="Shape 200"/>
            <p:cNvSpPr/>
            <p:nvPr/>
          </p:nvSpPr>
          <p:spPr>
            <a:xfrm>
              <a:off x="1841475" y="2392725"/>
              <a:ext cx="617775" cy="904600"/>
            </a:xfrm>
            <a:custGeom>
              <a:avLst/>
              <a:gdLst/>
              <a:ahLst/>
              <a:cxnLst/>
              <a:rect l="0" t="0" r="0" b="0"/>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1" name="Shape 201"/>
            <p:cNvSpPr/>
            <p:nvPr/>
          </p:nvSpPr>
          <p:spPr>
            <a:xfrm>
              <a:off x="4278825" y="2482125"/>
              <a:ext cx="369275" cy="814025"/>
            </a:xfrm>
            <a:custGeom>
              <a:avLst/>
              <a:gdLst/>
              <a:ahLst/>
              <a:cxnLst/>
              <a:rect l="0" t="0" r="0" b="0"/>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2" name="Shape 202"/>
            <p:cNvSpPr/>
            <p:nvPr/>
          </p:nvSpPr>
          <p:spPr>
            <a:xfrm>
              <a:off x="5652525" y="3180600"/>
              <a:ext cx="117875" cy="117300"/>
            </a:xfrm>
            <a:custGeom>
              <a:avLst/>
              <a:gdLst/>
              <a:ahLst/>
              <a:cxnLst/>
              <a:rect l="0" t="0" r="0" b="0"/>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203" name="Shape 203"/>
          <p:cNvSpPr/>
          <p:nvPr/>
        </p:nvSpPr>
        <p:spPr>
          <a:xfrm>
            <a:off x="285750" y="907200"/>
            <a:ext cx="8569800" cy="3762300"/>
          </a:xfrm>
          <a:prstGeom prst="rect">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204" name="Shape 204"/>
          <p:cNvCxnSpPr/>
          <p:nvPr/>
        </p:nvCxnSpPr>
        <p:spPr>
          <a:xfrm>
            <a:off x="8855561" y="-214525"/>
            <a:ext cx="0" cy="119700"/>
          </a:xfrm>
          <a:prstGeom prst="straightConnector1">
            <a:avLst/>
          </a:prstGeom>
          <a:noFill/>
          <a:ln w="9525" cap="flat" cmpd="sng">
            <a:solidFill>
              <a:srgbClr val="D9D9D9"/>
            </a:solidFill>
            <a:prstDash val="solid"/>
            <a:round/>
            <a:headEnd type="none" w="med" len="med"/>
            <a:tailEnd type="none" w="med" len="med"/>
          </a:ln>
        </p:spPr>
      </p:cxnSp>
      <p:cxnSp>
        <p:nvCxnSpPr>
          <p:cNvPr id="205" name="Shape 205"/>
          <p:cNvCxnSpPr/>
          <p:nvPr/>
        </p:nvCxnSpPr>
        <p:spPr>
          <a:xfrm>
            <a:off x="287536" y="-214525"/>
            <a:ext cx="0" cy="119700"/>
          </a:xfrm>
          <a:prstGeom prst="straightConnector1">
            <a:avLst/>
          </a:prstGeom>
          <a:noFill/>
          <a:ln w="9525" cap="flat" cmpd="sng">
            <a:solidFill>
              <a:srgbClr val="D9D9D9"/>
            </a:solidFill>
            <a:prstDash val="solid"/>
            <a:round/>
            <a:headEnd type="none" w="med" len="med"/>
            <a:tailEnd type="none" w="med" len="med"/>
          </a:ln>
        </p:spPr>
      </p:cxnSp>
      <p:cxnSp>
        <p:nvCxnSpPr>
          <p:cNvPr id="206" name="Shape 206"/>
          <p:cNvCxnSpPr/>
          <p:nvPr/>
        </p:nvCxnSpPr>
        <p:spPr>
          <a:xfrm rot="10800000">
            <a:off x="-228600" y="923925"/>
            <a:ext cx="114300" cy="0"/>
          </a:xfrm>
          <a:prstGeom prst="straightConnector1">
            <a:avLst/>
          </a:prstGeom>
          <a:noFill/>
          <a:ln w="9525" cap="flat" cmpd="sng">
            <a:solidFill>
              <a:srgbClr val="D9D9D9"/>
            </a:solidFill>
            <a:prstDash val="solid"/>
            <a:round/>
            <a:headEnd type="none" w="med" len="med"/>
            <a:tailEnd type="none" w="med" len="med"/>
          </a:ln>
        </p:spPr>
      </p:cxnSp>
      <p:cxnSp>
        <p:nvCxnSpPr>
          <p:cNvPr id="207" name="Shape 207"/>
          <p:cNvCxnSpPr/>
          <p:nvPr/>
        </p:nvCxnSpPr>
        <p:spPr>
          <a:xfrm rot="10800000">
            <a:off x="-228600" y="4669500"/>
            <a:ext cx="114300" cy="0"/>
          </a:xfrm>
          <a:prstGeom prst="straightConnector1">
            <a:avLst/>
          </a:prstGeom>
          <a:noFill/>
          <a:ln w="9525" cap="flat" cmpd="sng">
            <a:solidFill>
              <a:srgbClr val="D9D9D9"/>
            </a:solidFill>
            <a:prstDash val="solid"/>
            <a:round/>
            <a:headEnd type="none" w="med" len="med"/>
            <a:tailEnd type="none" w="med" len="med"/>
          </a:ln>
        </p:spPr>
      </p:cxnSp>
    </p:spTree>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showMasterSp="0">
  <p:cSld name="Footer bar only">
    <p:spTree>
      <p:nvGrpSpPr>
        <p:cNvPr id="1" name="Shape 1871"/>
        <p:cNvGrpSpPr/>
        <p:nvPr/>
      </p:nvGrpSpPr>
      <p:grpSpPr>
        <a:xfrm>
          <a:off x="0" y="0"/>
          <a:ext cx="0" cy="0"/>
          <a:chOff x="0" y="0"/>
          <a:chExt cx="0" cy="0"/>
        </a:xfrm>
      </p:grpSpPr>
      <p:sp>
        <p:nvSpPr>
          <p:cNvPr id="1872" name="Shape 1872"/>
          <p:cNvSpPr/>
          <p:nvPr/>
        </p:nvSpPr>
        <p:spPr>
          <a:xfrm>
            <a:off x="0" y="4629150"/>
            <a:ext cx="9144000" cy="385800"/>
          </a:xfrm>
          <a:prstGeom prst="rect">
            <a:avLst/>
          </a:prstGeom>
          <a:solidFill>
            <a:srgbClr val="00786E"/>
          </a:solidFill>
          <a:ln>
            <a:noFill/>
          </a:ln>
        </p:spPr>
        <p:txBody>
          <a:bodyPr lIns="45700" tIns="45700" rIns="45700" bIns="45700" anchor="ctr" anchorCtr="0">
            <a:noAutofit/>
          </a:bodyPr>
          <a:lstStyle/>
          <a:p>
            <a:pPr>
              <a:buClr>
                <a:srgbClr val="FFFFFF"/>
              </a:buClr>
            </a:pPr>
            <a:endParaRPr sz="1800">
              <a:solidFill>
                <a:srgbClr val="FFFFFF"/>
              </a:solidFill>
            </a:endParaRPr>
          </a:p>
        </p:txBody>
      </p:sp>
      <p:sp>
        <p:nvSpPr>
          <p:cNvPr id="1873" name="Shape 1873"/>
          <p:cNvSpPr txBox="1">
            <a:spLocks noGrp="1"/>
          </p:cNvSpPr>
          <p:nvPr>
            <p:ph type="sldNum" idx="12"/>
          </p:nvPr>
        </p:nvSpPr>
        <p:spPr>
          <a:xfrm flipH="1">
            <a:off x="8553550" y="5021494"/>
            <a:ext cx="126900" cy="126900"/>
          </a:xfrm>
          <a:prstGeom prst="rect">
            <a:avLst/>
          </a:prstGeom>
          <a:noFill/>
          <a:ln>
            <a:noFill/>
          </a:ln>
        </p:spPr>
        <p:txBody>
          <a:bodyPr lIns="0" tIns="0" rIns="0" bIns="0" anchor="t" anchorCtr="0">
            <a:noAutofit/>
          </a:bodyPr>
          <a:lstStyle/>
          <a:p>
            <a:pPr algn="r">
              <a:buClr>
                <a:srgbClr val="808080"/>
              </a:buClr>
              <a:buSzPct val="25000"/>
              <a:buFont typeface="Arial"/>
              <a:buNone/>
            </a:pPr>
            <a:fld id="{00000000-1234-1234-1234-123412341234}" type="slidenum">
              <a:rPr lang="en" sz="800">
                <a:solidFill>
                  <a:srgbClr val="808080"/>
                </a:solidFill>
              </a:rPr>
              <a:pPr algn="r">
                <a:buClr>
                  <a:srgbClr val="808080"/>
                </a:buClr>
                <a:buSzPct val="25000"/>
                <a:buFont typeface="Arial"/>
                <a:buNone/>
              </a:pPr>
              <a:t>‹#›</a:t>
            </a:fld>
            <a:endParaRPr lang="en" sz="800">
              <a:solidFill>
                <a:srgbClr val="808080"/>
              </a:solidFill>
            </a:endParaRPr>
          </a:p>
        </p:txBody>
      </p:sp>
      <p:sp>
        <p:nvSpPr>
          <p:cNvPr id="1874" name="Shape 1874"/>
          <p:cNvSpPr txBox="1"/>
          <p:nvPr/>
        </p:nvSpPr>
        <p:spPr>
          <a:xfrm>
            <a:off x="366712" y="5018448"/>
            <a:ext cx="2274900" cy="126900"/>
          </a:xfrm>
          <a:prstGeom prst="rect">
            <a:avLst/>
          </a:prstGeom>
          <a:noFill/>
          <a:ln>
            <a:noFill/>
          </a:ln>
        </p:spPr>
        <p:txBody>
          <a:bodyPr lIns="0" tIns="0" rIns="0" bIns="0" anchor="t" anchorCtr="0">
            <a:noAutofit/>
          </a:bodyPr>
          <a:lstStyle/>
          <a:p>
            <a:pPr>
              <a:buClr>
                <a:srgbClr val="808080"/>
              </a:buClr>
              <a:buSzPct val="25000"/>
            </a:pPr>
            <a:r>
              <a:rPr lang="en" sz="600">
                <a:solidFill>
                  <a:srgbClr val="808080"/>
                </a:solidFill>
              </a:rPr>
              <a:t>© 2015 Pivotal Software, Inc.  All rights reserved.</a:t>
            </a:r>
          </a:p>
        </p:txBody>
      </p:sp>
      <p:pic>
        <p:nvPicPr>
          <p:cNvPr id="1875" name="Shape 1875" descr="Pivotal_White.png"/>
          <p:cNvPicPr preferRelativeResize="0"/>
          <p:nvPr/>
        </p:nvPicPr>
        <p:blipFill rotWithShape="1">
          <a:blip r:embed="rId2">
            <a:alphaModFix/>
          </a:blip>
          <a:srcRect l="20054" t="21648" r="18524" b="26497"/>
          <a:stretch/>
        </p:blipFill>
        <p:spPr>
          <a:xfrm>
            <a:off x="7926753" y="4642512"/>
            <a:ext cx="997200" cy="329700"/>
          </a:xfrm>
          <a:prstGeom prst="rect">
            <a:avLst/>
          </a:prstGeom>
          <a:noFill/>
          <a:ln>
            <a:noFill/>
          </a:ln>
        </p:spPr>
      </p:pic>
    </p:spTree>
    <p:extLst>
      <p:ext uri="{BB962C8B-B14F-4D97-AF65-F5344CB8AC3E}">
        <p14:creationId xmlns:p14="http://schemas.microsoft.com/office/powerpoint/2010/main" val="19768164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51.xml><?xml version="1.0" encoding="utf-8"?>
<p:sldLayout xmlns:a="http://schemas.openxmlformats.org/drawingml/2006/main" xmlns:r="http://schemas.openxmlformats.org/officeDocument/2006/relationships" xmlns:p="http://schemas.openxmlformats.org/presentationml/2006/main" showMasterSp="0">
  <p:cSld name="black background">
    <p:spTree>
      <p:nvGrpSpPr>
        <p:cNvPr id="1" name="Shape 1876"/>
        <p:cNvGrpSpPr/>
        <p:nvPr/>
      </p:nvGrpSpPr>
      <p:grpSpPr>
        <a:xfrm>
          <a:off x="0" y="0"/>
          <a:ext cx="0" cy="0"/>
          <a:chOff x="0" y="0"/>
          <a:chExt cx="0" cy="0"/>
        </a:xfrm>
      </p:grpSpPr>
      <p:sp>
        <p:nvSpPr>
          <p:cNvPr id="1877" name="Shape 1877"/>
          <p:cNvSpPr/>
          <p:nvPr/>
        </p:nvSpPr>
        <p:spPr>
          <a:xfrm>
            <a:off x="0" y="4629150"/>
            <a:ext cx="9144000" cy="385800"/>
          </a:xfrm>
          <a:prstGeom prst="rect">
            <a:avLst/>
          </a:prstGeom>
          <a:solidFill>
            <a:srgbClr val="00786E"/>
          </a:solidFill>
          <a:ln>
            <a:noFill/>
          </a:ln>
        </p:spPr>
        <p:txBody>
          <a:bodyPr lIns="45700" tIns="45700" rIns="45700" bIns="45700" anchor="ctr" anchorCtr="0">
            <a:noAutofit/>
          </a:bodyPr>
          <a:lstStyle/>
          <a:p>
            <a:pPr>
              <a:buClr>
                <a:srgbClr val="FFFFFF"/>
              </a:buClr>
            </a:pPr>
            <a:endParaRPr sz="1800">
              <a:solidFill>
                <a:srgbClr val="FFFFFF"/>
              </a:solidFill>
            </a:endParaRPr>
          </a:p>
        </p:txBody>
      </p:sp>
      <p:sp>
        <p:nvSpPr>
          <p:cNvPr id="1878" name="Shape 1878"/>
          <p:cNvSpPr txBox="1">
            <a:spLocks noGrp="1"/>
          </p:cNvSpPr>
          <p:nvPr>
            <p:ph type="sldNum" idx="12"/>
          </p:nvPr>
        </p:nvSpPr>
        <p:spPr>
          <a:xfrm flipH="1">
            <a:off x="8553550" y="5021494"/>
            <a:ext cx="126900" cy="126900"/>
          </a:xfrm>
          <a:prstGeom prst="rect">
            <a:avLst/>
          </a:prstGeom>
          <a:noFill/>
          <a:ln>
            <a:noFill/>
          </a:ln>
        </p:spPr>
        <p:txBody>
          <a:bodyPr lIns="0" tIns="0" rIns="0" bIns="0" anchor="t" anchorCtr="0">
            <a:noAutofit/>
          </a:bodyPr>
          <a:lstStyle/>
          <a:p>
            <a:pPr algn="r">
              <a:buClr>
                <a:srgbClr val="808080"/>
              </a:buClr>
              <a:buSzPct val="25000"/>
              <a:buFont typeface="Arial"/>
              <a:buNone/>
            </a:pPr>
            <a:fld id="{00000000-1234-1234-1234-123412341234}" type="slidenum">
              <a:rPr lang="en" sz="800">
                <a:solidFill>
                  <a:srgbClr val="808080"/>
                </a:solidFill>
              </a:rPr>
              <a:pPr algn="r">
                <a:buClr>
                  <a:srgbClr val="808080"/>
                </a:buClr>
                <a:buSzPct val="25000"/>
                <a:buFont typeface="Arial"/>
                <a:buNone/>
              </a:pPr>
              <a:t>‹#›</a:t>
            </a:fld>
            <a:endParaRPr lang="en" sz="800">
              <a:solidFill>
                <a:srgbClr val="808080"/>
              </a:solidFill>
            </a:endParaRPr>
          </a:p>
        </p:txBody>
      </p:sp>
      <p:sp>
        <p:nvSpPr>
          <p:cNvPr id="1879" name="Shape 1879"/>
          <p:cNvSpPr txBox="1"/>
          <p:nvPr/>
        </p:nvSpPr>
        <p:spPr>
          <a:xfrm>
            <a:off x="366712" y="5018448"/>
            <a:ext cx="2274900" cy="126900"/>
          </a:xfrm>
          <a:prstGeom prst="rect">
            <a:avLst/>
          </a:prstGeom>
          <a:noFill/>
          <a:ln>
            <a:noFill/>
          </a:ln>
        </p:spPr>
        <p:txBody>
          <a:bodyPr lIns="0" tIns="0" rIns="0" bIns="0" anchor="t" anchorCtr="0">
            <a:noAutofit/>
          </a:bodyPr>
          <a:lstStyle/>
          <a:p>
            <a:pPr>
              <a:buClr>
                <a:srgbClr val="808080"/>
              </a:buClr>
              <a:buSzPct val="25000"/>
            </a:pPr>
            <a:r>
              <a:rPr lang="en" sz="600">
                <a:solidFill>
                  <a:srgbClr val="808080"/>
                </a:solidFill>
              </a:rPr>
              <a:t>© 2015 Pivotal Software, Inc.  All rights reserved.</a:t>
            </a:r>
          </a:p>
        </p:txBody>
      </p:sp>
      <p:pic>
        <p:nvPicPr>
          <p:cNvPr id="1880" name="Shape 1880" descr="Pivotal_White.png"/>
          <p:cNvPicPr preferRelativeResize="0"/>
          <p:nvPr/>
        </p:nvPicPr>
        <p:blipFill rotWithShape="1">
          <a:blip r:embed="rId2">
            <a:alphaModFix/>
          </a:blip>
          <a:srcRect l="20054" t="21648" r="18524" b="26497"/>
          <a:stretch/>
        </p:blipFill>
        <p:spPr>
          <a:xfrm>
            <a:off x="7926753" y="4642512"/>
            <a:ext cx="997200" cy="329700"/>
          </a:xfrm>
          <a:prstGeom prst="rect">
            <a:avLst/>
          </a:prstGeom>
          <a:noFill/>
          <a:ln>
            <a:noFill/>
          </a:ln>
        </p:spPr>
      </p:pic>
      <p:sp>
        <p:nvSpPr>
          <p:cNvPr id="1881" name="Shape 1881"/>
          <p:cNvSpPr/>
          <p:nvPr/>
        </p:nvSpPr>
        <p:spPr>
          <a:xfrm>
            <a:off x="0" y="0"/>
            <a:ext cx="9144000" cy="5143500"/>
          </a:xfrm>
          <a:prstGeom prst="rect">
            <a:avLst/>
          </a:prstGeom>
          <a:solidFill>
            <a:srgbClr val="000000"/>
          </a:solidFill>
          <a:ln w="12700" cap="flat" cmpd="sng">
            <a:solidFill>
              <a:srgbClr val="000000"/>
            </a:solidFill>
            <a:prstDash val="solid"/>
            <a:round/>
            <a:headEnd type="none" w="med" len="med"/>
            <a:tailEnd type="none" w="med" len="med"/>
          </a:ln>
        </p:spPr>
        <p:txBody>
          <a:bodyPr lIns="45700" tIns="45700" rIns="45700" bIns="45700" anchor="ctr" anchorCtr="0">
            <a:noAutofit/>
          </a:bodyPr>
          <a:lstStyle/>
          <a:p>
            <a:pPr algn="ctr">
              <a:buClr>
                <a:srgbClr val="FFFFFF"/>
              </a:buClr>
            </a:pPr>
            <a:endParaRPr sz="1800">
              <a:solidFill>
                <a:srgbClr val="FFFFFF"/>
              </a:solidFill>
            </a:endParaRPr>
          </a:p>
        </p:txBody>
      </p:sp>
      <p:sp>
        <p:nvSpPr>
          <p:cNvPr id="1882" name="Shape 1882"/>
          <p:cNvSpPr/>
          <p:nvPr/>
        </p:nvSpPr>
        <p:spPr>
          <a:xfrm>
            <a:off x="0" y="4629150"/>
            <a:ext cx="9144000" cy="385800"/>
          </a:xfrm>
          <a:prstGeom prst="rect">
            <a:avLst/>
          </a:prstGeom>
          <a:solidFill>
            <a:srgbClr val="00786E"/>
          </a:solidFill>
          <a:ln>
            <a:noFill/>
          </a:ln>
        </p:spPr>
        <p:txBody>
          <a:bodyPr lIns="45700" tIns="45700" rIns="45700" bIns="45700" anchor="ctr" anchorCtr="0">
            <a:noAutofit/>
          </a:bodyPr>
          <a:lstStyle/>
          <a:p>
            <a:pPr>
              <a:buClr>
                <a:srgbClr val="FFFFFF"/>
              </a:buClr>
            </a:pPr>
            <a:endParaRPr sz="1800">
              <a:solidFill>
                <a:srgbClr val="FFFFFF"/>
              </a:solidFill>
            </a:endParaRPr>
          </a:p>
        </p:txBody>
      </p:sp>
      <p:sp>
        <p:nvSpPr>
          <p:cNvPr id="1883" name="Shape 1883"/>
          <p:cNvSpPr txBox="1"/>
          <p:nvPr/>
        </p:nvSpPr>
        <p:spPr>
          <a:xfrm>
            <a:off x="8553450" y="5021494"/>
            <a:ext cx="533400" cy="126900"/>
          </a:xfrm>
          <a:prstGeom prst="rect">
            <a:avLst/>
          </a:prstGeom>
          <a:noFill/>
          <a:ln>
            <a:noFill/>
          </a:ln>
        </p:spPr>
        <p:txBody>
          <a:bodyPr lIns="0" tIns="0" rIns="0" bIns="0" anchor="t" anchorCtr="0">
            <a:noAutofit/>
          </a:bodyPr>
          <a:lstStyle/>
          <a:p>
            <a:pPr algn="r">
              <a:buClr>
                <a:srgbClr val="808080"/>
              </a:buClr>
            </a:pPr>
            <a:endParaRPr sz="800">
              <a:solidFill>
                <a:srgbClr val="808080"/>
              </a:solidFill>
            </a:endParaRPr>
          </a:p>
        </p:txBody>
      </p:sp>
      <p:sp>
        <p:nvSpPr>
          <p:cNvPr id="1884" name="Shape 1884"/>
          <p:cNvSpPr txBox="1"/>
          <p:nvPr/>
        </p:nvSpPr>
        <p:spPr>
          <a:xfrm>
            <a:off x="366712" y="5018448"/>
            <a:ext cx="2274900" cy="126900"/>
          </a:xfrm>
          <a:prstGeom prst="rect">
            <a:avLst/>
          </a:prstGeom>
          <a:noFill/>
          <a:ln>
            <a:noFill/>
          </a:ln>
        </p:spPr>
        <p:txBody>
          <a:bodyPr lIns="0" tIns="0" rIns="0" bIns="0" anchor="t" anchorCtr="0">
            <a:noAutofit/>
          </a:bodyPr>
          <a:lstStyle/>
          <a:p>
            <a:pPr>
              <a:buClr>
                <a:srgbClr val="808080"/>
              </a:buClr>
              <a:buSzPct val="25000"/>
            </a:pPr>
            <a:r>
              <a:rPr lang="en" sz="600">
                <a:solidFill>
                  <a:srgbClr val="808080"/>
                </a:solidFill>
              </a:rPr>
              <a:t>© Copyright 2015 Pivotal. All rights reserved.</a:t>
            </a:r>
          </a:p>
        </p:txBody>
      </p:sp>
      <p:pic>
        <p:nvPicPr>
          <p:cNvPr id="1885" name="Shape 1885" descr="Pivotal_Logo_white.png"/>
          <p:cNvPicPr preferRelativeResize="0"/>
          <p:nvPr/>
        </p:nvPicPr>
        <p:blipFill rotWithShape="1">
          <a:blip r:embed="rId3">
            <a:alphaModFix/>
          </a:blip>
          <a:srcRect/>
          <a:stretch/>
        </p:blipFill>
        <p:spPr>
          <a:xfrm>
            <a:off x="7941732" y="4713966"/>
            <a:ext cx="957300" cy="219600"/>
          </a:xfrm>
          <a:prstGeom prst="rect">
            <a:avLst/>
          </a:prstGeom>
          <a:noFill/>
          <a:ln>
            <a:noFill/>
          </a:ln>
        </p:spPr>
      </p:pic>
    </p:spTree>
    <p:extLst>
      <p:ext uri="{BB962C8B-B14F-4D97-AF65-F5344CB8AC3E}">
        <p14:creationId xmlns:p14="http://schemas.microsoft.com/office/powerpoint/2010/main" val="17318707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5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Shape 1886"/>
        <p:cNvGrpSpPr/>
        <p:nvPr/>
      </p:nvGrpSpPr>
      <p:grpSpPr>
        <a:xfrm>
          <a:off x="0" y="0"/>
          <a:ext cx="0" cy="0"/>
          <a:chOff x="0" y="0"/>
          <a:chExt cx="0" cy="0"/>
        </a:xfrm>
      </p:grpSpPr>
      <p:sp>
        <p:nvSpPr>
          <p:cNvPr id="1887" name="Shape 1887"/>
          <p:cNvSpPr/>
          <p:nvPr/>
        </p:nvSpPr>
        <p:spPr>
          <a:xfrm>
            <a:off x="0" y="4629150"/>
            <a:ext cx="9144000" cy="385800"/>
          </a:xfrm>
          <a:prstGeom prst="rect">
            <a:avLst/>
          </a:prstGeom>
          <a:solidFill>
            <a:srgbClr val="00786E"/>
          </a:solidFill>
          <a:ln>
            <a:noFill/>
          </a:ln>
        </p:spPr>
        <p:txBody>
          <a:bodyPr lIns="45700" tIns="45700" rIns="45700" bIns="45700" anchor="ctr" anchorCtr="0">
            <a:noAutofit/>
          </a:bodyPr>
          <a:lstStyle/>
          <a:p>
            <a:pPr>
              <a:buClr>
                <a:srgbClr val="FFFFFF"/>
              </a:buClr>
            </a:pPr>
            <a:endParaRPr sz="1800">
              <a:solidFill>
                <a:srgbClr val="FFFFFF"/>
              </a:solidFill>
            </a:endParaRPr>
          </a:p>
        </p:txBody>
      </p:sp>
      <p:sp>
        <p:nvSpPr>
          <p:cNvPr id="1888" name="Shape 1888"/>
          <p:cNvSpPr txBox="1">
            <a:spLocks noGrp="1"/>
          </p:cNvSpPr>
          <p:nvPr>
            <p:ph type="sldNum" idx="12"/>
          </p:nvPr>
        </p:nvSpPr>
        <p:spPr>
          <a:xfrm flipH="1">
            <a:off x="8553550" y="5021494"/>
            <a:ext cx="126900" cy="126900"/>
          </a:xfrm>
          <a:prstGeom prst="rect">
            <a:avLst/>
          </a:prstGeom>
          <a:noFill/>
          <a:ln>
            <a:noFill/>
          </a:ln>
        </p:spPr>
        <p:txBody>
          <a:bodyPr lIns="0" tIns="0" rIns="0" bIns="0" anchor="t" anchorCtr="0">
            <a:noAutofit/>
          </a:bodyPr>
          <a:lstStyle/>
          <a:p>
            <a:pPr algn="r">
              <a:buClr>
                <a:srgbClr val="808080"/>
              </a:buClr>
              <a:buSzPct val="25000"/>
              <a:buFont typeface="Arial"/>
              <a:buNone/>
            </a:pPr>
            <a:fld id="{00000000-1234-1234-1234-123412341234}" type="slidenum">
              <a:rPr lang="en" sz="800">
                <a:solidFill>
                  <a:srgbClr val="808080"/>
                </a:solidFill>
              </a:rPr>
              <a:pPr algn="r">
                <a:buClr>
                  <a:srgbClr val="808080"/>
                </a:buClr>
                <a:buSzPct val="25000"/>
                <a:buFont typeface="Arial"/>
                <a:buNone/>
              </a:pPr>
              <a:t>‹#›</a:t>
            </a:fld>
            <a:endParaRPr lang="en" sz="800">
              <a:solidFill>
                <a:srgbClr val="808080"/>
              </a:solidFill>
            </a:endParaRPr>
          </a:p>
        </p:txBody>
      </p:sp>
      <p:sp>
        <p:nvSpPr>
          <p:cNvPr id="1889" name="Shape 1889"/>
          <p:cNvSpPr txBox="1"/>
          <p:nvPr/>
        </p:nvSpPr>
        <p:spPr>
          <a:xfrm>
            <a:off x="366712" y="5018448"/>
            <a:ext cx="2274900" cy="126900"/>
          </a:xfrm>
          <a:prstGeom prst="rect">
            <a:avLst/>
          </a:prstGeom>
          <a:noFill/>
          <a:ln>
            <a:noFill/>
          </a:ln>
        </p:spPr>
        <p:txBody>
          <a:bodyPr lIns="0" tIns="0" rIns="0" bIns="0" anchor="t" anchorCtr="0">
            <a:noAutofit/>
          </a:bodyPr>
          <a:lstStyle/>
          <a:p>
            <a:pPr>
              <a:buClr>
                <a:srgbClr val="808080"/>
              </a:buClr>
              <a:buSzPct val="25000"/>
            </a:pPr>
            <a:r>
              <a:rPr lang="en" sz="600">
                <a:solidFill>
                  <a:srgbClr val="808080"/>
                </a:solidFill>
              </a:rPr>
              <a:t>© 2015 Pivotal Software, Inc.  All rights reserved.</a:t>
            </a:r>
          </a:p>
        </p:txBody>
      </p:sp>
      <p:pic>
        <p:nvPicPr>
          <p:cNvPr id="1890" name="Shape 1890" descr="Pivotal_White.png"/>
          <p:cNvPicPr preferRelativeResize="0"/>
          <p:nvPr/>
        </p:nvPicPr>
        <p:blipFill rotWithShape="1">
          <a:blip r:embed="rId2">
            <a:alphaModFix/>
          </a:blip>
          <a:srcRect l="20054" t="21648" r="18524" b="26497"/>
          <a:stretch/>
        </p:blipFill>
        <p:spPr>
          <a:xfrm>
            <a:off x="7926753" y="4642512"/>
            <a:ext cx="997200" cy="329700"/>
          </a:xfrm>
          <a:prstGeom prst="rect">
            <a:avLst/>
          </a:prstGeom>
          <a:noFill/>
          <a:ln>
            <a:noFill/>
          </a:ln>
        </p:spPr>
      </p:pic>
    </p:spTree>
    <p:extLst>
      <p:ext uri="{BB962C8B-B14F-4D97-AF65-F5344CB8AC3E}">
        <p14:creationId xmlns:p14="http://schemas.microsoft.com/office/powerpoint/2010/main" val="24852068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53.xml><?xml version="1.0" encoding="utf-8"?>
<p:sldLayout xmlns:a="http://schemas.openxmlformats.org/drawingml/2006/main" xmlns:r="http://schemas.openxmlformats.org/officeDocument/2006/relationships" xmlns:p="http://schemas.openxmlformats.org/presentationml/2006/main" showMasterSp="0">
  <p:cSld name="Title Only, no circles">
    <p:spTree>
      <p:nvGrpSpPr>
        <p:cNvPr id="1" name="Shape 1891"/>
        <p:cNvGrpSpPr/>
        <p:nvPr/>
      </p:nvGrpSpPr>
      <p:grpSpPr>
        <a:xfrm>
          <a:off x="0" y="0"/>
          <a:ext cx="0" cy="0"/>
          <a:chOff x="0" y="0"/>
          <a:chExt cx="0" cy="0"/>
        </a:xfrm>
      </p:grpSpPr>
      <p:sp>
        <p:nvSpPr>
          <p:cNvPr id="1892" name="Shape 1892"/>
          <p:cNvSpPr/>
          <p:nvPr/>
        </p:nvSpPr>
        <p:spPr>
          <a:xfrm>
            <a:off x="0" y="4629150"/>
            <a:ext cx="9144000" cy="385800"/>
          </a:xfrm>
          <a:prstGeom prst="rect">
            <a:avLst/>
          </a:prstGeom>
          <a:solidFill>
            <a:srgbClr val="00786E"/>
          </a:solidFill>
          <a:ln>
            <a:noFill/>
          </a:ln>
        </p:spPr>
        <p:txBody>
          <a:bodyPr lIns="45700" tIns="45700" rIns="45700" bIns="45700" anchor="ctr" anchorCtr="0">
            <a:noAutofit/>
          </a:bodyPr>
          <a:lstStyle/>
          <a:p>
            <a:pPr>
              <a:buClr>
                <a:srgbClr val="FFFFFF"/>
              </a:buClr>
            </a:pPr>
            <a:endParaRPr sz="1800">
              <a:solidFill>
                <a:srgbClr val="FFFFFF"/>
              </a:solidFill>
            </a:endParaRPr>
          </a:p>
        </p:txBody>
      </p:sp>
      <p:sp>
        <p:nvSpPr>
          <p:cNvPr id="1893" name="Shape 1893"/>
          <p:cNvSpPr txBox="1">
            <a:spLocks noGrp="1"/>
          </p:cNvSpPr>
          <p:nvPr>
            <p:ph type="sldNum" idx="12"/>
          </p:nvPr>
        </p:nvSpPr>
        <p:spPr>
          <a:xfrm flipH="1">
            <a:off x="8553550" y="5021494"/>
            <a:ext cx="126900" cy="126900"/>
          </a:xfrm>
          <a:prstGeom prst="rect">
            <a:avLst/>
          </a:prstGeom>
          <a:noFill/>
          <a:ln>
            <a:noFill/>
          </a:ln>
        </p:spPr>
        <p:txBody>
          <a:bodyPr lIns="0" tIns="0" rIns="0" bIns="0" anchor="t" anchorCtr="0">
            <a:noAutofit/>
          </a:bodyPr>
          <a:lstStyle/>
          <a:p>
            <a:pPr algn="r">
              <a:buClr>
                <a:srgbClr val="808080"/>
              </a:buClr>
              <a:buSzPct val="25000"/>
              <a:buFont typeface="Arial"/>
              <a:buNone/>
            </a:pPr>
            <a:fld id="{00000000-1234-1234-1234-123412341234}" type="slidenum">
              <a:rPr lang="en" sz="800">
                <a:solidFill>
                  <a:srgbClr val="808080"/>
                </a:solidFill>
              </a:rPr>
              <a:pPr algn="r">
                <a:buClr>
                  <a:srgbClr val="808080"/>
                </a:buClr>
                <a:buSzPct val="25000"/>
                <a:buFont typeface="Arial"/>
                <a:buNone/>
              </a:pPr>
              <a:t>‹#›</a:t>
            </a:fld>
            <a:endParaRPr lang="en" sz="800">
              <a:solidFill>
                <a:srgbClr val="808080"/>
              </a:solidFill>
            </a:endParaRPr>
          </a:p>
        </p:txBody>
      </p:sp>
      <p:sp>
        <p:nvSpPr>
          <p:cNvPr id="1894" name="Shape 1894"/>
          <p:cNvSpPr txBox="1"/>
          <p:nvPr/>
        </p:nvSpPr>
        <p:spPr>
          <a:xfrm>
            <a:off x="366712" y="5018448"/>
            <a:ext cx="2274900" cy="126900"/>
          </a:xfrm>
          <a:prstGeom prst="rect">
            <a:avLst/>
          </a:prstGeom>
          <a:noFill/>
          <a:ln>
            <a:noFill/>
          </a:ln>
        </p:spPr>
        <p:txBody>
          <a:bodyPr lIns="0" tIns="0" rIns="0" bIns="0" anchor="t" anchorCtr="0">
            <a:noAutofit/>
          </a:bodyPr>
          <a:lstStyle/>
          <a:p>
            <a:pPr>
              <a:buClr>
                <a:srgbClr val="808080"/>
              </a:buClr>
              <a:buSzPct val="25000"/>
            </a:pPr>
            <a:r>
              <a:rPr lang="en" sz="600">
                <a:solidFill>
                  <a:srgbClr val="808080"/>
                </a:solidFill>
              </a:rPr>
              <a:t>© 2015 Pivotal Software, Inc.  All rights reserved.</a:t>
            </a:r>
          </a:p>
        </p:txBody>
      </p:sp>
      <p:pic>
        <p:nvPicPr>
          <p:cNvPr id="1895" name="Shape 1895" descr="Pivotal_White.png"/>
          <p:cNvPicPr preferRelativeResize="0"/>
          <p:nvPr/>
        </p:nvPicPr>
        <p:blipFill rotWithShape="1">
          <a:blip r:embed="rId2">
            <a:alphaModFix/>
          </a:blip>
          <a:srcRect l="20054" t="21648" r="18524" b="26497"/>
          <a:stretch/>
        </p:blipFill>
        <p:spPr>
          <a:xfrm>
            <a:off x="7926753" y="4642512"/>
            <a:ext cx="997200" cy="329700"/>
          </a:xfrm>
          <a:prstGeom prst="rect">
            <a:avLst/>
          </a:prstGeom>
          <a:noFill/>
          <a:ln>
            <a:noFill/>
          </a:ln>
        </p:spPr>
      </p:pic>
      <p:sp>
        <p:nvSpPr>
          <p:cNvPr id="1896" name="Shape 1896"/>
          <p:cNvSpPr txBox="1">
            <a:spLocks noGrp="1"/>
          </p:cNvSpPr>
          <p:nvPr>
            <p:ph type="title"/>
          </p:nvPr>
        </p:nvSpPr>
        <p:spPr>
          <a:xfrm>
            <a:off x="366712" y="325437"/>
            <a:ext cx="8410500" cy="460500"/>
          </a:xfrm>
          <a:prstGeom prst="rect">
            <a:avLst/>
          </a:prstGeom>
          <a:noFill/>
          <a:ln>
            <a:noFill/>
          </a:ln>
        </p:spPr>
        <p:txBody>
          <a:bodyPr lIns="91425" tIns="91425" rIns="91425" bIns="91425" anchor="t" anchorCtr="0"/>
          <a:lstStyle>
            <a:lvl1pPr marL="0" marR="0" lvl="0" indent="0" algn="l" rtl="0">
              <a:lnSpc>
                <a:spcPct val="90000"/>
              </a:lnSpc>
              <a:spcBef>
                <a:spcPts val="0"/>
              </a:spcBef>
              <a:spcAft>
                <a:spcPts val="0"/>
              </a:spcAft>
              <a:buClr>
                <a:srgbClr val="00685D"/>
              </a:buClr>
              <a:buFont typeface="Arial"/>
              <a:buNone/>
              <a:defRPr sz="3200" b="0" i="0" u="none" strike="noStrike" cap="none">
                <a:solidFill>
                  <a:srgbClr val="00685D"/>
                </a:solidFill>
                <a:latin typeface="Arial"/>
                <a:ea typeface="Arial"/>
                <a:cs typeface="Arial"/>
                <a:sym typeface="Arial"/>
              </a:defRPr>
            </a:lvl1pPr>
            <a:lvl2pPr marL="0" marR="0" lvl="1"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2pPr>
            <a:lvl3pPr marL="0" marR="0" lvl="2"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3pPr>
            <a:lvl4pPr marL="0" marR="0" lvl="3"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4pPr>
            <a:lvl5pPr marL="0" marR="0" lvl="4"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5pPr>
            <a:lvl6pPr marL="0" marR="0" lvl="5"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6pPr>
            <a:lvl7pPr marL="0" marR="0" lvl="6"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7pPr>
            <a:lvl8pPr marL="0" marR="0" lvl="7"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8pPr>
            <a:lvl9pPr marL="0" marR="0" lvl="8"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9pPr>
          </a:lstStyle>
          <a:p>
            <a:endParaRPr/>
          </a:p>
        </p:txBody>
      </p:sp>
    </p:spTree>
    <p:extLst>
      <p:ext uri="{BB962C8B-B14F-4D97-AF65-F5344CB8AC3E}">
        <p14:creationId xmlns:p14="http://schemas.microsoft.com/office/powerpoint/2010/main" val="16811812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54.xml><?xml version="1.0" encoding="utf-8"?>
<p:sldLayout xmlns:a="http://schemas.openxmlformats.org/drawingml/2006/main" xmlns:r="http://schemas.openxmlformats.org/officeDocument/2006/relationships" xmlns:p="http://schemas.openxmlformats.org/presentationml/2006/main" showMasterSp="0">
  <p:cSld name="1_Main Page">
    <p:spTree>
      <p:nvGrpSpPr>
        <p:cNvPr id="1" name="Shape 1897"/>
        <p:cNvGrpSpPr/>
        <p:nvPr/>
      </p:nvGrpSpPr>
      <p:grpSpPr>
        <a:xfrm>
          <a:off x="0" y="0"/>
          <a:ext cx="0" cy="0"/>
          <a:chOff x="0" y="0"/>
          <a:chExt cx="0" cy="0"/>
        </a:xfrm>
      </p:grpSpPr>
      <p:pic>
        <p:nvPicPr>
          <p:cNvPr id="1898" name="Shape 1898" descr="pivotal_teal.png"/>
          <p:cNvPicPr preferRelativeResize="0"/>
          <p:nvPr/>
        </p:nvPicPr>
        <p:blipFill rotWithShape="1">
          <a:blip r:embed="rId2">
            <a:alphaModFix/>
          </a:blip>
          <a:srcRect/>
          <a:stretch/>
        </p:blipFill>
        <p:spPr>
          <a:xfrm>
            <a:off x="8272779" y="4855076"/>
            <a:ext cx="731400" cy="171300"/>
          </a:xfrm>
          <a:prstGeom prst="rect">
            <a:avLst/>
          </a:prstGeom>
          <a:noFill/>
          <a:ln>
            <a:noFill/>
          </a:ln>
        </p:spPr>
      </p:pic>
      <p:sp>
        <p:nvSpPr>
          <p:cNvPr id="1899" name="Shape 1899"/>
          <p:cNvSpPr txBox="1">
            <a:spLocks noGrp="1"/>
          </p:cNvSpPr>
          <p:nvPr>
            <p:ph type="title"/>
          </p:nvPr>
        </p:nvSpPr>
        <p:spPr>
          <a:xfrm>
            <a:off x="113720" y="149918"/>
            <a:ext cx="8796900" cy="4743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accent1"/>
              </a:buClr>
              <a:buFont typeface="Arial"/>
              <a:buNone/>
              <a:defRPr sz="2800" b="1" i="0" u="none" strike="noStrike" cap="none">
                <a:solidFill>
                  <a:schemeClr val="accent1"/>
                </a:solidFill>
                <a:latin typeface="Arial"/>
                <a:ea typeface="Arial"/>
                <a:cs typeface="Arial"/>
                <a:sym typeface="Arial"/>
              </a:defRPr>
            </a:lvl1pPr>
            <a:lvl2pPr marL="0" marR="0" lvl="1"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2pPr>
            <a:lvl3pPr marL="0" marR="0" lvl="2"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3pPr>
            <a:lvl4pPr marL="0" marR="0" lvl="3"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4pPr>
            <a:lvl5pPr marL="0" marR="0" lvl="4"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5pPr>
            <a:lvl6pPr marL="0" marR="0" lvl="5"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6pPr>
            <a:lvl7pPr marL="0" marR="0" lvl="6"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7pPr>
            <a:lvl8pPr marL="0" marR="0" lvl="7"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8pPr>
            <a:lvl9pPr marL="0" marR="0" lvl="8"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9pPr>
          </a:lstStyle>
          <a:p>
            <a:endParaRPr/>
          </a:p>
        </p:txBody>
      </p:sp>
      <p:sp>
        <p:nvSpPr>
          <p:cNvPr id="1900" name="Shape 1900"/>
          <p:cNvSpPr txBox="1">
            <a:spLocks noGrp="1"/>
          </p:cNvSpPr>
          <p:nvPr>
            <p:ph type="body" idx="1"/>
          </p:nvPr>
        </p:nvSpPr>
        <p:spPr>
          <a:xfrm>
            <a:off x="114300" y="624362"/>
            <a:ext cx="8796300" cy="288599"/>
          </a:xfrm>
          <a:prstGeom prst="rect">
            <a:avLst/>
          </a:prstGeom>
          <a:noFill/>
          <a:ln>
            <a:noFill/>
          </a:ln>
        </p:spPr>
        <p:txBody>
          <a:bodyPr lIns="91425" tIns="91425" rIns="91425" bIns="91425" anchor="t" anchorCtr="0"/>
          <a:lstStyle>
            <a:lvl1pPr marL="0" marR="0" lvl="0" indent="0" algn="l" rtl="0">
              <a:lnSpc>
                <a:spcPct val="100000"/>
              </a:lnSpc>
              <a:spcBef>
                <a:spcPts val="400"/>
              </a:spcBef>
              <a:spcAft>
                <a:spcPts val="0"/>
              </a:spcAft>
              <a:buClr>
                <a:srgbClr val="7F7F7F"/>
              </a:buClr>
              <a:buFont typeface="Arial"/>
              <a:buNone/>
              <a:defRPr sz="1800" b="0" i="0" u="none" strike="noStrike" cap="none">
                <a:solidFill>
                  <a:srgbClr val="7F7F7F"/>
                </a:solidFill>
                <a:latin typeface="Arial"/>
                <a:ea typeface="Arial"/>
                <a:cs typeface="Arial"/>
                <a:sym typeface="Arial"/>
              </a:defRPr>
            </a:lvl1pPr>
            <a:lvl2pPr marL="640896" marR="0" lvl="1" indent="-69396" algn="l" rtl="0">
              <a:lnSpc>
                <a:spcPct val="100000"/>
              </a:lnSpc>
              <a:spcBef>
                <a:spcPts val="400"/>
              </a:spcBef>
              <a:spcAft>
                <a:spcPts val="0"/>
              </a:spcAft>
              <a:buClr>
                <a:srgbClr val="7F7F7F"/>
              </a:buClr>
              <a:buSzPct val="100000"/>
              <a:buFont typeface="Arial"/>
              <a:buChar char="–"/>
              <a:defRPr sz="1800" b="0" i="0" u="none" strike="noStrike" cap="none">
                <a:solidFill>
                  <a:srgbClr val="7F7F7F"/>
                </a:solidFill>
                <a:latin typeface="Arial"/>
                <a:ea typeface="Arial"/>
                <a:cs typeface="Arial"/>
                <a:sym typeface="Arial"/>
              </a:defRPr>
            </a:lvl2pPr>
            <a:lvl3pPr marL="1085850" marR="0" lvl="2" indent="-57150" algn="l" rtl="0">
              <a:lnSpc>
                <a:spcPct val="100000"/>
              </a:lnSpc>
              <a:spcBef>
                <a:spcPts val="400"/>
              </a:spcBef>
              <a:spcAft>
                <a:spcPts val="0"/>
              </a:spcAft>
              <a:buClr>
                <a:srgbClr val="7F7F7F"/>
              </a:buClr>
              <a:buSzPct val="100000"/>
              <a:buFont typeface="Arial"/>
              <a:buChar char="•"/>
              <a:defRPr sz="1800" b="0" i="0" u="none" strike="noStrike" cap="none">
                <a:solidFill>
                  <a:srgbClr val="7F7F7F"/>
                </a:solidFill>
                <a:latin typeface="Arial"/>
                <a:ea typeface="Arial"/>
                <a:cs typeface="Arial"/>
                <a:sym typeface="Arial"/>
              </a:defRPr>
            </a:lvl3pPr>
            <a:lvl4pPr marL="1577337" marR="0" lvl="3" indent="-91437" algn="l" rtl="0">
              <a:lnSpc>
                <a:spcPct val="100000"/>
              </a:lnSpc>
              <a:spcBef>
                <a:spcPts val="400"/>
              </a:spcBef>
              <a:spcAft>
                <a:spcPts val="0"/>
              </a:spcAft>
              <a:buClr>
                <a:srgbClr val="7F7F7F"/>
              </a:buClr>
              <a:buSzPct val="100000"/>
              <a:buFont typeface="Arial"/>
              <a:buChar char="–"/>
              <a:defRPr sz="1800" b="0" i="0" u="none" strike="noStrike" cap="none">
                <a:solidFill>
                  <a:srgbClr val="7F7F7F"/>
                </a:solidFill>
                <a:latin typeface="Arial"/>
                <a:ea typeface="Arial"/>
                <a:cs typeface="Arial"/>
                <a:sym typeface="Arial"/>
              </a:defRPr>
            </a:lvl4pPr>
            <a:lvl5pPr marL="2034537" marR="0" lvl="4" indent="-91437" algn="l" rtl="0">
              <a:lnSpc>
                <a:spcPct val="100000"/>
              </a:lnSpc>
              <a:spcBef>
                <a:spcPts val="400"/>
              </a:spcBef>
              <a:spcAft>
                <a:spcPts val="0"/>
              </a:spcAft>
              <a:buClr>
                <a:srgbClr val="7F7F7F"/>
              </a:buClr>
              <a:buSzPct val="100000"/>
              <a:buFont typeface="Arial"/>
              <a:buChar char="»"/>
              <a:defRPr sz="1800" b="0" i="0" u="none" strike="noStrike" cap="none">
                <a:solidFill>
                  <a:srgbClr val="7F7F7F"/>
                </a:solidFill>
                <a:latin typeface="Arial"/>
                <a:ea typeface="Arial"/>
                <a:cs typeface="Arial"/>
                <a:sym typeface="Arial"/>
              </a:defRPr>
            </a:lvl5pPr>
            <a:lvl6pPr marL="2560320" marR="0" lvl="5" indent="-121920"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6pPr>
            <a:lvl7pPr marL="3017520" marR="0" lvl="6" indent="-121920"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7pPr>
            <a:lvl8pPr marL="3474720" marR="0" lvl="7" indent="-121920"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8pPr>
            <a:lvl9pPr marL="3931920" marR="0" lvl="8" indent="-121920"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9pPr>
          </a:lstStyle>
          <a:p>
            <a:endParaRPr/>
          </a:p>
        </p:txBody>
      </p:sp>
      <p:sp>
        <p:nvSpPr>
          <p:cNvPr id="1901" name="Shape 1901"/>
          <p:cNvSpPr/>
          <p:nvPr/>
        </p:nvSpPr>
        <p:spPr>
          <a:xfrm>
            <a:off x="0" y="0"/>
            <a:ext cx="9144000" cy="54000"/>
          </a:xfrm>
          <a:prstGeom prst="rect">
            <a:avLst/>
          </a:prstGeom>
          <a:solidFill>
            <a:schemeClr val="accent1"/>
          </a:solidFill>
          <a:ln>
            <a:noFill/>
          </a:ln>
        </p:spPr>
        <p:txBody>
          <a:bodyPr lIns="45700" tIns="45700" rIns="45700" bIns="45700" anchor="ctr" anchorCtr="0">
            <a:noAutofit/>
          </a:bodyPr>
          <a:lstStyle/>
          <a:p>
            <a:pPr algn="ctr">
              <a:buClr>
                <a:srgbClr val="FFFFFF"/>
              </a:buClr>
            </a:pPr>
            <a:endParaRPr sz="1800">
              <a:solidFill>
                <a:srgbClr val="FFFFFF"/>
              </a:solidFill>
            </a:endParaRPr>
          </a:p>
        </p:txBody>
      </p:sp>
      <p:sp>
        <p:nvSpPr>
          <p:cNvPr id="1902" name="Shape 1902"/>
          <p:cNvSpPr txBox="1">
            <a:spLocks noGrp="1"/>
          </p:cNvSpPr>
          <p:nvPr>
            <p:ph type="sldNum" idx="12"/>
          </p:nvPr>
        </p:nvSpPr>
        <p:spPr>
          <a:xfrm>
            <a:off x="48247" y="4861462"/>
            <a:ext cx="358500" cy="350700"/>
          </a:xfrm>
          <a:prstGeom prst="rect">
            <a:avLst/>
          </a:prstGeom>
          <a:noFill/>
          <a:ln>
            <a:noFill/>
          </a:ln>
        </p:spPr>
        <p:txBody>
          <a:bodyPr lIns="45700" tIns="45700" rIns="45700" bIns="45700" anchor="t" anchorCtr="0">
            <a:noAutofit/>
          </a:bodyPr>
          <a:lstStyle/>
          <a:p>
            <a:pPr>
              <a:buClr>
                <a:srgbClr val="4D4D4D"/>
              </a:buClr>
              <a:buSzPct val="25000"/>
              <a:buFont typeface="Arial"/>
              <a:buNone/>
            </a:pPr>
            <a:fld id="{00000000-1234-1234-1234-123412341234}" type="slidenum">
              <a:rPr lang="en" sz="1800">
                <a:solidFill>
                  <a:srgbClr val="4D4D4D"/>
                </a:solidFill>
              </a:rPr>
              <a:pPr>
                <a:buClr>
                  <a:srgbClr val="4D4D4D"/>
                </a:buClr>
                <a:buSzPct val="25000"/>
                <a:buFont typeface="Arial"/>
                <a:buNone/>
              </a:pPr>
              <a:t>‹#›</a:t>
            </a:fld>
            <a:endParaRPr lang="en" sz="1800">
              <a:solidFill>
                <a:srgbClr val="4D4D4D"/>
              </a:solidFill>
            </a:endParaRPr>
          </a:p>
        </p:txBody>
      </p:sp>
    </p:spTree>
    <p:extLst>
      <p:ext uri="{BB962C8B-B14F-4D97-AF65-F5344CB8AC3E}">
        <p14:creationId xmlns:p14="http://schemas.microsoft.com/office/powerpoint/2010/main" val="7874834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55.xml><?xml version="1.0" encoding="utf-8"?>
<p:sldLayout xmlns:a="http://schemas.openxmlformats.org/drawingml/2006/main" xmlns:r="http://schemas.openxmlformats.org/officeDocument/2006/relationships" xmlns:p="http://schemas.openxmlformats.org/presentationml/2006/main" showMasterSp="0">
  <p:cSld name="1_Title Only, no circles">
    <p:spTree>
      <p:nvGrpSpPr>
        <p:cNvPr id="1" name="Shape 1903"/>
        <p:cNvGrpSpPr/>
        <p:nvPr/>
      </p:nvGrpSpPr>
      <p:grpSpPr>
        <a:xfrm>
          <a:off x="0" y="0"/>
          <a:ext cx="0" cy="0"/>
          <a:chOff x="0" y="0"/>
          <a:chExt cx="0" cy="0"/>
        </a:xfrm>
      </p:grpSpPr>
      <p:sp>
        <p:nvSpPr>
          <p:cNvPr id="1904" name="Shape 1904"/>
          <p:cNvSpPr/>
          <p:nvPr/>
        </p:nvSpPr>
        <p:spPr>
          <a:xfrm>
            <a:off x="0" y="4629150"/>
            <a:ext cx="9144000" cy="385800"/>
          </a:xfrm>
          <a:prstGeom prst="rect">
            <a:avLst/>
          </a:prstGeom>
          <a:solidFill>
            <a:srgbClr val="00685D"/>
          </a:solidFill>
          <a:ln>
            <a:noFill/>
          </a:ln>
        </p:spPr>
        <p:txBody>
          <a:bodyPr lIns="45700" tIns="45700" rIns="45700" bIns="45700" anchor="ctr" anchorCtr="0">
            <a:noAutofit/>
          </a:bodyPr>
          <a:lstStyle/>
          <a:p>
            <a:pPr>
              <a:buClr>
                <a:srgbClr val="FFFFFF"/>
              </a:buClr>
            </a:pPr>
            <a:endParaRPr sz="1800">
              <a:solidFill>
                <a:srgbClr val="FFFFFF"/>
              </a:solidFill>
            </a:endParaRPr>
          </a:p>
        </p:txBody>
      </p:sp>
      <p:sp>
        <p:nvSpPr>
          <p:cNvPr id="1905" name="Shape 1905"/>
          <p:cNvSpPr txBox="1">
            <a:spLocks noGrp="1"/>
          </p:cNvSpPr>
          <p:nvPr>
            <p:ph type="sldNum" idx="12"/>
          </p:nvPr>
        </p:nvSpPr>
        <p:spPr>
          <a:xfrm flipH="1">
            <a:off x="8553550" y="5021494"/>
            <a:ext cx="126900" cy="126900"/>
          </a:xfrm>
          <a:prstGeom prst="rect">
            <a:avLst/>
          </a:prstGeom>
          <a:noFill/>
          <a:ln>
            <a:noFill/>
          </a:ln>
        </p:spPr>
        <p:txBody>
          <a:bodyPr lIns="0" tIns="0" rIns="0" bIns="0" anchor="t" anchorCtr="0">
            <a:noAutofit/>
          </a:bodyPr>
          <a:lstStyle/>
          <a:p>
            <a:pPr algn="r">
              <a:buClr>
                <a:srgbClr val="808080"/>
              </a:buClr>
              <a:buSzPct val="25000"/>
              <a:buFont typeface="Arial"/>
              <a:buNone/>
            </a:pPr>
            <a:fld id="{00000000-1234-1234-1234-123412341234}" type="slidenum">
              <a:rPr lang="en" sz="800">
                <a:solidFill>
                  <a:srgbClr val="808080"/>
                </a:solidFill>
              </a:rPr>
              <a:pPr algn="r">
                <a:buClr>
                  <a:srgbClr val="808080"/>
                </a:buClr>
                <a:buSzPct val="25000"/>
                <a:buFont typeface="Arial"/>
                <a:buNone/>
              </a:pPr>
              <a:t>‹#›</a:t>
            </a:fld>
            <a:endParaRPr lang="en" sz="800">
              <a:solidFill>
                <a:srgbClr val="808080"/>
              </a:solidFill>
            </a:endParaRPr>
          </a:p>
        </p:txBody>
      </p:sp>
      <p:pic>
        <p:nvPicPr>
          <p:cNvPr id="1906" name="Shape 1906" descr="EMC logo white-lg.png"/>
          <p:cNvPicPr preferRelativeResize="0"/>
          <p:nvPr/>
        </p:nvPicPr>
        <p:blipFill rotWithShape="1">
          <a:blip r:embed="rId2">
            <a:alphaModFix/>
          </a:blip>
          <a:srcRect/>
          <a:stretch/>
        </p:blipFill>
        <p:spPr>
          <a:xfrm>
            <a:off x="7951410" y="4686262"/>
            <a:ext cx="899700" cy="255300"/>
          </a:xfrm>
          <a:prstGeom prst="rect">
            <a:avLst/>
          </a:prstGeom>
          <a:noFill/>
          <a:ln>
            <a:noFill/>
          </a:ln>
        </p:spPr>
      </p:pic>
      <p:sp>
        <p:nvSpPr>
          <p:cNvPr id="1907" name="Shape 1907"/>
          <p:cNvSpPr txBox="1"/>
          <p:nvPr/>
        </p:nvSpPr>
        <p:spPr>
          <a:xfrm>
            <a:off x="366712" y="5018448"/>
            <a:ext cx="2274900" cy="126900"/>
          </a:xfrm>
          <a:prstGeom prst="rect">
            <a:avLst/>
          </a:prstGeom>
          <a:noFill/>
          <a:ln>
            <a:noFill/>
          </a:ln>
        </p:spPr>
        <p:txBody>
          <a:bodyPr lIns="0" tIns="0" rIns="0" bIns="0" anchor="t" anchorCtr="0">
            <a:noAutofit/>
          </a:bodyPr>
          <a:lstStyle/>
          <a:p>
            <a:pPr>
              <a:buClr>
                <a:srgbClr val="808080"/>
              </a:buClr>
              <a:buSzPct val="25000"/>
            </a:pPr>
            <a:r>
              <a:rPr lang="en" sz="600">
                <a:solidFill>
                  <a:srgbClr val="808080"/>
                </a:solidFill>
              </a:rPr>
              <a:t>© Copyright 2013 Pivotal. All rights reserved.</a:t>
            </a:r>
          </a:p>
        </p:txBody>
      </p:sp>
      <p:sp>
        <p:nvSpPr>
          <p:cNvPr id="1908" name="Shape 1908"/>
          <p:cNvSpPr txBox="1">
            <a:spLocks noGrp="1"/>
          </p:cNvSpPr>
          <p:nvPr>
            <p:ph type="title"/>
          </p:nvPr>
        </p:nvSpPr>
        <p:spPr>
          <a:xfrm>
            <a:off x="366712" y="325437"/>
            <a:ext cx="8410500" cy="460500"/>
          </a:xfrm>
          <a:prstGeom prst="rect">
            <a:avLst/>
          </a:prstGeom>
          <a:noFill/>
          <a:ln>
            <a:noFill/>
          </a:ln>
        </p:spPr>
        <p:txBody>
          <a:bodyPr lIns="91425" tIns="91425" rIns="91425" bIns="91425" anchor="t" anchorCtr="0"/>
          <a:lstStyle>
            <a:lvl1pPr marL="0" marR="0" lvl="0" indent="0" algn="l" rtl="0">
              <a:lnSpc>
                <a:spcPct val="90000"/>
              </a:lnSpc>
              <a:spcBef>
                <a:spcPts val="0"/>
              </a:spcBef>
              <a:spcAft>
                <a:spcPts val="0"/>
              </a:spcAft>
              <a:buClr>
                <a:srgbClr val="00685D"/>
              </a:buClr>
              <a:buFont typeface="Arial"/>
              <a:buNone/>
              <a:defRPr sz="3200" b="0" i="0" u="none" strike="noStrike" cap="none">
                <a:solidFill>
                  <a:srgbClr val="00685D"/>
                </a:solidFill>
                <a:latin typeface="Arial"/>
                <a:ea typeface="Arial"/>
                <a:cs typeface="Arial"/>
                <a:sym typeface="Arial"/>
              </a:defRPr>
            </a:lvl1pPr>
            <a:lvl2pPr marL="0" marR="0" lvl="1"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2pPr>
            <a:lvl3pPr marL="0" marR="0" lvl="2"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3pPr>
            <a:lvl4pPr marL="0" marR="0" lvl="3"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4pPr>
            <a:lvl5pPr marL="0" marR="0" lvl="4"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5pPr>
            <a:lvl6pPr marL="0" marR="0" lvl="5"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6pPr>
            <a:lvl7pPr marL="0" marR="0" lvl="6"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7pPr>
            <a:lvl8pPr marL="0" marR="0" lvl="7"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8pPr>
            <a:lvl9pPr marL="0" marR="0" lvl="8"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9pPr>
          </a:lstStyle>
          <a:p>
            <a:endParaRPr/>
          </a:p>
        </p:txBody>
      </p:sp>
    </p:spTree>
    <p:extLst>
      <p:ext uri="{BB962C8B-B14F-4D97-AF65-F5344CB8AC3E}">
        <p14:creationId xmlns:p14="http://schemas.microsoft.com/office/powerpoint/2010/main" val="27608110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56.xml><?xml version="1.0" encoding="utf-8"?>
<p:sldLayout xmlns:a="http://schemas.openxmlformats.org/drawingml/2006/main" xmlns:r="http://schemas.openxmlformats.org/officeDocument/2006/relationships" xmlns:p="http://schemas.openxmlformats.org/presentationml/2006/main" showMasterSp="0">
  <p:cSld name="2_Title Only, no circles">
    <p:spTree>
      <p:nvGrpSpPr>
        <p:cNvPr id="1" name="Shape 1909"/>
        <p:cNvGrpSpPr/>
        <p:nvPr/>
      </p:nvGrpSpPr>
      <p:grpSpPr>
        <a:xfrm>
          <a:off x="0" y="0"/>
          <a:ext cx="0" cy="0"/>
          <a:chOff x="0" y="0"/>
          <a:chExt cx="0" cy="0"/>
        </a:xfrm>
      </p:grpSpPr>
      <p:sp>
        <p:nvSpPr>
          <p:cNvPr id="1910" name="Shape 1910"/>
          <p:cNvSpPr/>
          <p:nvPr/>
        </p:nvSpPr>
        <p:spPr>
          <a:xfrm>
            <a:off x="0" y="4629150"/>
            <a:ext cx="9144000" cy="385800"/>
          </a:xfrm>
          <a:prstGeom prst="rect">
            <a:avLst/>
          </a:prstGeom>
          <a:solidFill>
            <a:srgbClr val="00685D"/>
          </a:solidFill>
          <a:ln>
            <a:noFill/>
          </a:ln>
        </p:spPr>
        <p:txBody>
          <a:bodyPr lIns="45700" tIns="45700" rIns="45700" bIns="45700" anchor="ctr" anchorCtr="0">
            <a:noAutofit/>
          </a:bodyPr>
          <a:lstStyle/>
          <a:p>
            <a:pPr>
              <a:buClr>
                <a:srgbClr val="FFFFFF"/>
              </a:buClr>
            </a:pPr>
            <a:endParaRPr sz="1800">
              <a:solidFill>
                <a:srgbClr val="FFFFFF"/>
              </a:solidFill>
            </a:endParaRPr>
          </a:p>
        </p:txBody>
      </p:sp>
      <p:sp>
        <p:nvSpPr>
          <p:cNvPr id="1911" name="Shape 1911"/>
          <p:cNvSpPr txBox="1">
            <a:spLocks noGrp="1"/>
          </p:cNvSpPr>
          <p:nvPr>
            <p:ph type="sldNum" idx="12"/>
          </p:nvPr>
        </p:nvSpPr>
        <p:spPr>
          <a:xfrm flipH="1">
            <a:off x="8553550" y="5021494"/>
            <a:ext cx="126900" cy="126900"/>
          </a:xfrm>
          <a:prstGeom prst="rect">
            <a:avLst/>
          </a:prstGeom>
          <a:noFill/>
          <a:ln>
            <a:noFill/>
          </a:ln>
        </p:spPr>
        <p:txBody>
          <a:bodyPr lIns="0" tIns="0" rIns="0" bIns="0" anchor="t" anchorCtr="0">
            <a:noAutofit/>
          </a:bodyPr>
          <a:lstStyle/>
          <a:p>
            <a:pPr algn="r">
              <a:buClr>
                <a:srgbClr val="808080"/>
              </a:buClr>
              <a:buSzPct val="25000"/>
              <a:buFont typeface="Arial"/>
              <a:buNone/>
            </a:pPr>
            <a:fld id="{00000000-1234-1234-1234-123412341234}" type="slidenum">
              <a:rPr lang="en" sz="800">
                <a:solidFill>
                  <a:srgbClr val="808080"/>
                </a:solidFill>
              </a:rPr>
              <a:pPr algn="r">
                <a:buClr>
                  <a:srgbClr val="808080"/>
                </a:buClr>
                <a:buSzPct val="25000"/>
                <a:buFont typeface="Arial"/>
                <a:buNone/>
              </a:pPr>
              <a:t>‹#›</a:t>
            </a:fld>
            <a:endParaRPr lang="en" sz="800">
              <a:solidFill>
                <a:srgbClr val="808080"/>
              </a:solidFill>
            </a:endParaRPr>
          </a:p>
        </p:txBody>
      </p:sp>
      <p:pic>
        <p:nvPicPr>
          <p:cNvPr id="1912" name="Shape 1912" descr="EMC logo white-lg.png"/>
          <p:cNvPicPr preferRelativeResize="0"/>
          <p:nvPr/>
        </p:nvPicPr>
        <p:blipFill rotWithShape="1">
          <a:blip r:embed="rId2">
            <a:alphaModFix/>
          </a:blip>
          <a:srcRect/>
          <a:stretch/>
        </p:blipFill>
        <p:spPr>
          <a:xfrm>
            <a:off x="7951410" y="4686262"/>
            <a:ext cx="899700" cy="255300"/>
          </a:xfrm>
          <a:prstGeom prst="rect">
            <a:avLst/>
          </a:prstGeom>
          <a:noFill/>
          <a:ln>
            <a:noFill/>
          </a:ln>
        </p:spPr>
      </p:pic>
      <p:sp>
        <p:nvSpPr>
          <p:cNvPr id="1913" name="Shape 1913"/>
          <p:cNvSpPr txBox="1"/>
          <p:nvPr/>
        </p:nvSpPr>
        <p:spPr>
          <a:xfrm>
            <a:off x="366712" y="5018448"/>
            <a:ext cx="2274900" cy="126900"/>
          </a:xfrm>
          <a:prstGeom prst="rect">
            <a:avLst/>
          </a:prstGeom>
          <a:noFill/>
          <a:ln>
            <a:noFill/>
          </a:ln>
        </p:spPr>
        <p:txBody>
          <a:bodyPr lIns="0" tIns="0" rIns="0" bIns="0" anchor="t" anchorCtr="0">
            <a:noAutofit/>
          </a:bodyPr>
          <a:lstStyle/>
          <a:p>
            <a:pPr>
              <a:buClr>
                <a:srgbClr val="808080"/>
              </a:buClr>
              <a:buSzPct val="25000"/>
            </a:pPr>
            <a:r>
              <a:rPr lang="en" sz="600">
                <a:solidFill>
                  <a:srgbClr val="808080"/>
                </a:solidFill>
              </a:rPr>
              <a:t>© Copyright 2015 Pivotal. All rights reserved.</a:t>
            </a:r>
          </a:p>
        </p:txBody>
      </p:sp>
      <p:sp>
        <p:nvSpPr>
          <p:cNvPr id="1914" name="Shape 1914"/>
          <p:cNvSpPr txBox="1">
            <a:spLocks noGrp="1"/>
          </p:cNvSpPr>
          <p:nvPr>
            <p:ph type="title"/>
          </p:nvPr>
        </p:nvSpPr>
        <p:spPr>
          <a:xfrm>
            <a:off x="366712" y="325437"/>
            <a:ext cx="8410500" cy="460500"/>
          </a:xfrm>
          <a:prstGeom prst="rect">
            <a:avLst/>
          </a:prstGeom>
          <a:noFill/>
          <a:ln>
            <a:noFill/>
          </a:ln>
        </p:spPr>
        <p:txBody>
          <a:bodyPr lIns="91425" tIns="91425" rIns="91425" bIns="91425" anchor="t" anchorCtr="0"/>
          <a:lstStyle>
            <a:lvl1pPr marL="0" marR="0" lvl="0" indent="0" algn="l" rtl="0">
              <a:lnSpc>
                <a:spcPct val="90000"/>
              </a:lnSpc>
              <a:spcBef>
                <a:spcPts val="0"/>
              </a:spcBef>
              <a:spcAft>
                <a:spcPts val="0"/>
              </a:spcAft>
              <a:buClr>
                <a:srgbClr val="00685D"/>
              </a:buClr>
              <a:buFont typeface="Arial"/>
              <a:buNone/>
              <a:defRPr sz="3200" b="0" i="0" u="none" strike="noStrike" cap="none">
                <a:solidFill>
                  <a:srgbClr val="00685D"/>
                </a:solidFill>
                <a:latin typeface="Arial"/>
                <a:ea typeface="Arial"/>
                <a:cs typeface="Arial"/>
                <a:sym typeface="Arial"/>
              </a:defRPr>
            </a:lvl1pPr>
            <a:lvl2pPr marL="0" marR="0" lvl="1"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2pPr>
            <a:lvl3pPr marL="0" marR="0" lvl="2"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3pPr>
            <a:lvl4pPr marL="0" marR="0" lvl="3"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4pPr>
            <a:lvl5pPr marL="0" marR="0" lvl="4"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5pPr>
            <a:lvl6pPr marL="0" marR="0" lvl="5"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6pPr>
            <a:lvl7pPr marL="0" marR="0" lvl="6"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7pPr>
            <a:lvl8pPr marL="0" marR="0" lvl="7"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8pPr>
            <a:lvl9pPr marL="0" marR="0" lvl="8"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9pPr>
          </a:lstStyle>
          <a:p>
            <a:endParaRPr/>
          </a:p>
        </p:txBody>
      </p:sp>
    </p:spTree>
    <p:extLst>
      <p:ext uri="{BB962C8B-B14F-4D97-AF65-F5344CB8AC3E}">
        <p14:creationId xmlns:p14="http://schemas.microsoft.com/office/powerpoint/2010/main" val="9706917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57.xml><?xml version="1.0" encoding="utf-8"?>
<p:sldLayout xmlns:a="http://schemas.openxmlformats.org/drawingml/2006/main" xmlns:r="http://schemas.openxmlformats.org/officeDocument/2006/relationships" xmlns:p="http://schemas.openxmlformats.org/presentationml/2006/main" showMasterSp="0">
  <p:cSld name="23_Custom Layout">
    <p:spTree>
      <p:nvGrpSpPr>
        <p:cNvPr id="1" name="Shape 1915"/>
        <p:cNvGrpSpPr/>
        <p:nvPr/>
      </p:nvGrpSpPr>
      <p:grpSpPr>
        <a:xfrm>
          <a:off x="0" y="0"/>
          <a:ext cx="0" cy="0"/>
          <a:chOff x="0" y="0"/>
          <a:chExt cx="0" cy="0"/>
        </a:xfrm>
      </p:grpSpPr>
      <p:pic>
        <p:nvPicPr>
          <p:cNvPr id="1916" name="Shape 1916" descr="pivotal_teal.png"/>
          <p:cNvPicPr preferRelativeResize="0"/>
          <p:nvPr/>
        </p:nvPicPr>
        <p:blipFill rotWithShape="1">
          <a:blip r:embed="rId2">
            <a:alphaModFix/>
          </a:blip>
          <a:srcRect/>
          <a:stretch/>
        </p:blipFill>
        <p:spPr>
          <a:xfrm>
            <a:off x="8272779" y="4855076"/>
            <a:ext cx="731400" cy="171300"/>
          </a:xfrm>
          <a:prstGeom prst="rect">
            <a:avLst/>
          </a:prstGeom>
          <a:noFill/>
          <a:ln>
            <a:noFill/>
          </a:ln>
        </p:spPr>
      </p:pic>
      <p:sp>
        <p:nvSpPr>
          <p:cNvPr id="1917" name="Shape 1917"/>
          <p:cNvSpPr/>
          <p:nvPr/>
        </p:nvSpPr>
        <p:spPr>
          <a:xfrm>
            <a:off x="0" y="0"/>
            <a:ext cx="9144000" cy="54000"/>
          </a:xfrm>
          <a:prstGeom prst="rect">
            <a:avLst/>
          </a:prstGeom>
          <a:solidFill>
            <a:srgbClr val="008774"/>
          </a:solidFill>
          <a:ln>
            <a:noFill/>
          </a:ln>
        </p:spPr>
        <p:txBody>
          <a:bodyPr lIns="45700" tIns="45700" rIns="45700" bIns="45700" anchor="ctr" anchorCtr="0">
            <a:noAutofit/>
          </a:bodyPr>
          <a:lstStyle/>
          <a:p>
            <a:pPr algn="ctr">
              <a:buClr>
                <a:srgbClr val="FFFFFF"/>
              </a:buClr>
            </a:pPr>
            <a:endParaRPr sz="1800">
              <a:solidFill>
                <a:srgbClr val="FFFFFF"/>
              </a:solidFill>
            </a:endParaRPr>
          </a:p>
        </p:txBody>
      </p:sp>
      <p:sp>
        <p:nvSpPr>
          <p:cNvPr id="1918" name="Shape 1918"/>
          <p:cNvSpPr txBox="1"/>
          <p:nvPr/>
        </p:nvSpPr>
        <p:spPr>
          <a:xfrm>
            <a:off x="7397710" y="4849178"/>
            <a:ext cx="828300" cy="239400"/>
          </a:xfrm>
          <a:prstGeom prst="rect">
            <a:avLst/>
          </a:prstGeom>
          <a:noFill/>
          <a:ln>
            <a:noFill/>
          </a:ln>
        </p:spPr>
        <p:txBody>
          <a:bodyPr lIns="45700" tIns="45700" rIns="45700" bIns="45700" anchor="t" anchorCtr="0">
            <a:noAutofit/>
          </a:bodyPr>
          <a:lstStyle/>
          <a:p>
            <a:pPr>
              <a:buClr>
                <a:srgbClr val="4D4D4D"/>
              </a:buClr>
              <a:buSzPct val="25000"/>
            </a:pPr>
            <a:r>
              <a:rPr lang="en" sz="1100">
                <a:solidFill>
                  <a:srgbClr val="4D4D4D"/>
                </a:solidFill>
              </a:rPr>
              <a:t>@cdavisafc</a:t>
            </a:r>
          </a:p>
        </p:txBody>
      </p:sp>
      <p:sp>
        <p:nvSpPr>
          <p:cNvPr id="1919" name="Shape 1919"/>
          <p:cNvSpPr txBox="1">
            <a:spLocks noGrp="1"/>
          </p:cNvSpPr>
          <p:nvPr>
            <p:ph type="sldNum" idx="12"/>
          </p:nvPr>
        </p:nvSpPr>
        <p:spPr>
          <a:xfrm>
            <a:off x="4419600" y="4627562"/>
            <a:ext cx="2133600" cy="279300"/>
          </a:xfrm>
          <a:prstGeom prst="rect">
            <a:avLst/>
          </a:prstGeom>
          <a:noFill/>
          <a:ln>
            <a:noFill/>
          </a:ln>
        </p:spPr>
        <p:txBody>
          <a:bodyPr lIns="45700" tIns="45700" rIns="45700" bIns="45700" anchor="ctr" anchorCtr="0">
            <a:noAutofit/>
          </a:bodyPr>
          <a:lstStyle/>
          <a:p>
            <a:pPr algn="r">
              <a:buClr>
                <a:srgbClr val="000000"/>
              </a:buClr>
              <a:buSzPct val="25000"/>
              <a:buFont typeface="Arial"/>
              <a:buNone/>
            </a:pPr>
            <a:fld id="{00000000-1234-1234-1234-123412341234}" type="slidenum">
              <a:rPr lang="en" sz="1200"/>
              <a:pPr algn="r">
                <a:buClr>
                  <a:srgbClr val="000000"/>
                </a:buClr>
                <a:buSzPct val="25000"/>
                <a:buFont typeface="Arial"/>
                <a:buNone/>
              </a:pPr>
              <a:t>‹#›</a:t>
            </a:fld>
            <a:endParaRPr lang="en" sz="1200"/>
          </a:p>
        </p:txBody>
      </p:sp>
    </p:spTree>
    <p:extLst>
      <p:ext uri="{BB962C8B-B14F-4D97-AF65-F5344CB8AC3E}">
        <p14:creationId xmlns:p14="http://schemas.microsoft.com/office/powerpoint/2010/main" val="40589633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58.xml><?xml version="1.0" encoding="utf-8"?>
<p:sldLayout xmlns:a="http://schemas.openxmlformats.org/drawingml/2006/main" xmlns:r="http://schemas.openxmlformats.org/officeDocument/2006/relationships" xmlns:p="http://schemas.openxmlformats.org/presentationml/2006/main" showMasterSp="0">
  <p:cSld name="Main page - multiple levels">
    <p:spTree>
      <p:nvGrpSpPr>
        <p:cNvPr id="1" name="Shape 1920"/>
        <p:cNvGrpSpPr/>
        <p:nvPr/>
      </p:nvGrpSpPr>
      <p:grpSpPr>
        <a:xfrm>
          <a:off x="0" y="0"/>
          <a:ext cx="0" cy="0"/>
          <a:chOff x="0" y="0"/>
          <a:chExt cx="0" cy="0"/>
        </a:xfrm>
      </p:grpSpPr>
      <p:pic>
        <p:nvPicPr>
          <p:cNvPr id="1921" name="Shape 1921" descr="image3.png"/>
          <p:cNvPicPr preferRelativeResize="0"/>
          <p:nvPr/>
        </p:nvPicPr>
        <p:blipFill rotWithShape="1">
          <a:blip r:embed="rId2">
            <a:alphaModFix/>
          </a:blip>
          <a:srcRect/>
          <a:stretch/>
        </p:blipFill>
        <p:spPr>
          <a:xfrm>
            <a:off x="8272778" y="4855076"/>
            <a:ext cx="731400" cy="171300"/>
          </a:xfrm>
          <a:prstGeom prst="rect">
            <a:avLst/>
          </a:prstGeom>
          <a:noFill/>
          <a:ln>
            <a:noFill/>
          </a:ln>
        </p:spPr>
      </p:pic>
      <p:sp>
        <p:nvSpPr>
          <p:cNvPr id="1922" name="Shape 1922"/>
          <p:cNvSpPr/>
          <p:nvPr/>
        </p:nvSpPr>
        <p:spPr>
          <a:xfrm>
            <a:off x="0" y="0"/>
            <a:ext cx="9144000" cy="99299"/>
          </a:xfrm>
          <a:prstGeom prst="rect">
            <a:avLst/>
          </a:prstGeom>
          <a:gradFill>
            <a:gsLst>
              <a:gs pos="0">
                <a:srgbClr val="008774"/>
              </a:gs>
              <a:gs pos="100000">
                <a:srgbClr val="00443A"/>
              </a:gs>
            </a:gsLst>
            <a:lin ang="18000042" scaled="0"/>
          </a:gradFill>
          <a:ln>
            <a:noFill/>
          </a:ln>
        </p:spPr>
        <p:txBody>
          <a:bodyPr lIns="45700" tIns="45700" rIns="45700" bIns="45700" anchor="ctr" anchorCtr="0">
            <a:noAutofit/>
          </a:bodyPr>
          <a:lstStyle/>
          <a:p>
            <a:pPr algn="ctr"/>
            <a:endParaRPr sz="1800"/>
          </a:p>
        </p:txBody>
      </p:sp>
      <p:sp>
        <p:nvSpPr>
          <p:cNvPr id="1923" name="Shape 1923"/>
          <p:cNvSpPr/>
          <p:nvPr/>
        </p:nvSpPr>
        <p:spPr>
          <a:xfrm>
            <a:off x="0" y="0"/>
            <a:ext cx="9144000" cy="54000"/>
          </a:xfrm>
          <a:prstGeom prst="rect">
            <a:avLst/>
          </a:prstGeom>
          <a:solidFill>
            <a:srgbClr val="008774"/>
          </a:solidFill>
          <a:ln>
            <a:noFill/>
          </a:ln>
        </p:spPr>
        <p:txBody>
          <a:bodyPr lIns="45700" tIns="45700" rIns="45700" bIns="45700" anchor="ctr" anchorCtr="0">
            <a:noAutofit/>
          </a:bodyPr>
          <a:lstStyle/>
          <a:p>
            <a:pPr algn="ctr"/>
            <a:endParaRPr sz="1800"/>
          </a:p>
        </p:txBody>
      </p:sp>
      <p:pic>
        <p:nvPicPr>
          <p:cNvPr id="1924" name="Shape 1924" descr="image3.png"/>
          <p:cNvPicPr preferRelativeResize="0"/>
          <p:nvPr/>
        </p:nvPicPr>
        <p:blipFill rotWithShape="1">
          <a:blip r:embed="rId2">
            <a:alphaModFix/>
          </a:blip>
          <a:srcRect/>
          <a:stretch/>
        </p:blipFill>
        <p:spPr>
          <a:xfrm>
            <a:off x="8272777" y="4855076"/>
            <a:ext cx="731400" cy="171300"/>
          </a:xfrm>
          <a:prstGeom prst="rect">
            <a:avLst/>
          </a:prstGeom>
          <a:noFill/>
          <a:ln>
            <a:noFill/>
          </a:ln>
        </p:spPr>
      </p:pic>
      <p:sp>
        <p:nvSpPr>
          <p:cNvPr id="1925" name="Shape 1925"/>
          <p:cNvSpPr txBox="1">
            <a:spLocks noGrp="1"/>
          </p:cNvSpPr>
          <p:nvPr>
            <p:ph type="body" idx="1"/>
          </p:nvPr>
        </p:nvSpPr>
        <p:spPr>
          <a:xfrm>
            <a:off x="137300" y="624697"/>
            <a:ext cx="9035700" cy="5421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595959"/>
              </a:buClr>
              <a:buFont typeface="Arial"/>
              <a:buNone/>
              <a:defRPr sz="1800" b="0" i="0" u="none" strike="noStrike" cap="none">
                <a:solidFill>
                  <a:srgbClr val="595959"/>
                </a:solidFill>
                <a:latin typeface="Arial"/>
                <a:ea typeface="Arial"/>
                <a:cs typeface="Arial"/>
                <a:sym typeface="Arial"/>
              </a:defRPr>
            </a:lvl1pPr>
            <a:lvl2pPr marL="0" marR="0" lvl="1" indent="0" algn="l" rtl="0">
              <a:lnSpc>
                <a:spcPct val="100000"/>
              </a:lnSpc>
              <a:spcBef>
                <a:spcPts val="0"/>
              </a:spcBef>
              <a:spcAft>
                <a:spcPts val="0"/>
              </a:spcAft>
              <a:buClr>
                <a:srgbClr val="595959"/>
              </a:buClr>
              <a:buFont typeface="Arial"/>
              <a:buNone/>
              <a:defRPr sz="1800" b="0" i="0" u="none" strike="noStrike" cap="none">
                <a:solidFill>
                  <a:srgbClr val="595959"/>
                </a:solidFill>
                <a:latin typeface="Arial"/>
                <a:ea typeface="Arial"/>
                <a:cs typeface="Arial"/>
                <a:sym typeface="Arial"/>
              </a:defRPr>
            </a:lvl2pPr>
            <a:lvl3pPr marL="0" marR="0" lvl="2" indent="0" algn="l" rtl="0">
              <a:lnSpc>
                <a:spcPct val="100000"/>
              </a:lnSpc>
              <a:spcBef>
                <a:spcPts val="0"/>
              </a:spcBef>
              <a:spcAft>
                <a:spcPts val="0"/>
              </a:spcAft>
              <a:buClr>
                <a:srgbClr val="595959"/>
              </a:buClr>
              <a:buFont typeface="Arial"/>
              <a:buNone/>
              <a:defRPr sz="1800" b="0" i="0" u="none" strike="noStrike" cap="none">
                <a:solidFill>
                  <a:srgbClr val="595959"/>
                </a:solidFill>
                <a:latin typeface="Arial"/>
                <a:ea typeface="Arial"/>
                <a:cs typeface="Arial"/>
                <a:sym typeface="Arial"/>
              </a:defRPr>
            </a:lvl3pPr>
            <a:lvl4pPr marL="0" marR="0" lvl="3" indent="0" algn="l" rtl="0">
              <a:lnSpc>
                <a:spcPct val="100000"/>
              </a:lnSpc>
              <a:spcBef>
                <a:spcPts val="0"/>
              </a:spcBef>
              <a:spcAft>
                <a:spcPts val="0"/>
              </a:spcAft>
              <a:buClr>
                <a:srgbClr val="595959"/>
              </a:buClr>
              <a:buFont typeface="Arial"/>
              <a:buNone/>
              <a:defRPr sz="1800" b="0" i="0" u="none" strike="noStrike" cap="none">
                <a:solidFill>
                  <a:srgbClr val="595959"/>
                </a:solidFill>
                <a:latin typeface="Arial"/>
                <a:ea typeface="Arial"/>
                <a:cs typeface="Arial"/>
                <a:sym typeface="Arial"/>
              </a:defRPr>
            </a:lvl4pPr>
            <a:lvl5pPr marL="0" marR="0" lvl="4" indent="0" algn="l" rtl="0">
              <a:lnSpc>
                <a:spcPct val="100000"/>
              </a:lnSpc>
              <a:spcBef>
                <a:spcPts val="0"/>
              </a:spcBef>
              <a:spcAft>
                <a:spcPts val="0"/>
              </a:spcAft>
              <a:buClr>
                <a:srgbClr val="595959"/>
              </a:buClr>
              <a:buFont typeface="Arial"/>
              <a:buNone/>
              <a:defRPr sz="1800" b="0" i="0" u="none" strike="noStrike" cap="none">
                <a:solidFill>
                  <a:srgbClr val="595959"/>
                </a:solidFill>
                <a:latin typeface="Arial"/>
                <a:ea typeface="Arial"/>
                <a:cs typeface="Arial"/>
                <a:sym typeface="Arial"/>
              </a:defRPr>
            </a:lvl5pPr>
            <a:lvl6pPr marL="2560320" marR="0" lvl="5" indent="-121920"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6pPr>
            <a:lvl7pPr marL="3017520" marR="0" lvl="6" indent="-121920"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7pPr>
            <a:lvl8pPr marL="3474720" marR="0" lvl="7" indent="-121920"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8pPr>
            <a:lvl9pPr marL="3931920" marR="0" lvl="8" indent="-121920"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9pPr>
          </a:lstStyle>
          <a:p>
            <a:endParaRPr/>
          </a:p>
        </p:txBody>
      </p:sp>
      <p:sp>
        <p:nvSpPr>
          <p:cNvPr id="1926" name="Shape 1926"/>
          <p:cNvSpPr txBox="1">
            <a:spLocks noGrp="1"/>
          </p:cNvSpPr>
          <p:nvPr>
            <p:ph type="title"/>
          </p:nvPr>
        </p:nvSpPr>
        <p:spPr>
          <a:xfrm>
            <a:off x="108367" y="169546"/>
            <a:ext cx="9035700" cy="5421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008774"/>
              </a:buClr>
              <a:buFont typeface="Arial"/>
              <a:buNone/>
              <a:defRPr sz="2800" b="1" i="0" u="none" strike="noStrike" cap="none">
                <a:solidFill>
                  <a:srgbClr val="008774"/>
                </a:solidFill>
                <a:latin typeface="Arial"/>
                <a:ea typeface="Arial"/>
                <a:cs typeface="Arial"/>
                <a:sym typeface="Arial"/>
              </a:defRPr>
            </a:lvl1pPr>
            <a:lvl2pPr marL="0" marR="0" lvl="1"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2pPr>
            <a:lvl3pPr marL="0" marR="0" lvl="2"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3pPr>
            <a:lvl4pPr marL="0" marR="0" lvl="3"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4pPr>
            <a:lvl5pPr marL="0" marR="0" lvl="4"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5pPr>
            <a:lvl6pPr marL="0" marR="0" lvl="5"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6pPr>
            <a:lvl7pPr marL="0" marR="0" lvl="6"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7pPr>
            <a:lvl8pPr marL="0" marR="0" lvl="7"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8pPr>
            <a:lvl9pPr marL="0" marR="0" lvl="8"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9pPr>
          </a:lstStyle>
          <a:p>
            <a:endParaRPr/>
          </a:p>
        </p:txBody>
      </p:sp>
      <p:sp>
        <p:nvSpPr>
          <p:cNvPr id="1927" name="Shape 1927"/>
          <p:cNvSpPr txBox="1">
            <a:spLocks noGrp="1"/>
          </p:cNvSpPr>
          <p:nvPr>
            <p:ph type="body" idx="2"/>
          </p:nvPr>
        </p:nvSpPr>
        <p:spPr>
          <a:xfrm>
            <a:off x="289150" y="1214375"/>
            <a:ext cx="7358700" cy="3231000"/>
          </a:xfrm>
          <a:prstGeom prst="rect">
            <a:avLst/>
          </a:prstGeom>
          <a:noFill/>
          <a:ln>
            <a:noFill/>
          </a:ln>
        </p:spPr>
        <p:txBody>
          <a:bodyPr lIns="91425" tIns="91425" rIns="91425" bIns="91425" anchor="t" anchorCtr="0"/>
          <a:lstStyle>
            <a:lvl1pPr marL="228600" marR="0" lvl="0" indent="-76200"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1pPr>
            <a:lvl2pPr marL="800100" marR="0" lvl="1" indent="-190500"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2pPr>
            <a:lvl3pPr marL="1257300" marR="0" lvl="2" indent="-190500"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3pPr>
            <a:lvl4pPr marL="1946276" marR="0" lvl="3" indent="-422276"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4pPr>
            <a:lvl5pPr marL="2327563" marR="0" lvl="4" indent="-346363"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5pPr>
            <a:lvl6pPr marL="2560320" marR="0" lvl="5" indent="-121920"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6pPr>
            <a:lvl7pPr marL="3017520" marR="0" lvl="6" indent="-121920"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7pPr>
            <a:lvl8pPr marL="3474720" marR="0" lvl="7" indent="-121920"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8pPr>
            <a:lvl9pPr marL="3931920" marR="0" lvl="8" indent="-121920"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9pPr>
          </a:lstStyle>
          <a:p>
            <a:endParaRPr/>
          </a:p>
        </p:txBody>
      </p:sp>
      <p:sp>
        <p:nvSpPr>
          <p:cNvPr id="1928" name="Shape 1928"/>
          <p:cNvSpPr txBox="1">
            <a:spLocks noGrp="1"/>
          </p:cNvSpPr>
          <p:nvPr>
            <p:ph type="sldNum" idx="12"/>
          </p:nvPr>
        </p:nvSpPr>
        <p:spPr>
          <a:xfrm>
            <a:off x="6279544" y="4635083"/>
            <a:ext cx="273600" cy="264300"/>
          </a:xfrm>
          <a:prstGeom prst="rect">
            <a:avLst/>
          </a:prstGeom>
          <a:noFill/>
          <a:ln>
            <a:noFill/>
          </a:ln>
        </p:spPr>
        <p:txBody>
          <a:bodyPr lIns="45700" tIns="45700" rIns="45700" bIns="45700" anchor="ctr" anchorCtr="0">
            <a:noAutofit/>
          </a:bodyPr>
          <a:lstStyle/>
          <a:p>
            <a:pPr algn="r">
              <a:buClr>
                <a:srgbClr val="000000"/>
              </a:buClr>
              <a:buSzPct val="25000"/>
              <a:buFont typeface="Arial"/>
              <a:buNone/>
            </a:pPr>
            <a:fld id="{00000000-1234-1234-1234-123412341234}" type="slidenum">
              <a:rPr lang="en" sz="1200"/>
              <a:pPr algn="r">
                <a:buClr>
                  <a:srgbClr val="000000"/>
                </a:buClr>
                <a:buSzPct val="25000"/>
                <a:buFont typeface="Arial"/>
                <a:buNone/>
              </a:pPr>
              <a:t>‹#›</a:t>
            </a:fld>
            <a:endParaRPr lang="en" sz="1200"/>
          </a:p>
        </p:txBody>
      </p:sp>
    </p:spTree>
    <p:extLst>
      <p:ext uri="{BB962C8B-B14F-4D97-AF65-F5344CB8AC3E}">
        <p14:creationId xmlns:p14="http://schemas.microsoft.com/office/powerpoint/2010/main" val="32366224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59.xml><?xml version="1.0" encoding="utf-8"?>
<p:sldLayout xmlns:a="http://schemas.openxmlformats.org/drawingml/2006/main" xmlns:r="http://schemas.openxmlformats.org/officeDocument/2006/relationships" xmlns:p="http://schemas.openxmlformats.org/presentationml/2006/main" showMasterSp="0">
  <p:cSld name="1_Main Text Page">
    <p:spTree>
      <p:nvGrpSpPr>
        <p:cNvPr id="1" name="Shape 1929"/>
        <p:cNvGrpSpPr/>
        <p:nvPr/>
      </p:nvGrpSpPr>
      <p:grpSpPr>
        <a:xfrm>
          <a:off x="0" y="0"/>
          <a:ext cx="0" cy="0"/>
          <a:chOff x="0" y="0"/>
          <a:chExt cx="0" cy="0"/>
        </a:xfrm>
      </p:grpSpPr>
      <p:pic>
        <p:nvPicPr>
          <p:cNvPr id="1930" name="Shape 1930" descr="image3.png"/>
          <p:cNvPicPr preferRelativeResize="0"/>
          <p:nvPr/>
        </p:nvPicPr>
        <p:blipFill rotWithShape="1">
          <a:blip r:embed="rId2">
            <a:alphaModFix/>
          </a:blip>
          <a:srcRect/>
          <a:stretch/>
        </p:blipFill>
        <p:spPr>
          <a:xfrm>
            <a:off x="8272777" y="4855076"/>
            <a:ext cx="731400" cy="171300"/>
          </a:xfrm>
          <a:prstGeom prst="rect">
            <a:avLst/>
          </a:prstGeom>
          <a:noFill/>
          <a:ln>
            <a:noFill/>
          </a:ln>
        </p:spPr>
      </p:pic>
      <p:sp>
        <p:nvSpPr>
          <p:cNvPr id="1931" name="Shape 1931"/>
          <p:cNvSpPr/>
          <p:nvPr/>
        </p:nvSpPr>
        <p:spPr>
          <a:xfrm>
            <a:off x="0" y="0"/>
            <a:ext cx="9144000" cy="99299"/>
          </a:xfrm>
          <a:prstGeom prst="rect">
            <a:avLst/>
          </a:prstGeom>
          <a:gradFill>
            <a:gsLst>
              <a:gs pos="0">
                <a:srgbClr val="008774"/>
              </a:gs>
              <a:gs pos="100000">
                <a:srgbClr val="00443A"/>
              </a:gs>
            </a:gsLst>
            <a:lin ang="18000042" scaled="0"/>
          </a:gradFill>
          <a:ln>
            <a:noFill/>
          </a:ln>
        </p:spPr>
        <p:txBody>
          <a:bodyPr lIns="45700" tIns="45700" rIns="45700" bIns="45700" anchor="ctr" anchorCtr="0">
            <a:noAutofit/>
          </a:bodyPr>
          <a:lstStyle/>
          <a:p>
            <a:pPr algn="ctr">
              <a:buClr>
                <a:srgbClr val="FFFFFF"/>
              </a:buClr>
            </a:pPr>
            <a:endParaRPr sz="1800">
              <a:solidFill>
                <a:srgbClr val="FFFFFF"/>
              </a:solidFill>
            </a:endParaRPr>
          </a:p>
        </p:txBody>
      </p:sp>
      <p:sp>
        <p:nvSpPr>
          <p:cNvPr id="1932" name="Shape 1932"/>
          <p:cNvSpPr txBox="1">
            <a:spLocks noGrp="1"/>
          </p:cNvSpPr>
          <p:nvPr>
            <p:ph type="title"/>
          </p:nvPr>
        </p:nvSpPr>
        <p:spPr>
          <a:xfrm>
            <a:off x="366711" y="325436"/>
            <a:ext cx="8410500" cy="460500"/>
          </a:xfrm>
          <a:prstGeom prst="rect">
            <a:avLst/>
          </a:prstGeom>
          <a:noFill/>
          <a:ln>
            <a:noFill/>
          </a:ln>
        </p:spPr>
        <p:txBody>
          <a:bodyPr lIns="91425" tIns="91425" rIns="91425" bIns="91425" anchor="t" anchorCtr="0"/>
          <a:lstStyle>
            <a:lvl1pPr marL="0" marR="0" lvl="0" indent="0" algn="l" rtl="0">
              <a:lnSpc>
                <a:spcPct val="90000"/>
              </a:lnSpc>
              <a:spcBef>
                <a:spcPts val="0"/>
              </a:spcBef>
              <a:spcAft>
                <a:spcPts val="0"/>
              </a:spcAft>
              <a:buClr>
                <a:srgbClr val="008774"/>
              </a:buClr>
              <a:buFont typeface="Arial"/>
              <a:buNone/>
              <a:defRPr sz="2800" b="1" i="0" u="none" strike="noStrike" cap="none">
                <a:solidFill>
                  <a:srgbClr val="008774"/>
                </a:solidFill>
                <a:latin typeface="Arial"/>
                <a:ea typeface="Arial"/>
                <a:cs typeface="Arial"/>
                <a:sym typeface="Arial"/>
              </a:defRPr>
            </a:lvl1pPr>
            <a:lvl2pPr marL="0" marR="0" lvl="1"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2pPr>
            <a:lvl3pPr marL="0" marR="0" lvl="2"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3pPr>
            <a:lvl4pPr marL="0" marR="0" lvl="3"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4pPr>
            <a:lvl5pPr marL="0" marR="0" lvl="4"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5pPr>
            <a:lvl6pPr marL="0" marR="0" lvl="5"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6pPr>
            <a:lvl7pPr marL="0" marR="0" lvl="6"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7pPr>
            <a:lvl8pPr marL="0" marR="0" lvl="7"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8pPr>
            <a:lvl9pPr marL="0" marR="0" lvl="8"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9pPr>
          </a:lstStyle>
          <a:p>
            <a:endParaRPr/>
          </a:p>
        </p:txBody>
      </p:sp>
      <p:sp>
        <p:nvSpPr>
          <p:cNvPr id="1933" name="Shape 1933"/>
          <p:cNvSpPr txBox="1">
            <a:spLocks noGrp="1"/>
          </p:cNvSpPr>
          <p:nvPr>
            <p:ph type="body" idx="1"/>
          </p:nvPr>
        </p:nvSpPr>
        <p:spPr>
          <a:xfrm>
            <a:off x="366711" y="1074737"/>
            <a:ext cx="8410500" cy="3383100"/>
          </a:xfrm>
          <a:prstGeom prst="rect">
            <a:avLst/>
          </a:prstGeom>
          <a:noFill/>
          <a:ln>
            <a:noFill/>
          </a:ln>
        </p:spPr>
        <p:txBody>
          <a:bodyPr lIns="91425" tIns="91425" rIns="91425" bIns="91425" anchor="t" anchorCtr="0"/>
          <a:lstStyle>
            <a:lvl1pPr marL="342900" marR="0" lvl="0" indent="114300" algn="l" rtl="0">
              <a:lnSpc>
                <a:spcPct val="100000"/>
              </a:lnSpc>
              <a:spcBef>
                <a:spcPts val="1200"/>
              </a:spcBef>
              <a:spcAft>
                <a:spcPts val="0"/>
              </a:spcAft>
              <a:buClr>
                <a:srgbClr val="008774"/>
              </a:buClr>
              <a:buSzPct val="100000"/>
              <a:buFont typeface="Helvetica Neue"/>
              <a:buChar char="●"/>
              <a:defRPr sz="2400" b="0" i="0" u="none" strike="noStrike" cap="none">
                <a:solidFill>
                  <a:srgbClr val="000000"/>
                </a:solidFill>
                <a:latin typeface="Arial"/>
                <a:ea typeface="Arial"/>
                <a:cs typeface="Arial"/>
                <a:sym typeface="Arial"/>
              </a:defRPr>
            </a:lvl1pPr>
            <a:lvl2pPr marL="800100" marR="0" lvl="1" indent="114300" algn="l" rtl="0">
              <a:lnSpc>
                <a:spcPct val="100000"/>
              </a:lnSpc>
              <a:spcBef>
                <a:spcPts val="1200"/>
              </a:spcBef>
              <a:spcAft>
                <a:spcPts val="0"/>
              </a:spcAft>
              <a:buClr>
                <a:srgbClr val="008774"/>
              </a:buClr>
              <a:buSzPct val="100000"/>
              <a:buFont typeface="Helvetica Neue"/>
              <a:buChar char="●"/>
              <a:defRPr sz="2400" b="0" i="0" u="none" strike="noStrike" cap="none">
                <a:solidFill>
                  <a:srgbClr val="000000"/>
                </a:solidFill>
                <a:latin typeface="Arial"/>
                <a:ea typeface="Arial"/>
                <a:cs typeface="Arial"/>
                <a:sym typeface="Arial"/>
              </a:defRPr>
            </a:lvl2pPr>
            <a:lvl3pPr marL="1257300" marR="0" lvl="2" indent="114300" algn="l" rtl="0">
              <a:lnSpc>
                <a:spcPct val="100000"/>
              </a:lnSpc>
              <a:spcBef>
                <a:spcPts val="1200"/>
              </a:spcBef>
              <a:spcAft>
                <a:spcPts val="0"/>
              </a:spcAft>
              <a:buClr>
                <a:srgbClr val="008774"/>
              </a:buClr>
              <a:buSzPct val="100000"/>
              <a:buFont typeface="Helvetica Neue"/>
              <a:buChar char="●"/>
              <a:defRPr sz="2400" b="0" i="0" u="none" strike="noStrike" cap="none">
                <a:solidFill>
                  <a:srgbClr val="000000"/>
                </a:solidFill>
                <a:latin typeface="Arial"/>
                <a:ea typeface="Arial"/>
                <a:cs typeface="Arial"/>
                <a:sym typeface="Arial"/>
              </a:defRPr>
            </a:lvl3pPr>
            <a:lvl4pPr marL="1946275" marR="0" lvl="3" indent="-117475" algn="l" rtl="0">
              <a:lnSpc>
                <a:spcPct val="100000"/>
              </a:lnSpc>
              <a:spcBef>
                <a:spcPts val="1200"/>
              </a:spcBef>
              <a:spcAft>
                <a:spcPts val="0"/>
              </a:spcAft>
              <a:buClr>
                <a:srgbClr val="008774"/>
              </a:buClr>
              <a:buSzPct val="100000"/>
              <a:buFont typeface="Helvetica Neue"/>
              <a:buChar char="●"/>
              <a:defRPr sz="2400" b="0" i="0" u="none" strike="noStrike" cap="none">
                <a:solidFill>
                  <a:srgbClr val="000000"/>
                </a:solidFill>
                <a:latin typeface="Arial"/>
                <a:ea typeface="Arial"/>
                <a:cs typeface="Arial"/>
                <a:sym typeface="Arial"/>
              </a:defRPr>
            </a:lvl4pPr>
            <a:lvl5pPr marL="2327562" marR="0" lvl="4" indent="-41561" algn="l" rtl="0">
              <a:lnSpc>
                <a:spcPct val="100000"/>
              </a:lnSpc>
              <a:spcBef>
                <a:spcPts val="1200"/>
              </a:spcBef>
              <a:spcAft>
                <a:spcPts val="0"/>
              </a:spcAft>
              <a:buClr>
                <a:srgbClr val="008774"/>
              </a:buClr>
              <a:buSzPct val="100000"/>
              <a:buFont typeface="Helvetica Neue"/>
              <a:buChar char="•"/>
              <a:defRPr sz="2400" b="0" i="0" u="none" strike="noStrike" cap="none">
                <a:solidFill>
                  <a:srgbClr val="000000"/>
                </a:solidFill>
                <a:latin typeface="Arial"/>
                <a:ea typeface="Arial"/>
                <a:cs typeface="Arial"/>
                <a:sym typeface="Arial"/>
              </a:defRPr>
            </a:lvl5pPr>
            <a:lvl6pPr marL="2560320" marR="0" lvl="5" indent="-121920"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6pPr>
            <a:lvl7pPr marL="3017520" marR="0" lvl="6" indent="-121920"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7pPr>
            <a:lvl8pPr marL="3474720" marR="0" lvl="7" indent="-121920"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8pPr>
            <a:lvl9pPr marL="3931920" marR="0" lvl="8" indent="-121920"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9pPr>
          </a:lstStyle>
          <a:p>
            <a:endParaRPr/>
          </a:p>
        </p:txBody>
      </p:sp>
      <p:sp>
        <p:nvSpPr>
          <p:cNvPr id="1934" name="Shape 1934"/>
          <p:cNvSpPr txBox="1">
            <a:spLocks noGrp="1"/>
          </p:cNvSpPr>
          <p:nvPr>
            <p:ph type="sldNum" idx="12"/>
          </p:nvPr>
        </p:nvSpPr>
        <p:spPr>
          <a:xfrm>
            <a:off x="6279544" y="4635083"/>
            <a:ext cx="273600" cy="264300"/>
          </a:xfrm>
          <a:prstGeom prst="rect">
            <a:avLst/>
          </a:prstGeom>
          <a:noFill/>
          <a:ln>
            <a:noFill/>
          </a:ln>
        </p:spPr>
        <p:txBody>
          <a:bodyPr lIns="45700" tIns="45700" rIns="45700" bIns="45700" anchor="ctr" anchorCtr="0">
            <a:noAutofit/>
          </a:bodyPr>
          <a:lstStyle/>
          <a:p>
            <a:pPr algn="r">
              <a:buClr>
                <a:srgbClr val="000000"/>
              </a:buClr>
              <a:buSzPct val="25000"/>
              <a:buFont typeface="Arial"/>
              <a:buNone/>
            </a:pPr>
            <a:fld id="{00000000-1234-1234-1234-123412341234}" type="slidenum">
              <a:rPr lang="en" sz="1200"/>
              <a:pPr algn="r">
                <a:buClr>
                  <a:srgbClr val="000000"/>
                </a:buClr>
                <a:buSzPct val="25000"/>
                <a:buFont typeface="Arial"/>
                <a:buNone/>
              </a:pPr>
              <a:t>‹#›</a:t>
            </a:fld>
            <a:endParaRPr lang="en" sz="1200"/>
          </a:p>
        </p:txBody>
      </p:sp>
    </p:spTree>
    <p:extLst>
      <p:ext uri="{BB962C8B-B14F-4D97-AF65-F5344CB8AC3E}">
        <p14:creationId xmlns:p14="http://schemas.microsoft.com/office/powerpoint/2010/main" val="4381109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 – Design Grid">
  <p:cSld name="Title Slide_3">
    <p:spTree>
      <p:nvGrpSpPr>
        <p:cNvPr id="1" name="Shape 208"/>
        <p:cNvGrpSpPr/>
        <p:nvPr/>
      </p:nvGrpSpPr>
      <p:grpSpPr>
        <a:xfrm>
          <a:off x="0" y="0"/>
          <a:ext cx="0" cy="0"/>
          <a:chOff x="0" y="0"/>
          <a:chExt cx="0" cy="0"/>
        </a:xfrm>
      </p:grpSpPr>
      <p:pic>
        <p:nvPicPr>
          <p:cNvPr id="209" name="Shape 209"/>
          <p:cNvPicPr preferRelativeResize="0"/>
          <p:nvPr/>
        </p:nvPicPr>
        <p:blipFill>
          <a:blip r:embed="rId2">
            <a:alphaModFix/>
          </a:blip>
          <a:stretch>
            <a:fillRect/>
          </a:stretch>
        </p:blipFill>
        <p:spPr>
          <a:xfrm>
            <a:off x="0" y="0"/>
            <a:ext cx="9144000" cy="5143489"/>
          </a:xfrm>
          <a:prstGeom prst="rect">
            <a:avLst/>
          </a:prstGeom>
          <a:noFill/>
          <a:ln>
            <a:noFill/>
          </a:ln>
        </p:spPr>
      </p:pic>
      <p:sp>
        <p:nvSpPr>
          <p:cNvPr id="210" name="Shape 210"/>
          <p:cNvSpPr txBox="1">
            <a:spLocks noGrp="1"/>
          </p:cNvSpPr>
          <p:nvPr>
            <p:ph type="title"/>
          </p:nvPr>
        </p:nvSpPr>
        <p:spPr>
          <a:xfrm>
            <a:off x="192475" y="151275"/>
            <a:ext cx="8663100" cy="3939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2500" b="1">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11" name="Shape 211"/>
          <p:cNvGrpSpPr/>
          <p:nvPr/>
        </p:nvGrpSpPr>
        <p:grpSpPr>
          <a:xfrm>
            <a:off x="287525" y="4854556"/>
            <a:ext cx="634914" cy="148716"/>
            <a:chOff x="1841475" y="2392725"/>
            <a:chExt cx="3928925" cy="920275"/>
          </a:xfrm>
        </p:grpSpPr>
        <p:sp>
          <p:nvSpPr>
            <p:cNvPr id="212" name="Shape 212"/>
            <p:cNvSpPr/>
            <p:nvPr/>
          </p:nvSpPr>
          <p:spPr>
            <a:xfrm>
              <a:off x="2574175" y="2392725"/>
              <a:ext cx="139950" cy="905175"/>
            </a:xfrm>
            <a:custGeom>
              <a:avLst/>
              <a:gdLst/>
              <a:ahLst/>
              <a:cxnLst/>
              <a:rect l="0" t="0" r="0" b="0"/>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3" name="Shape 213"/>
            <p:cNvSpPr/>
            <p:nvPr/>
          </p:nvSpPr>
          <p:spPr>
            <a:xfrm>
              <a:off x="2816875" y="2626700"/>
              <a:ext cx="703700" cy="686300"/>
            </a:xfrm>
            <a:custGeom>
              <a:avLst/>
              <a:gdLst/>
              <a:ahLst/>
              <a:cxnLst/>
              <a:rect l="0" t="0" r="0" b="0"/>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4" name="Shape 214"/>
            <p:cNvSpPr/>
            <p:nvPr/>
          </p:nvSpPr>
          <p:spPr>
            <a:xfrm>
              <a:off x="3557125" y="2626700"/>
              <a:ext cx="614900" cy="685700"/>
            </a:xfrm>
            <a:custGeom>
              <a:avLst/>
              <a:gdLst/>
              <a:ahLst/>
              <a:cxnLst/>
              <a:rect l="0" t="0" r="0" b="0"/>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5" name="Shape 215"/>
            <p:cNvSpPr/>
            <p:nvPr/>
          </p:nvSpPr>
          <p:spPr>
            <a:xfrm>
              <a:off x="4732275" y="2617400"/>
              <a:ext cx="582350" cy="679925"/>
            </a:xfrm>
            <a:custGeom>
              <a:avLst/>
              <a:gdLst/>
              <a:ahLst/>
              <a:cxnLst/>
              <a:rect l="0" t="0" r="0" b="0"/>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6" name="Shape 216"/>
            <p:cNvSpPr/>
            <p:nvPr/>
          </p:nvSpPr>
          <p:spPr>
            <a:xfrm>
              <a:off x="5448725" y="2392725"/>
              <a:ext cx="139950" cy="905175"/>
            </a:xfrm>
            <a:custGeom>
              <a:avLst/>
              <a:gdLst/>
              <a:ahLst/>
              <a:cxnLst/>
              <a:rect l="0" t="0" r="0" b="0"/>
              <a:pathLst>
                <a:path w="5598" h="36207" extrusionOk="0">
                  <a:moveTo>
                    <a:pt x="1" y="0"/>
                  </a:moveTo>
                  <a:lnTo>
                    <a:pt x="1" y="36206"/>
                  </a:lnTo>
                  <a:lnTo>
                    <a:pt x="5598" y="36206"/>
                  </a:lnTo>
                  <a:lnTo>
                    <a:pt x="5598" y="0"/>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7" name="Shape 217"/>
            <p:cNvSpPr/>
            <p:nvPr/>
          </p:nvSpPr>
          <p:spPr>
            <a:xfrm>
              <a:off x="1841475" y="2392725"/>
              <a:ext cx="617775" cy="904600"/>
            </a:xfrm>
            <a:custGeom>
              <a:avLst/>
              <a:gdLst/>
              <a:ahLst/>
              <a:cxnLst/>
              <a:rect l="0" t="0" r="0" b="0"/>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8" name="Shape 218"/>
            <p:cNvSpPr/>
            <p:nvPr/>
          </p:nvSpPr>
          <p:spPr>
            <a:xfrm>
              <a:off x="4278825" y="2482125"/>
              <a:ext cx="369275" cy="814025"/>
            </a:xfrm>
            <a:custGeom>
              <a:avLst/>
              <a:gdLst/>
              <a:ahLst/>
              <a:cxnLst/>
              <a:rect l="0" t="0" r="0" b="0"/>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9" name="Shape 219"/>
            <p:cNvSpPr/>
            <p:nvPr/>
          </p:nvSpPr>
          <p:spPr>
            <a:xfrm>
              <a:off x="5652525" y="3180600"/>
              <a:ext cx="117875" cy="117300"/>
            </a:xfrm>
            <a:custGeom>
              <a:avLst/>
              <a:gdLst/>
              <a:ahLst/>
              <a:cxnLst/>
              <a:rect l="0" t="0" r="0" b="0"/>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Tree>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showMasterSp="0">
  <p:cSld name="2_Blank">
    <p:spTree>
      <p:nvGrpSpPr>
        <p:cNvPr id="1" name="Shape 1935"/>
        <p:cNvGrpSpPr/>
        <p:nvPr/>
      </p:nvGrpSpPr>
      <p:grpSpPr>
        <a:xfrm>
          <a:off x="0" y="0"/>
          <a:ext cx="0" cy="0"/>
          <a:chOff x="0" y="0"/>
          <a:chExt cx="0" cy="0"/>
        </a:xfrm>
      </p:grpSpPr>
      <p:sp>
        <p:nvSpPr>
          <p:cNvPr id="1936" name="Shape 1936"/>
          <p:cNvSpPr txBox="1"/>
          <p:nvPr/>
        </p:nvSpPr>
        <p:spPr>
          <a:xfrm>
            <a:off x="1331001" y="5006878"/>
            <a:ext cx="126900" cy="150000"/>
          </a:xfrm>
          <a:prstGeom prst="rect">
            <a:avLst/>
          </a:prstGeom>
          <a:noFill/>
          <a:ln>
            <a:noFill/>
          </a:ln>
        </p:spPr>
        <p:txBody>
          <a:bodyPr lIns="0" tIns="0" rIns="0" bIns="0" anchor="t" anchorCtr="0">
            <a:noAutofit/>
          </a:bodyPr>
          <a:lstStyle/>
          <a:p>
            <a:pPr algn="r"/>
            <a:endParaRPr sz="600"/>
          </a:p>
        </p:txBody>
      </p:sp>
      <p:sp>
        <p:nvSpPr>
          <p:cNvPr id="1937" name="Shape 1937"/>
          <p:cNvSpPr/>
          <p:nvPr/>
        </p:nvSpPr>
        <p:spPr>
          <a:xfrm>
            <a:off x="1143000" y="666750"/>
            <a:ext cx="6858000" cy="133200"/>
          </a:xfrm>
          <a:prstGeom prst="rect">
            <a:avLst/>
          </a:prstGeom>
          <a:solidFill>
            <a:srgbClr val="99CC00"/>
          </a:solidFill>
          <a:ln>
            <a:noFill/>
          </a:ln>
        </p:spPr>
        <p:txBody>
          <a:bodyPr lIns="34275" tIns="34275" rIns="34275" bIns="34275" anchor="ctr" anchorCtr="0">
            <a:noAutofit/>
          </a:bodyPr>
          <a:lstStyle/>
          <a:p>
            <a:pPr algn="ctr"/>
            <a:endParaRPr sz="900"/>
          </a:p>
        </p:txBody>
      </p:sp>
      <p:pic>
        <p:nvPicPr>
          <p:cNvPr id="1938" name="Shape 1938" descr="http://typophile.com/files/New_Humana_logo_1C_PMS368_3786.jpg">
            <a:hlinkClick r:id="rId2"/>
          </p:cNvPr>
          <p:cNvPicPr preferRelativeResize="0"/>
          <p:nvPr/>
        </p:nvPicPr>
        <p:blipFill rotWithShape="1">
          <a:blip r:embed="rId3">
            <a:alphaModFix/>
          </a:blip>
          <a:srcRect/>
          <a:stretch/>
        </p:blipFill>
        <p:spPr>
          <a:xfrm>
            <a:off x="6966463" y="4857750"/>
            <a:ext cx="653100" cy="190500"/>
          </a:xfrm>
          <a:prstGeom prst="rect">
            <a:avLst/>
          </a:prstGeom>
          <a:noFill/>
          <a:ln>
            <a:noFill/>
          </a:ln>
        </p:spPr>
      </p:pic>
      <p:sp>
        <p:nvSpPr>
          <p:cNvPr id="1939" name="Shape 1939"/>
          <p:cNvSpPr/>
          <p:nvPr/>
        </p:nvSpPr>
        <p:spPr>
          <a:xfrm>
            <a:off x="1282823" y="4947080"/>
            <a:ext cx="266400" cy="159900"/>
          </a:xfrm>
          <a:prstGeom prst="rect">
            <a:avLst/>
          </a:prstGeom>
          <a:solidFill>
            <a:srgbClr val="FFFFFF"/>
          </a:solidFill>
          <a:ln w="9525" cap="flat" cmpd="sng">
            <a:solidFill>
              <a:srgbClr val="FFFFFF"/>
            </a:solidFill>
            <a:prstDash val="solid"/>
            <a:round/>
            <a:headEnd type="none" w="med" len="med"/>
            <a:tailEnd type="none" w="med" len="med"/>
          </a:ln>
        </p:spPr>
        <p:txBody>
          <a:bodyPr lIns="34275" tIns="34275" rIns="34275" bIns="34275" anchor="ctr" anchorCtr="0">
            <a:noAutofit/>
          </a:bodyPr>
          <a:lstStyle/>
          <a:p>
            <a:pPr algn="ctr"/>
            <a:endParaRPr sz="1000"/>
          </a:p>
        </p:txBody>
      </p:sp>
      <p:sp>
        <p:nvSpPr>
          <p:cNvPr id="1940" name="Shape 1940"/>
          <p:cNvSpPr/>
          <p:nvPr/>
        </p:nvSpPr>
        <p:spPr>
          <a:xfrm>
            <a:off x="6869096" y="4780625"/>
            <a:ext cx="845700" cy="326400"/>
          </a:xfrm>
          <a:prstGeom prst="rect">
            <a:avLst/>
          </a:prstGeom>
          <a:solidFill>
            <a:srgbClr val="FFFFFF"/>
          </a:solidFill>
          <a:ln w="9525" cap="flat" cmpd="sng">
            <a:solidFill>
              <a:srgbClr val="FFFFFF"/>
            </a:solidFill>
            <a:prstDash val="solid"/>
            <a:round/>
            <a:headEnd type="none" w="med" len="med"/>
            <a:tailEnd type="none" w="med" len="med"/>
          </a:ln>
        </p:spPr>
        <p:txBody>
          <a:bodyPr lIns="34275" tIns="34275" rIns="34275" bIns="34275" anchor="ctr" anchorCtr="0">
            <a:noAutofit/>
          </a:bodyPr>
          <a:lstStyle/>
          <a:p>
            <a:pPr algn="ctr"/>
            <a:endParaRPr sz="1000"/>
          </a:p>
        </p:txBody>
      </p:sp>
      <p:pic>
        <p:nvPicPr>
          <p:cNvPr id="1941" name="Shape 1941" descr="image7.png"/>
          <p:cNvPicPr preferRelativeResize="0"/>
          <p:nvPr/>
        </p:nvPicPr>
        <p:blipFill rotWithShape="1">
          <a:blip r:embed="rId4">
            <a:alphaModFix/>
          </a:blip>
          <a:srcRect/>
          <a:stretch/>
        </p:blipFill>
        <p:spPr>
          <a:xfrm>
            <a:off x="6226282" y="4558485"/>
            <a:ext cx="1827900" cy="548400"/>
          </a:xfrm>
          <a:prstGeom prst="rect">
            <a:avLst/>
          </a:prstGeom>
          <a:noFill/>
          <a:ln>
            <a:noFill/>
          </a:ln>
        </p:spPr>
      </p:pic>
      <p:sp>
        <p:nvSpPr>
          <p:cNvPr id="1942" name="Shape 1942"/>
          <p:cNvSpPr txBox="1">
            <a:spLocks noGrp="1"/>
          </p:cNvSpPr>
          <p:nvPr>
            <p:ph type="sldNum" idx="12"/>
          </p:nvPr>
        </p:nvSpPr>
        <p:spPr>
          <a:xfrm>
            <a:off x="4457700" y="4627562"/>
            <a:ext cx="1600200" cy="279300"/>
          </a:xfrm>
          <a:prstGeom prst="rect">
            <a:avLst/>
          </a:prstGeom>
          <a:noFill/>
          <a:ln>
            <a:noFill/>
          </a:ln>
        </p:spPr>
        <p:txBody>
          <a:bodyPr lIns="34275" tIns="34275" rIns="34275" bIns="34275" anchor="ctr" anchorCtr="0">
            <a:noAutofit/>
          </a:bodyPr>
          <a:lstStyle/>
          <a:p>
            <a:pPr algn="r">
              <a:buClr>
                <a:srgbClr val="333333"/>
              </a:buClr>
              <a:buSzPct val="25000"/>
              <a:buFont typeface="Arial"/>
              <a:buNone/>
            </a:pPr>
            <a:fld id="{00000000-1234-1234-1234-123412341234}" type="slidenum">
              <a:rPr lang="en" sz="900">
                <a:solidFill>
                  <a:srgbClr val="333333"/>
                </a:solidFill>
              </a:rPr>
              <a:pPr algn="r">
                <a:buClr>
                  <a:srgbClr val="333333"/>
                </a:buClr>
                <a:buSzPct val="25000"/>
                <a:buFont typeface="Arial"/>
                <a:buNone/>
              </a:pPr>
              <a:t>‹#›</a:t>
            </a:fld>
            <a:endParaRPr lang="en" sz="900">
              <a:solidFill>
                <a:srgbClr val="333333"/>
              </a:solidFill>
            </a:endParaRPr>
          </a:p>
        </p:txBody>
      </p:sp>
    </p:spTree>
    <p:extLst>
      <p:ext uri="{BB962C8B-B14F-4D97-AF65-F5344CB8AC3E}">
        <p14:creationId xmlns:p14="http://schemas.microsoft.com/office/powerpoint/2010/main" val="30253558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61.xml><?xml version="1.0" encoding="utf-8"?>
<p:sldLayout xmlns:a="http://schemas.openxmlformats.org/drawingml/2006/main" xmlns:r="http://schemas.openxmlformats.org/officeDocument/2006/relationships" xmlns:p="http://schemas.openxmlformats.org/presentationml/2006/main" showMasterSp="0">
  <p:cSld name="1_Title Slide">
    <p:spTree>
      <p:nvGrpSpPr>
        <p:cNvPr id="1" name="Shape 1943"/>
        <p:cNvGrpSpPr/>
        <p:nvPr/>
      </p:nvGrpSpPr>
      <p:grpSpPr>
        <a:xfrm>
          <a:off x="0" y="0"/>
          <a:ext cx="0" cy="0"/>
          <a:chOff x="0" y="0"/>
          <a:chExt cx="0" cy="0"/>
        </a:xfrm>
      </p:grpSpPr>
      <p:sp>
        <p:nvSpPr>
          <p:cNvPr id="1944" name="Shape 1944"/>
          <p:cNvSpPr txBox="1">
            <a:spLocks noGrp="1"/>
          </p:cNvSpPr>
          <p:nvPr>
            <p:ph type="title"/>
          </p:nvPr>
        </p:nvSpPr>
        <p:spPr>
          <a:xfrm>
            <a:off x="1657350" y="841771"/>
            <a:ext cx="5829300" cy="1790700"/>
          </a:xfrm>
          <a:prstGeom prst="rect">
            <a:avLst/>
          </a:prstGeom>
          <a:noFill/>
          <a:ln>
            <a:noFill/>
          </a:ln>
        </p:spPr>
        <p:txBody>
          <a:bodyPr lIns="91425" tIns="91425" rIns="91425" bIns="91425" anchor="b" anchorCtr="0"/>
          <a:lstStyle>
            <a:lvl1pPr marL="0" marR="0" lvl="0" indent="0" algn="ctr" rtl="0">
              <a:lnSpc>
                <a:spcPct val="90000"/>
              </a:lnSpc>
              <a:spcBef>
                <a:spcPts val="0"/>
              </a:spcBef>
              <a:spcAft>
                <a:spcPts val="0"/>
              </a:spcAft>
              <a:buClr>
                <a:srgbClr val="000000"/>
              </a:buClr>
              <a:buFont typeface="Calibri"/>
              <a:buNone/>
              <a:defRPr sz="4400" b="0" i="0" u="none" strike="noStrike" cap="none">
                <a:solidFill>
                  <a:srgbClr val="000000"/>
                </a:solidFill>
                <a:latin typeface="Calibri"/>
                <a:ea typeface="Calibri"/>
                <a:cs typeface="Calibri"/>
                <a:sym typeface="Calibri"/>
              </a:defRPr>
            </a:lvl1pPr>
            <a:lvl2pPr marL="0" marR="0" lvl="1"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2pPr>
            <a:lvl3pPr marL="0" marR="0" lvl="2"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3pPr>
            <a:lvl4pPr marL="0" marR="0" lvl="3"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4pPr>
            <a:lvl5pPr marL="0" marR="0" lvl="4"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5pPr>
            <a:lvl6pPr marL="0" marR="0" lvl="5"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6pPr>
            <a:lvl7pPr marL="0" marR="0" lvl="6"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7pPr>
            <a:lvl8pPr marL="0" marR="0" lvl="7"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8pPr>
            <a:lvl9pPr marL="0" marR="0" lvl="8"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9pPr>
          </a:lstStyle>
          <a:p>
            <a:endParaRPr/>
          </a:p>
        </p:txBody>
      </p:sp>
      <p:sp>
        <p:nvSpPr>
          <p:cNvPr id="1945" name="Shape 1945"/>
          <p:cNvSpPr txBox="1">
            <a:spLocks noGrp="1"/>
          </p:cNvSpPr>
          <p:nvPr>
            <p:ph type="body" idx="1"/>
          </p:nvPr>
        </p:nvSpPr>
        <p:spPr>
          <a:xfrm>
            <a:off x="2000250" y="2701527"/>
            <a:ext cx="5143500" cy="1241699"/>
          </a:xfrm>
          <a:prstGeom prst="rect">
            <a:avLst/>
          </a:prstGeom>
          <a:noFill/>
          <a:ln>
            <a:noFill/>
          </a:ln>
        </p:spPr>
        <p:txBody>
          <a:bodyPr lIns="91425" tIns="91425" rIns="91425" bIns="91425" anchor="t" anchorCtr="0"/>
          <a:lstStyle>
            <a:lvl1pPr marL="0" marR="0" lvl="0" indent="0" algn="ctr" rtl="0">
              <a:lnSpc>
                <a:spcPct val="90000"/>
              </a:lnSpc>
              <a:spcBef>
                <a:spcPts val="700"/>
              </a:spcBef>
              <a:spcAft>
                <a:spcPts val="0"/>
              </a:spcAft>
              <a:buClr>
                <a:srgbClr val="000000"/>
              </a:buClr>
              <a:buFont typeface="Calibri"/>
              <a:buNone/>
              <a:defRPr sz="1800" b="0" i="0" u="none" strike="noStrike" cap="none">
                <a:solidFill>
                  <a:srgbClr val="000000"/>
                </a:solidFill>
                <a:latin typeface="Calibri"/>
                <a:ea typeface="Calibri"/>
                <a:cs typeface="Calibri"/>
                <a:sym typeface="Calibri"/>
              </a:defRPr>
            </a:lvl1pPr>
            <a:lvl2pPr marL="0" marR="0" lvl="1" indent="457200" algn="ctr" rtl="0">
              <a:lnSpc>
                <a:spcPct val="90000"/>
              </a:lnSpc>
              <a:spcBef>
                <a:spcPts val="700"/>
              </a:spcBef>
              <a:spcAft>
                <a:spcPts val="0"/>
              </a:spcAft>
              <a:buClr>
                <a:srgbClr val="000000"/>
              </a:buClr>
              <a:buFont typeface="Calibri"/>
              <a:buNone/>
              <a:defRPr sz="1800" b="0" i="0" u="none" strike="noStrike" cap="none">
                <a:solidFill>
                  <a:srgbClr val="000000"/>
                </a:solidFill>
                <a:latin typeface="Calibri"/>
                <a:ea typeface="Calibri"/>
                <a:cs typeface="Calibri"/>
                <a:sym typeface="Calibri"/>
              </a:defRPr>
            </a:lvl2pPr>
            <a:lvl3pPr marL="0" marR="0" lvl="2" indent="914400" algn="ctr" rtl="0">
              <a:lnSpc>
                <a:spcPct val="90000"/>
              </a:lnSpc>
              <a:spcBef>
                <a:spcPts val="700"/>
              </a:spcBef>
              <a:spcAft>
                <a:spcPts val="0"/>
              </a:spcAft>
              <a:buClr>
                <a:srgbClr val="000000"/>
              </a:buClr>
              <a:buFont typeface="Calibri"/>
              <a:buNone/>
              <a:defRPr sz="1800" b="0" i="0" u="none" strike="noStrike" cap="none">
                <a:solidFill>
                  <a:srgbClr val="000000"/>
                </a:solidFill>
                <a:latin typeface="Calibri"/>
                <a:ea typeface="Calibri"/>
                <a:cs typeface="Calibri"/>
                <a:sym typeface="Calibri"/>
              </a:defRPr>
            </a:lvl3pPr>
            <a:lvl4pPr marL="0" marR="0" lvl="3" indent="1371600" algn="ctr" rtl="0">
              <a:lnSpc>
                <a:spcPct val="90000"/>
              </a:lnSpc>
              <a:spcBef>
                <a:spcPts val="700"/>
              </a:spcBef>
              <a:spcAft>
                <a:spcPts val="0"/>
              </a:spcAft>
              <a:buClr>
                <a:srgbClr val="000000"/>
              </a:buClr>
              <a:buFont typeface="Calibri"/>
              <a:buNone/>
              <a:defRPr sz="1800" b="0" i="0" u="none" strike="noStrike" cap="none">
                <a:solidFill>
                  <a:srgbClr val="000000"/>
                </a:solidFill>
                <a:latin typeface="Calibri"/>
                <a:ea typeface="Calibri"/>
                <a:cs typeface="Calibri"/>
                <a:sym typeface="Calibri"/>
              </a:defRPr>
            </a:lvl4pPr>
            <a:lvl5pPr marL="0" marR="0" lvl="4" indent="1828800" algn="ctr" rtl="0">
              <a:lnSpc>
                <a:spcPct val="90000"/>
              </a:lnSpc>
              <a:spcBef>
                <a:spcPts val="700"/>
              </a:spcBef>
              <a:spcAft>
                <a:spcPts val="0"/>
              </a:spcAft>
              <a:buClr>
                <a:srgbClr val="000000"/>
              </a:buClr>
              <a:buFont typeface="Calibri"/>
              <a:buNone/>
              <a:defRPr sz="1800" b="0" i="0" u="none" strike="noStrike" cap="none">
                <a:solidFill>
                  <a:srgbClr val="000000"/>
                </a:solidFill>
                <a:latin typeface="Calibri"/>
                <a:ea typeface="Calibri"/>
                <a:cs typeface="Calibri"/>
                <a:sym typeface="Calibri"/>
              </a:defRPr>
            </a:lvl5pPr>
            <a:lvl6pPr marL="2560320" marR="0" lvl="5" indent="-121920"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6pPr>
            <a:lvl7pPr marL="3017520" marR="0" lvl="6" indent="-121920"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7pPr>
            <a:lvl8pPr marL="3474720" marR="0" lvl="7" indent="-121920"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8pPr>
            <a:lvl9pPr marL="3931920" marR="0" lvl="8" indent="-121920"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9pPr>
          </a:lstStyle>
          <a:p>
            <a:endParaRPr/>
          </a:p>
        </p:txBody>
      </p:sp>
      <p:sp>
        <p:nvSpPr>
          <p:cNvPr id="1946" name="Shape 1946"/>
          <p:cNvSpPr txBox="1">
            <a:spLocks noGrp="1"/>
          </p:cNvSpPr>
          <p:nvPr>
            <p:ph type="sldNum" idx="12"/>
          </p:nvPr>
        </p:nvSpPr>
        <p:spPr>
          <a:xfrm>
            <a:off x="7332368" y="4800044"/>
            <a:ext cx="197100" cy="208200"/>
          </a:xfrm>
          <a:prstGeom prst="rect">
            <a:avLst/>
          </a:prstGeom>
          <a:noFill/>
          <a:ln>
            <a:noFill/>
          </a:ln>
        </p:spPr>
        <p:txBody>
          <a:bodyPr lIns="34275" tIns="34275" rIns="34275" bIns="34275" anchor="ctr" anchorCtr="0">
            <a:noAutofit/>
          </a:bodyPr>
          <a:lstStyle/>
          <a:p>
            <a:pPr algn="r">
              <a:buClr>
                <a:srgbClr val="888888"/>
              </a:buClr>
              <a:buSzPct val="25000"/>
              <a:buFont typeface="Calibri"/>
              <a:buNone/>
            </a:pPr>
            <a:fld id="{00000000-1234-1234-1234-123412341234}" type="slidenum">
              <a:rPr lang="en" sz="900">
                <a:solidFill>
                  <a:srgbClr val="888888"/>
                </a:solidFill>
                <a:latin typeface="Calibri"/>
                <a:ea typeface="Calibri"/>
                <a:cs typeface="Calibri"/>
                <a:sym typeface="Calibri"/>
              </a:rPr>
              <a:pPr algn="r">
                <a:buClr>
                  <a:srgbClr val="888888"/>
                </a:buClr>
                <a:buSzPct val="25000"/>
                <a:buFont typeface="Calibri"/>
                <a:buNone/>
              </a:pPr>
              <a:t>‹#›</a:t>
            </a:fld>
            <a:endParaRPr lang="en" sz="9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41362630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62.xml><?xml version="1.0" encoding="utf-8"?>
<p:sldLayout xmlns:a="http://schemas.openxmlformats.org/drawingml/2006/main" xmlns:r="http://schemas.openxmlformats.org/officeDocument/2006/relationships" xmlns:p="http://schemas.openxmlformats.org/presentationml/2006/main" showMasterSp="0">
  <p:cSld name="3_Blank">
    <p:spTree>
      <p:nvGrpSpPr>
        <p:cNvPr id="1" name="Shape 1947"/>
        <p:cNvGrpSpPr/>
        <p:nvPr/>
      </p:nvGrpSpPr>
      <p:grpSpPr>
        <a:xfrm>
          <a:off x="0" y="0"/>
          <a:ext cx="0" cy="0"/>
          <a:chOff x="0" y="0"/>
          <a:chExt cx="0" cy="0"/>
        </a:xfrm>
      </p:grpSpPr>
      <p:sp>
        <p:nvSpPr>
          <p:cNvPr id="1948" name="Shape 1948"/>
          <p:cNvSpPr txBox="1">
            <a:spLocks noGrp="1"/>
          </p:cNvSpPr>
          <p:nvPr>
            <p:ph type="sldNum" idx="12"/>
          </p:nvPr>
        </p:nvSpPr>
        <p:spPr>
          <a:xfrm>
            <a:off x="8428175" y="4774105"/>
            <a:ext cx="258600" cy="269100"/>
          </a:xfrm>
          <a:prstGeom prst="rect">
            <a:avLst/>
          </a:prstGeom>
          <a:noFill/>
          <a:ln>
            <a:noFill/>
          </a:ln>
        </p:spPr>
        <p:txBody>
          <a:bodyPr lIns="45700" tIns="45700" rIns="45700" bIns="45700" anchor="ctr" anchorCtr="0">
            <a:noAutofit/>
          </a:bodyPr>
          <a:lstStyle/>
          <a:p>
            <a:pPr algn="r">
              <a:buClr>
                <a:srgbClr val="888888"/>
              </a:buClr>
              <a:buSzPct val="25000"/>
              <a:buFont typeface="Calibri"/>
              <a:buNone/>
            </a:pPr>
            <a:fld id="{00000000-1234-1234-1234-123412341234}" type="slidenum">
              <a:rPr lang="en" sz="1200">
                <a:solidFill>
                  <a:srgbClr val="888888"/>
                </a:solidFill>
                <a:latin typeface="Calibri"/>
                <a:ea typeface="Calibri"/>
                <a:cs typeface="Calibri"/>
                <a:sym typeface="Calibri"/>
              </a:rPr>
              <a:pPr algn="r">
                <a:buClr>
                  <a:srgbClr val="888888"/>
                </a:buClr>
                <a:buSzPct val="25000"/>
                <a:buFont typeface="Calibri"/>
                <a:buNone/>
              </a:pPr>
              <a:t>‹#›</a:t>
            </a:fld>
            <a:endParaRPr lang="en" sz="12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17648153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p:cSld name="2_Title Only">
    <p:spTree>
      <p:nvGrpSpPr>
        <p:cNvPr id="1" name="Shape 1949"/>
        <p:cNvGrpSpPr/>
        <p:nvPr/>
      </p:nvGrpSpPr>
      <p:grpSpPr>
        <a:xfrm>
          <a:off x="0" y="0"/>
          <a:ext cx="0" cy="0"/>
          <a:chOff x="0" y="0"/>
          <a:chExt cx="0" cy="0"/>
        </a:xfrm>
      </p:grpSpPr>
      <p:sp>
        <p:nvSpPr>
          <p:cNvPr id="1950" name="Shape 1950"/>
          <p:cNvSpPr/>
          <p:nvPr/>
        </p:nvSpPr>
        <p:spPr>
          <a:xfrm>
            <a:off x="0" y="4629150"/>
            <a:ext cx="9144000" cy="385800"/>
          </a:xfrm>
          <a:prstGeom prst="rect">
            <a:avLst/>
          </a:prstGeom>
          <a:solidFill>
            <a:srgbClr val="00786E"/>
          </a:solidFill>
          <a:ln>
            <a:noFill/>
          </a:ln>
        </p:spPr>
        <p:txBody>
          <a:bodyPr lIns="45700" tIns="45700" rIns="45700" bIns="45700" anchor="ctr" anchorCtr="0">
            <a:noAutofit/>
          </a:bodyPr>
          <a:lstStyle/>
          <a:p>
            <a:pPr>
              <a:buClr>
                <a:srgbClr val="FFFFFF"/>
              </a:buClr>
            </a:pPr>
            <a:endParaRPr sz="1800">
              <a:solidFill>
                <a:srgbClr val="FFFFFF"/>
              </a:solidFill>
            </a:endParaRPr>
          </a:p>
        </p:txBody>
      </p:sp>
      <p:sp>
        <p:nvSpPr>
          <p:cNvPr id="1951" name="Shape 1951"/>
          <p:cNvSpPr txBox="1">
            <a:spLocks noGrp="1"/>
          </p:cNvSpPr>
          <p:nvPr>
            <p:ph type="sldNum" idx="12"/>
          </p:nvPr>
        </p:nvSpPr>
        <p:spPr>
          <a:xfrm flipH="1">
            <a:off x="8553550" y="5021494"/>
            <a:ext cx="126900" cy="126900"/>
          </a:xfrm>
          <a:prstGeom prst="rect">
            <a:avLst/>
          </a:prstGeom>
          <a:noFill/>
          <a:ln>
            <a:noFill/>
          </a:ln>
        </p:spPr>
        <p:txBody>
          <a:bodyPr lIns="0" tIns="0" rIns="0" bIns="0" anchor="t" anchorCtr="0">
            <a:noAutofit/>
          </a:bodyPr>
          <a:lstStyle/>
          <a:p>
            <a:pPr algn="r">
              <a:buClr>
                <a:srgbClr val="808080"/>
              </a:buClr>
              <a:buSzPct val="25000"/>
              <a:buFont typeface="Arial"/>
              <a:buNone/>
            </a:pPr>
            <a:fld id="{00000000-1234-1234-1234-123412341234}" type="slidenum">
              <a:rPr lang="en" sz="800">
                <a:solidFill>
                  <a:srgbClr val="808080"/>
                </a:solidFill>
              </a:rPr>
              <a:pPr algn="r">
                <a:buClr>
                  <a:srgbClr val="808080"/>
                </a:buClr>
                <a:buSzPct val="25000"/>
                <a:buFont typeface="Arial"/>
                <a:buNone/>
              </a:pPr>
              <a:t>‹#›</a:t>
            </a:fld>
            <a:endParaRPr lang="en" sz="800">
              <a:solidFill>
                <a:srgbClr val="808080"/>
              </a:solidFill>
            </a:endParaRPr>
          </a:p>
        </p:txBody>
      </p:sp>
      <p:pic>
        <p:nvPicPr>
          <p:cNvPr id="1952" name="Shape 1952" descr="Pivotal_Logo_white.png"/>
          <p:cNvPicPr preferRelativeResize="0"/>
          <p:nvPr/>
        </p:nvPicPr>
        <p:blipFill rotWithShape="1">
          <a:blip r:embed="rId2">
            <a:alphaModFix/>
          </a:blip>
          <a:srcRect/>
          <a:stretch/>
        </p:blipFill>
        <p:spPr>
          <a:xfrm>
            <a:off x="7941732" y="4713966"/>
            <a:ext cx="957300" cy="219600"/>
          </a:xfrm>
          <a:prstGeom prst="rect">
            <a:avLst/>
          </a:prstGeom>
          <a:noFill/>
          <a:ln>
            <a:noFill/>
          </a:ln>
        </p:spPr>
      </p:pic>
      <p:sp>
        <p:nvSpPr>
          <p:cNvPr id="1953" name="Shape 1953"/>
          <p:cNvSpPr txBox="1"/>
          <p:nvPr/>
        </p:nvSpPr>
        <p:spPr>
          <a:xfrm>
            <a:off x="366712" y="5018448"/>
            <a:ext cx="2274900" cy="126900"/>
          </a:xfrm>
          <a:prstGeom prst="rect">
            <a:avLst/>
          </a:prstGeom>
          <a:noFill/>
          <a:ln>
            <a:noFill/>
          </a:ln>
        </p:spPr>
        <p:txBody>
          <a:bodyPr lIns="0" tIns="0" rIns="0" bIns="0" anchor="t" anchorCtr="0">
            <a:noAutofit/>
          </a:bodyPr>
          <a:lstStyle/>
          <a:p>
            <a:pPr>
              <a:buClr>
                <a:srgbClr val="808080"/>
              </a:buClr>
              <a:buSzPct val="25000"/>
            </a:pPr>
            <a:r>
              <a:rPr lang="en" sz="600">
                <a:solidFill>
                  <a:srgbClr val="808080"/>
                </a:solidFill>
              </a:rPr>
              <a:t>© Copyright 2014 Pivotal. All rights reserved.</a:t>
            </a:r>
          </a:p>
        </p:txBody>
      </p:sp>
      <p:sp>
        <p:nvSpPr>
          <p:cNvPr id="1954" name="Shape 1954"/>
          <p:cNvSpPr txBox="1">
            <a:spLocks noGrp="1"/>
          </p:cNvSpPr>
          <p:nvPr>
            <p:ph type="title"/>
          </p:nvPr>
        </p:nvSpPr>
        <p:spPr>
          <a:xfrm>
            <a:off x="366712" y="325437"/>
            <a:ext cx="8410500" cy="460500"/>
          </a:xfrm>
          <a:prstGeom prst="rect">
            <a:avLst/>
          </a:prstGeom>
          <a:noFill/>
          <a:ln>
            <a:noFill/>
          </a:ln>
        </p:spPr>
        <p:txBody>
          <a:bodyPr lIns="91425" tIns="91425" rIns="91425" bIns="91425" anchor="t" anchorCtr="0"/>
          <a:lstStyle>
            <a:lvl1pPr marL="0" marR="0" lvl="0"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1pPr>
            <a:lvl2pPr marL="0" marR="0" lvl="1"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2pPr>
            <a:lvl3pPr marL="0" marR="0" lvl="2"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3pPr>
            <a:lvl4pPr marL="0" marR="0" lvl="3"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4pPr>
            <a:lvl5pPr marL="0" marR="0" lvl="4"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5pPr>
            <a:lvl6pPr marL="0" marR="0" lvl="5"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6pPr>
            <a:lvl7pPr marL="0" marR="0" lvl="6"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7pPr>
            <a:lvl8pPr marL="0" marR="0" lvl="7"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8pPr>
            <a:lvl9pPr marL="0" marR="0" lvl="8"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9pPr>
          </a:lstStyle>
          <a:p>
            <a:endParaRPr/>
          </a:p>
        </p:txBody>
      </p:sp>
    </p:spTree>
    <p:extLst>
      <p:ext uri="{BB962C8B-B14F-4D97-AF65-F5344CB8AC3E}">
        <p14:creationId xmlns:p14="http://schemas.microsoft.com/office/powerpoint/2010/main" val="1325885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64.xml><?xml version="1.0" encoding="utf-8"?>
<p:sldLayout xmlns:a="http://schemas.openxmlformats.org/drawingml/2006/main" xmlns:r="http://schemas.openxmlformats.org/officeDocument/2006/relationships" xmlns:p="http://schemas.openxmlformats.org/presentationml/2006/main" showMasterSp="0">
  <p:cSld name="24_Custom Layout">
    <p:spTree>
      <p:nvGrpSpPr>
        <p:cNvPr id="1" name="Shape 1955"/>
        <p:cNvGrpSpPr/>
        <p:nvPr/>
      </p:nvGrpSpPr>
      <p:grpSpPr>
        <a:xfrm>
          <a:off x="0" y="0"/>
          <a:ext cx="0" cy="0"/>
          <a:chOff x="0" y="0"/>
          <a:chExt cx="0" cy="0"/>
        </a:xfrm>
      </p:grpSpPr>
      <p:pic>
        <p:nvPicPr>
          <p:cNvPr id="1956" name="Shape 1956" descr="pivotal_teal.png"/>
          <p:cNvPicPr preferRelativeResize="0"/>
          <p:nvPr/>
        </p:nvPicPr>
        <p:blipFill rotWithShape="1">
          <a:blip r:embed="rId2">
            <a:alphaModFix/>
          </a:blip>
          <a:srcRect/>
          <a:stretch/>
        </p:blipFill>
        <p:spPr>
          <a:xfrm>
            <a:off x="8272779" y="4855076"/>
            <a:ext cx="731400" cy="171300"/>
          </a:xfrm>
          <a:prstGeom prst="rect">
            <a:avLst/>
          </a:prstGeom>
          <a:noFill/>
          <a:ln>
            <a:noFill/>
          </a:ln>
        </p:spPr>
      </p:pic>
      <p:sp>
        <p:nvSpPr>
          <p:cNvPr id="1957" name="Shape 1957"/>
          <p:cNvSpPr/>
          <p:nvPr/>
        </p:nvSpPr>
        <p:spPr>
          <a:xfrm>
            <a:off x="0" y="0"/>
            <a:ext cx="9144000" cy="99299"/>
          </a:xfrm>
          <a:prstGeom prst="rect">
            <a:avLst/>
          </a:prstGeom>
          <a:gradFill>
            <a:gsLst>
              <a:gs pos="0">
                <a:srgbClr val="008774"/>
              </a:gs>
              <a:gs pos="100000">
                <a:srgbClr val="00443A"/>
              </a:gs>
            </a:gsLst>
            <a:lin ang="18000042" scaled="0"/>
          </a:gradFill>
          <a:ln>
            <a:noFill/>
          </a:ln>
        </p:spPr>
        <p:txBody>
          <a:bodyPr lIns="45700" tIns="45700" rIns="45700" bIns="45700" anchor="ctr" anchorCtr="0">
            <a:noAutofit/>
          </a:bodyPr>
          <a:lstStyle/>
          <a:p>
            <a:pPr algn="ctr">
              <a:buClr>
                <a:srgbClr val="FFFFFF"/>
              </a:buClr>
            </a:pPr>
            <a:endParaRPr sz="1800">
              <a:solidFill>
                <a:srgbClr val="FFFFFF"/>
              </a:solidFill>
            </a:endParaRPr>
          </a:p>
        </p:txBody>
      </p:sp>
      <p:sp>
        <p:nvSpPr>
          <p:cNvPr id="1958" name="Shape 1958"/>
          <p:cNvSpPr txBox="1">
            <a:spLocks noGrp="1"/>
          </p:cNvSpPr>
          <p:nvPr>
            <p:ph type="sldNum" idx="12"/>
          </p:nvPr>
        </p:nvSpPr>
        <p:spPr>
          <a:xfrm>
            <a:off x="4419600" y="4627562"/>
            <a:ext cx="2133600" cy="279300"/>
          </a:xfrm>
          <a:prstGeom prst="rect">
            <a:avLst/>
          </a:prstGeom>
          <a:noFill/>
          <a:ln>
            <a:noFill/>
          </a:ln>
        </p:spPr>
        <p:txBody>
          <a:bodyPr lIns="45700" tIns="45700" rIns="45700" bIns="45700" anchor="ctr" anchorCtr="0">
            <a:noAutofit/>
          </a:bodyPr>
          <a:lstStyle/>
          <a:p>
            <a:pPr algn="r">
              <a:buClr>
                <a:srgbClr val="000000"/>
              </a:buClr>
              <a:buSzPct val="25000"/>
              <a:buFont typeface="Arial"/>
              <a:buNone/>
            </a:pPr>
            <a:fld id="{00000000-1234-1234-1234-123412341234}" type="slidenum">
              <a:rPr lang="en" sz="1200"/>
              <a:pPr algn="r">
                <a:buClr>
                  <a:srgbClr val="000000"/>
                </a:buClr>
                <a:buSzPct val="25000"/>
                <a:buFont typeface="Arial"/>
                <a:buNone/>
              </a:pPr>
              <a:t>‹#›</a:t>
            </a:fld>
            <a:endParaRPr lang="en" sz="1200"/>
          </a:p>
        </p:txBody>
      </p:sp>
    </p:spTree>
    <p:extLst>
      <p:ext uri="{BB962C8B-B14F-4D97-AF65-F5344CB8AC3E}">
        <p14:creationId xmlns:p14="http://schemas.microsoft.com/office/powerpoint/2010/main" val="26350277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65.xml><?xml version="1.0" encoding="utf-8"?>
<p:sldLayout xmlns:a="http://schemas.openxmlformats.org/drawingml/2006/main" xmlns:r="http://schemas.openxmlformats.org/officeDocument/2006/relationships" xmlns:p="http://schemas.openxmlformats.org/presentationml/2006/main" showMasterSp="0">
  <p:cSld name="3_Title Only">
    <p:bg>
      <p:bgPr>
        <a:blipFill rotWithShape="1">
          <a:blip r:embed="rId2">
            <a:alphaModFix/>
          </a:blip>
          <a:stretch>
            <a:fillRect/>
          </a:stretch>
        </a:blipFill>
        <a:effectLst/>
      </p:bgPr>
    </p:bg>
    <p:spTree>
      <p:nvGrpSpPr>
        <p:cNvPr id="1" name="Shape 1959"/>
        <p:cNvGrpSpPr/>
        <p:nvPr/>
      </p:nvGrpSpPr>
      <p:grpSpPr>
        <a:xfrm>
          <a:off x="0" y="0"/>
          <a:ext cx="0" cy="0"/>
          <a:chOff x="0" y="0"/>
          <a:chExt cx="0" cy="0"/>
        </a:xfrm>
      </p:grpSpPr>
      <p:sp>
        <p:nvSpPr>
          <p:cNvPr id="1960" name="Shape 1960"/>
          <p:cNvSpPr txBox="1"/>
          <p:nvPr/>
        </p:nvSpPr>
        <p:spPr>
          <a:xfrm>
            <a:off x="2590800" y="4875548"/>
            <a:ext cx="3810000" cy="152400"/>
          </a:xfrm>
          <a:prstGeom prst="rect">
            <a:avLst/>
          </a:prstGeom>
          <a:noFill/>
          <a:ln>
            <a:noFill/>
          </a:ln>
        </p:spPr>
        <p:txBody>
          <a:bodyPr lIns="0" tIns="0" rIns="0" bIns="0" anchor="ctr" anchorCtr="0">
            <a:noAutofit/>
          </a:bodyPr>
          <a:lstStyle/>
          <a:p>
            <a:pPr algn="ctr">
              <a:buClr>
                <a:srgbClr val="FFFFFF"/>
              </a:buClr>
              <a:buSzPct val="25000"/>
              <a:buFont typeface="Proxima Nova"/>
              <a:buNone/>
            </a:pPr>
            <a:r>
              <a:rPr lang="en" sz="500">
                <a:solidFill>
                  <a:srgbClr val="FFFFFF"/>
                </a:solidFill>
                <a:latin typeface="Proxima Nova"/>
                <a:ea typeface="Proxima Nova"/>
                <a:cs typeface="Proxima Nova"/>
                <a:sym typeface="Proxima Nova"/>
              </a:rPr>
              <a:t>Unless otherwise indicated, these slides are © 2013-2016 Pivotal Software, Inc. and licensed under a Creative Commons Attribution-NonCommercial license: http://creativecommons.org/licenses/by-nc/3.0/</a:t>
            </a:r>
          </a:p>
        </p:txBody>
      </p:sp>
      <p:pic>
        <p:nvPicPr>
          <p:cNvPr id="1961" name="Shape 1961" descr="image2.png"/>
          <p:cNvPicPr preferRelativeResize="0"/>
          <p:nvPr/>
        </p:nvPicPr>
        <p:blipFill rotWithShape="1">
          <a:blip r:embed="rId3">
            <a:alphaModFix/>
          </a:blip>
          <a:srcRect/>
          <a:stretch/>
        </p:blipFill>
        <p:spPr>
          <a:xfrm>
            <a:off x="252769" y="4726348"/>
            <a:ext cx="1476600" cy="415800"/>
          </a:xfrm>
          <a:prstGeom prst="rect">
            <a:avLst/>
          </a:prstGeom>
          <a:noFill/>
          <a:ln>
            <a:noFill/>
          </a:ln>
        </p:spPr>
      </p:pic>
      <p:sp>
        <p:nvSpPr>
          <p:cNvPr id="1962" name="Shape 1962"/>
          <p:cNvSpPr txBox="1">
            <a:spLocks noGrp="1"/>
          </p:cNvSpPr>
          <p:nvPr>
            <p:ph type="title"/>
          </p:nvPr>
        </p:nvSpPr>
        <p:spPr>
          <a:xfrm>
            <a:off x="347471" y="152401"/>
            <a:ext cx="8458200" cy="5142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0C3064"/>
              </a:buClr>
              <a:buFont typeface="Helvetica Neue"/>
              <a:buNone/>
              <a:defRPr sz="3000" b="1" i="0" u="none" strike="noStrike" cap="none">
                <a:solidFill>
                  <a:srgbClr val="0C3064"/>
                </a:solidFill>
                <a:latin typeface="Helvetica Neue"/>
                <a:ea typeface="Helvetica Neue"/>
                <a:cs typeface="Helvetica Neue"/>
                <a:sym typeface="Helvetica Neue"/>
              </a:defRPr>
            </a:lvl1pPr>
            <a:lvl2pPr marL="0" marR="0" lvl="1"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2pPr>
            <a:lvl3pPr marL="0" marR="0" lvl="2"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3pPr>
            <a:lvl4pPr marL="0" marR="0" lvl="3"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4pPr>
            <a:lvl5pPr marL="0" marR="0" lvl="4"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5pPr>
            <a:lvl6pPr marL="0" marR="0" lvl="5"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6pPr>
            <a:lvl7pPr marL="0" marR="0" lvl="6"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7pPr>
            <a:lvl8pPr marL="0" marR="0" lvl="7"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8pPr>
            <a:lvl9pPr marL="0" marR="0" lvl="8"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9pPr>
          </a:lstStyle>
          <a:p>
            <a:endParaRPr/>
          </a:p>
        </p:txBody>
      </p:sp>
      <p:sp>
        <p:nvSpPr>
          <p:cNvPr id="1963" name="Shape 1963"/>
          <p:cNvSpPr txBox="1">
            <a:spLocks noGrp="1"/>
          </p:cNvSpPr>
          <p:nvPr>
            <p:ph type="sldNum" idx="12"/>
          </p:nvPr>
        </p:nvSpPr>
        <p:spPr>
          <a:xfrm flipH="1">
            <a:off x="8862492" y="4889498"/>
            <a:ext cx="126900" cy="126900"/>
          </a:xfrm>
          <a:prstGeom prst="rect">
            <a:avLst/>
          </a:prstGeom>
          <a:noFill/>
          <a:ln>
            <a:noFill/>
          </a:ln>
        </p:spPr>
        <p:txBody>
          <a:bodyPr lIns="0" tIns="0" rIns="0" bIns="0" anchor="ctr" anchorCtr="0">
            <a:noAutofit/>
          </a:bodyPr>
          <a:lstStyle/>
          <a:p>
            <a:pPr algn="ctr">
              <a:buClr>
                <a:srgbClr val="FFFFFF"/>
              </a:buClr>
              <a:buSzPct val="25000"/>
              <a:buFont typeface="Proxima Nova"/>
              <a:buNone/>
            </a:pPr>
            <a:fld id="{00000000-1234-1234-1234-123412341234}" type="slidenum">
              <a:rPr lang="en" sz="800">
                <a:solidFill>
                  <a:srgbClr val="FFFFFF"/>
                </a:solidFill>
                <a:latin typeface="Proxima Nova"/>
                <a:ea typeface="Proxima Nova"/>
                <a:cs typeface="Proxima Nova"/>
                <a:sym typeface="Proxima Nova"/>
              </a:rPr>
              <a:pPr algn="ctr">
                <a:buClr>
                  <a:srgbClr val="FFFFFF"/>
                </a:buClr>
                <a:buSzPct val="25000"/>
                <a:buFont typeface="Proxima Nova"/>
                <a:buNone/>
              </a:pPr>
              <a:t>‹#›</a:t>
            </a:fld>
            <a:endParaRPr lang="en" sz="800">
              <a:solidFill>
                <a:srgbClr val="FFFFFF"/>
              </a:solidFill>
              <a:latin typeface="Proxima Nova"/>
              <a:ea typeface="Proxima Nova"/>
              <a:cs typeface="Proxima Nova"/>
              <a:sym typeface="Proxima Nova"/>
            </a:endParaRPr>
          </a:p>
        </p:txBody>
      </p:sp>
    </p:spTree>
    <p:extLst>
      <p:ext uri="{BB962C8B-B14F-4D97-AF65-F5344CB8AC3E}">
        <p14:creationId xmlns:p14="http://schemas.microsoft.com/office/powerpoint/2010/main" val="8234211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66.xml><?xml version="1.0" encoding="utf-8"?>
<p:sldLayout xmlns:a="http://schemas.openxmlformats.org/drawingml/2006/main" xmlns:r="http://schemas.openxmlformats.org/officeDocument/2006/relationships" xmlns:p="http://schemas.openxmlformats.org/presentationml/2006/main" showMasterSp="0">
  <p:cSld name="1_Footer Bar Only">
    <p:spTree>
      <p:nvGrpSpPr>
        <p:cNvPr id="1" name="Shape 1964"/>
        <p:cNvGrpSpPr/>
        <p:nvPr/>
      </p:nvGrpSpPr>
      <p:grpSpPr>
        <a:xfrm>
          <a:off x="0" y="0"/>
          <a:ext cx="0" cy="0"/>
          <a:chOff x="0" y="0"/>
          <a:chExt cx="0" cy="0"/>
        </a:xfrm>
      </p:grpSpPr>
      <p:sp>
        <p:nvSpPr>
          <p:cNvPr id="1965" name="Shape 1965"/>
          <p:cNvSpPr/>
          <p:nvPr/>
        </p:nvSpPr>
        <p:spPr>
          <a:xfrm>
            <a:off x="0" y="4629150"/>
            <a:ext cx="9144000" cy="385800"/>
          </a:xfrm>
          <a:prstGeom prst="rect">
            <a:avLst/>
          </a:prstGeom>
          <a:solidFill>
            <a:srgbClr val="00786E"/>
          </a:solidFill>
          <a:ln>
            <a:noFill/>
          </a:ln>
        </p:spPr>
        <p:txBody>
          <a:bodyPr lIns="45700" tIns="45700" rIns="45700" bIns="45700" anchor="ctr" anchorCtr="0">
            <a:noAutofit/>
          </a:bodyPr>
          <a:lstStyle/>
          <a:p>
            <a:pPr>
              <a:buClr>
                <a:srgbClr val="FFFFFF"/>
              </a:buClr>
            </a:pPr>
            <a:endParaRPr sz="1800">
              <a:solidFill>
                <a:srgbClr val="FFFFFF"/>
              </a:solidFill>
            </a:endParaRPr>
          </a:p>
        </p:txBody>
      </p:sp>
      <p:sp>
        <p:nvSpPr>
          <p:cNvPr id="1966" name="Shape 1966"/>
          <p:cNvSpPr txBox="1">
            <a:spLocks noGrp="1"/>
          </p:cNvSpPr>
          <p:nvPr>
            <p:ph type="sldNum" idx="12"/>
          </p:nvPr>
        </p:nvSpPr>
        <p:spPr>
          <a:xfrm>
            <a:off x="8553450" y="5021494"/>
            <a:ext cx="533400" cy="126900"/>
          </a:xfrm>
          <a:prstGeom prst="rect">
            <a:avLst/>
          </a:prstGeom>
          <a:noFill/>
          <a:ln>
            <a:noFill/>
          </a:ln>
        </p:spPr>
        <p:txBody>
          <a:bodyPr lIns="0" tIns="0" rIns="0" bIns="0" anchor="t" anchorCtr="0">
            <a:noAutofit/>
          </a:bodyPr>
          <a:lstStyle/>
          <a:p>
            <a:pPr algn="r">
              <a:buClr>
                <a:srgbClr val="808080"/>
              </a:buClr>
              <a:buSzPct val="25000"/>
              <a:buFont typeface="Arial"/>
              <a:buNone/>
            </a:pPr>
            <a:fld id="{00000000-1234-1234-1234-123412341234}" type="slidenum">
              <a:rPr lang="en" sz="800">
                <a:solidFill>
                  <a:srgbClr val="808080"/>
                </a:solidFill>
              </a:rPr>
              <a:pPr algn="r">
                <a:buClr>
                  <a:srgbClr val="808080"/>
                </a:buClr>
                <a:buSzPct val="25000"/>
                <a:buFont typeface="Arial"/>
                <a:buNone/>
              </a:pPr>
              <a:t>‹#›</a:t>
            </a:fld>
            <a:endParaRPr lang="en" sz="800">
              <a:solidFill>
                <a:srgbClr val="808080"/>
              </a:solidFill>
            </a:endParaRPr>
          </a:p>
        </p:txBody>
      </p:sp>
      <p:sp>
        <p:nvSpPr>
          <p:cNvPr id="1967" name="Shape 1967"/>
          <p:cNvSpPr txBox="1"/>
          <p:nvPr/>
        </p:nvSpPr>
        <p:spPr>
          <a:xfrm>
            <a:off x="366712" y="5043848"/>
            <a:ext cx="2274900" cy="126900"/>
          </a:xfrm>
          <a:prstGeom prst="rect">
            <a:avLst/>
          </a:prstGeom>
          <a:noFill/>
          <a:ln>
            <a:noFill/>
          </a:ln>
        </p:spPr>
        <p:txBody>
          <a:bodyPr lIns="0" tIns="0" rIns="0" bIns="0" anchor="t" anchorCtr="0">
            <a:noAutofit/>
          </a:bodyPr>
          <a:lstStyle/>
          <a:p>
            <a:pPr>
              <a:buClr>
                <a:srgbClr val="808080"/>
              </a:buClr>
              <a:buSzPct val="25000"/>
            </a:pPr>
            <a:r>
              <a:rPr lang="en" sz="600">
                <a:solidFill>
                  <a:srgbClr val="808080"/>
                </a:solidFill>
              </a:rPr>
              <a:t>© Copyright 2014 Pivotal. All rights reserved.</a:t>
            </a:r>
          </a:p>
        </p:txBody>
      </p:sp>
      <p:pic>
        <p:nvPicPr>
          <p:cNvPr id="1968" name="Shape 1968" descr="pasted-image.pdf"/>
          <p:cNvPicPr preferRelativeResize="0"/>
          <p:nvPr/>
        </p:nvPicPr>
        <p:blipFill rotWithShape="1">
          <a:blip r:embed="rId2">
            <a:alphaModFix/>
          </a:blip>
          <a:srcRect/>
          <a:stretch/>
        </p:blipFill>
        <p:spPr>
          <a:xfrm>
            <a:off x="7937764" y="4709392"/>
            <a:ext cx="965100" cy="228600"/>
          </a:xfrm>
          <a:prstGeom prst="rect">
            <a:avLst/>
          </a:prstGeom>
          <a:noFill/>
          <a:ln>
            <a:noFill/>
          </a:ln>
        </p:spPr>
      </p:pic>
    </p:spTree>
    <p:extLst>
      <p:ext uri="{BB962C8B-B14F-4D97-AF65-F5344CB8AC3E}">
        <p14:creationId xmlns:p14="http://schemas.microsoft.com/office/powerpoint/2010/main" val="74775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67.xml><?xml version="1.0" encoding="utf-8"?>
<p:sldLayout xmlns:a="http://schemas.openxmlformats.org/drawingml/2006/main" xmlns:r="http://schemas.openxmlformats.org/officeDocument/2006/relationships" xmlns:p="http://schemas.openxmlformats.org/presentationml/2006/main" showMasterSp="0">
  <p:cSld name="2_Footer Bar Only">
    <p:spTree>
      <p:nvGrpSpPr>
        <p:cNvPr id="1" name="Shape 1969"/>
        <p:cNvGrpSpPr/>
        <p:nvPr/>
      </p:nvGrpSpPr>
      <p:grpSpPr>
        <a:xfrm>
          <a:off x="0" y="0"/>
          <a:ext cx="0" cy="0"/>
          <a:chOff x="0" y="0"/>
          <a:chExt cx="0" cy="0"/>
        </a:xfrm>
      </p:grpSpPr>
      <p:sp>
        <p:nvSpPr>
          <p:cNvPr id="1970" name="Shape 1970"/>
          <p:cNvSpPr/>
          <p:nvPr/>
        </p:nvSpPr>
        <p:spPr>
          <a:xfrm>
            <a:off x="0" y="4629150"/>
            <a:ext cx="9144000" cy="385800"/>
          </a:xfrm>
          <a:prstGeom prst="rect">
            <a:avLst/>
          </a:prstGeom>
          <a:solidFill>
            <a:srgbClr val="00786E"/>
          </a:solidFill>
          <a:ln>
            <a:noFill/>
          </a:ln>
        </p:spPr>
        <p:txBody>
          <a:bodyPr lIns="45700" tIns="45700" rIns="45700" bIns="45700" anchor="ctr" anchorCtr="0">
            <a:noAutofit/>
          </a:bodyPr>
          <a:lstStyle/>
          <a:p>
            <a:pPr>
              <a:buClr>
                <a:srgbClr val="FFFFFF"/>
              </a:buClr>
            </a:pPr>
            <a:endParaRPr sz="1800">
              <a:solidFill>
                <a:srgbClr val="FFFFFF"/>
              </a:solidFill>
            </a:endParaRPr>
          </a:p>
        </p:txBody>
      </p:sp>
      <p:sp>
        <p:nvSpPr>
          <p:cNvPr id="1971" name="Shape 1971"/>
          <p:cNvSpPr/>
          <p:nvPr/>
        </p:nvSpPr>
        <p:spPr>
          <a:xfrm>
            <a:off x="366712" y="5043848"/>
            <a:ext cx="2273400" cy="126900"/>
          </a:xfrm>
          <a:prstGeom prst="rect">
            <a:avLst/>
          </a:prstGeom>
          <a:noFill/>
          <a:ln>
            <a:noFill/>
          </a:ln>
        </p:spPr>
        <p:txBody>
          <a:bodyPr lIns="0" tIns="0" rIns="0" bIns="0" anchor="t" anchorCtr="0">
            <a:noAutofit/>
          </a:bodyPr>
          <a:lstStyle/>
          <a:p>
            <a:pPr>
              <a:buClr>
                <a:srgbClr val="808080"/>
              </a:buClr>
              <a:buSzPct val="25000"/>
            </a:pPr>
            <a:r>
              <a:rPr lang="en" sz="600">
                <a:solidFill>
                  <a:srgbClr val="808080"/>
                </a:solidFill>
              </a:rPr>
              <a:t>© Copyright 2014 Pivotal. All rights reserved.</a:t>
            </a:r>
          </a:p>
        </p:txBody>
      </p:sp>
      <p:pic>
        <p:nvPicPr>
          <p:cNvPr id="1972" name="Shape 1972" descr="pasted-image.pdf"/>
          <p:cNvPicPr preferRelativeResize="0"/>
          <p:nvPr/>
        </p:nvPicPr>
        <p:blipFill rotWithShape="1">
          <a:blip r:embed="rId2">
            <a:alphaModFix/>
          </a:blip>
          <a:srcRect/>
          <a:stretch/>
        </p:blipFill>
        <p:spPr>
          <a:xfrm>
            <a:off x="7937764" y="4709392"/>
            <a:ext cx="965100" cy="228600"/>
          </a:xfrm>
          <a:prstGeom prst="rect">
            <a:avLst/>
          </a:prstGeom>
          <a:noFill/>
          <a:ln>
            <a:noFill/>
          </a:ln>
        </p:spPr>
      </p:pic>
      <p:sp>
        <p:nvSpPr>
          <p:cNvPr id="1973" name="Shape 1973"/>
          <p:cNvSpPr txBox="1">
            <a:spLocks noGrp="1"/>
          </p:cNvSpPr>
          <p:nvPr>
            <p:ph type="sldNum" idx="12"/>
          </p:nvPr>
        </p:nvSpPr>
        <p:spPr>
          <a:xfrm>
            <a:off x="8959849" y="5021494"/>
            <a:ext cx="126900" cy="126900"/>
          </a:xfrm>
          <a:prstGeom prst="rect">
            <a:avLst/>
          </a:prstGeom>
          <a:noFill/>
          <a:ln>
            <a:noFill/>
          </a:ln>
        </p:spPr>
        <p:txBody>
          <a:bodyPr lIns="0" tIns="0" rIns="0" bIns="0" anchor="t" anchorCtr="0">
            <a:noAutofit/>
          </a:bodyPr>
          <a:lstStyle/>
          <a:p>
            <a:pPr algn="r">
              <a:buClr>
                <a:srgbClr val="808080"/>
              </a:buClr>
              <a:buSzPct val="25000"/>
              <a:buFont typeface="Arial"/>
              <a:buNone/>
            </a:pPr>
            <a:fld id="{00000000-1234-1234-1234-123412341234}" type="slidenum">
              <a:rPr lang="en" sz="800">
                <a:solidFill>
                  <a:srgbClr val="808080"/>
                </a:solidFill>
              </a:rPr>
              <a:pPr algn="r">
                <a:buClr>
                  <a:srgbClr val="808080"/>
                </a:buClr>
                <a:buSzPct val="25000"/>
                <a:buFont typeface="Arial"/>
                <a:buNone/>
              </a:pPr>
              <a:t>‹#›</a:t>
            </a:fld>
            <a:endParaRPr lang="en" sz="800">
              <a:solidFill>
                <a:srgbClr val="808080"/>
              </a:solidFill>
            </a:endParaRPr>
          </a:p>
        </p:txBody>
      </p:sp>
    </p:spTree>
    <p:extLst>
      <p:ext uri="{BB962C8B-B14F-4D97-AF65-F5344CB8AC3E}">
        <p14:creationId xmlns:p14="http://schemas.microsoft.com/office/powerpoint/2010/main" val="37525896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68.xml><?xml version="1.0" encoding="utf-8"?>
<p:sldLayout xmlns:a="http://schemas.openxmlformats.org/drawingml/2006/main" xmlns:r="http://schemas.openxmlformats.org/officeDocument/2006/relationships" xmlns:p="http://schemas.openxmlformats.org/presentationml/2006/main" type="tx">
  <p:cSld name="Title 1">
    <p:bg>
      <p:bgPr>
        <a:solidFill>
          <a:srgbClr val="00253E"/>
        </a:solidFill>
        <a:effectLst/>
      </p:bgPr>
    </p:bg>
    <p:spTree>
      <p:nvGrpSpPr>
        <p:cNvPr id="1" name="Shape 1978"/>
        <p:cNvGrpSpPr/>
        <p:nvPr/>
      </p:nvGrpSpPr>
      <p:grpSpPr>
        <a:xfrm>
          <a:off x="0" y="0"/>
          <a:ext cx="0" cy="0"/>
          <a:chOff x="0" y="0"/>
          <a:chExt cx="0" cy="0"/>
        </a:xfrm>
      </p:grpSpPr>
      <p:pic>
        <p:nvPicPr>
          <p:cNvPr id="1979" name="Shape 1979" descr="Shape 2326"/>
          <p:cNvPicPr preferRelativeResize="0"/>
          <p:nvPr/>
        </p:nvPicPr>
        <p:blipFill rotWithShape="1">
          <a:blip r:embed="rId2">
            <a:alphaModFix/>
          </a:blip>
          <a:srcRect r="16957"/>
          <a:stretch/>
        </p:blipFill>
        <p:spPr>
          <a:xfrm>
            <a:off x="0" y="-2"/>
            <a:ext cx="9144000" cy="5143500"/>
          </a:xfrm>
          <a:prstGeom prst="rect">
            <a:avLst/>
          </a:prstGeom>
          <a:noFill/>
          <a:ln>
            <a:noFill/>
          </a:ln>
        </p:spPr>
      </p:pic>
      <p:cxnSp>
        <p:nvCxnSpPr>
          <p:cNvPr id="1980" name="Shape 1980"/>
          <p:cNvCxnSpPr/>
          <p:nvPr/>
        </p:nvCxnSpPr>
        <p:spPr>
          <a:xfrm>
            <a:off x="762345" y="3110100"/>
            <a:ext cx="738900" cy="0"/>
          </a:xfrm>
          <a:prstGeom prst="straightConnector1">
            <a:avLst/>
          </a:prstGeom>
          <a:noFill/>
          <a:ln w="38100" cap="flat" cmpd="sng">
            <a:solidFill>
              <a:srgbClr val="1AB9A5"/>
            </a:solidFill>
            <a:prstDash val="solid"/>
            <a:round/>
            <a:headEnd type="none" w="med" len="med"/>
            <a:tailEnd type="none" w="med" len="med"/>
          </a:ln>
        </p:spPr>
      </p:cxnSp>
      <p:sp>
        <p:nvSpPr>
          <p:cNvPr id="1981" name="Shape 1981"/>
          <p:cNvSpPr txBox="1">
            <a:spLocks noGrp="1"/>
          </p:cNvSpPr>
          <p:nvPr>
            <p:ph type="title"/>
          </p:nvPr>
        </p:nvSpPr>
        <p:spPr>
          <a:xfrm>
            <a:off x="668791" y="1737011"/>
            <a:ext cx="5854800" cy="11916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1AB9A5"/>
              </a:buClr>
              <a:buFont typeface="Proxima Nova"/>
              <a:buNone/>
              <a:defRPr sz="3500" b="1" i="0" u="none" strike="noStrike" cap="none">
                <a:solidFill>
                  <a:srgbClr val="1AB9A5"/>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1982" name="Shape 1982"/>
          <p:cNvSpPr txBox="1"/>
          <p:nvPr/>
        </p:nvSpPr>
        <p:spPr>
          <a:xfrm>
            <a:off x="110259" y="4782060"/>
            <a:ext cx="2656800" cy="481800"/>
          </a:xfrm>
          <a:prstGeom prst="rect">
            <a:avLst/>
          </a:prstGeom>
          <a:noFill/>
          <a:ln>
            <a:noFill/>
          </a:ln>
        </p:spPr>
        <p:txBody>
          <a:bodyPr lIns="91400" tIns="91400" rIns="91400" bIns="91400" anchor="t" anchorCtr="0">
            <a:noAutofit/>
          </a:bodyPr>
          <a:lstStyle/>
          <a:p>
            <a:pPr>
              <a:buClr>
                <a:srgbClr val="486780"/>
              </a:buClr>
              <a:buSzPct val="25000"/>
              <a:buFont typeface="Proxima Nova"/>
              <a:buNone/>
            </a:pPr>
            <a:r>
              <a:rPr lang="en" sz="700">
                <a:solidFill>
                  <a:srgbClr val="486780"/>
                </a:solidFill>
                <a:latin typeface="Proxima Nova"/>
                <a:ea typeface="Proxima Nova"/>
                <a:cs typeface="Proxima Nova"/>
                <a:sym typeface="Proxima Nova"/>
              </a:rPr>
              <a:t>© Copyright 2017 Pivotal Software, Inc. All rights Reserved.</a:t>
            </a:r>
          </a:p>
        </p:txBody>
      </p:sp>
      <p:pic>
        <p:nvPicPr>
          <p:cNvPr id="1983" name="Shape 1983" descr="Shape 2331"/>
          <p:cNvPicPr preferRelativeResize="0"/>
          <p:nvPr/>
        </p:nvPicPr>
        <p:blipFill rotWithShape="1">
          <a:blip r:embed="rId3">
            <a:alphaModFix/>
          </a:blip>
          <a:srcRect/>
          <a:stretch/>
        </p:blipFill>
        <p:spPr>
          <a:xfrm>
            <a:off x="7754697" y="4599901"/>
            <a:ext cx="1389300" cy="543600"/>
          </a:xfrm>
          <a:prstGeom prst="rect">
            <a:avLst/>
          </a:prstGeom>
          <a:noFill/>
          <a:ln>
            <a:noFill/>
          </a:ln>
        </p:spPr>
      </p:pic>
      <p:sp>
        <p:nvSpPr>
          <p:cNvPr id="1984" name="Shape 1984"/>
          <p:cNvSpPr txBox="1">
            <a:spLocks noGrp="1"/>
          </p:cNvSpPr>
          <p:nvPr>
            <p:ph type="sldNum" idx="12"/>
          </p:nvPr>
        </p:nvSpPr>
        <p:spPr>
          <a:xfrm>
            <a:off x="4419600" y="4608064"/>
            <a:ext cx="2133600" cy="318300"/>
          </a:xfrm>
          <a:prstGeom prst="rect">
            <a:avLst/>
          </a:prstGeom>
          <a:noFill/>
          <a:ln>
            <a:noFill/>
          </a:ln>
        </p:spPr>
        <p:txBody>
          <a:bodyPr lIns="91400" tIns="91400" rIns="91400" bIns="91400"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31875957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69.xml><?xml version="1.0" encoding="utf-8"?>
<p:sldLayout xmlns:a="http://schemas.openxmlformats.org/drawingml/2006/main" xmlns:r="http://schemas.openxmlformats.org/officeDocument/2006/relationships" xmlns:p="http://schemas.openxmlformats.org/presentationml/2006/main">
  <p:cSld name="Body">
    <p:spTree>
      <p:nvGrpSpPr>
        <p:cNvPr id="1" name="Shape 1991"/>
        <p:cNvGrpSpPr/>
        <p:nvPr/>
      </p:nvGrpSpPr>
      <p:grpSpPr>
        <a:xfrm>
          <a:off x="0" y="0"/>
          <a:ext cx="0" cy="0"/>
          <a:chOff x="0" y="0"/>
          <a:chExt cx="0" cy="0"/>
        </a:xfrm>
      </p:grpSpPr>
      <p:pic>
        <p:nvPicPr>
          <p:cNvPr id="1992" name="Shape 1992" descr="Shape 2223"/>
          <p:cNvPicPr preferRelativeResize="0"/>
          <p:nvPr/>
        </p:nvPicPr>
        <p:blipFill rotWithShape="1">
          <a:blip r:embed="rId2">
            <a:alphaModFix/>
          </a:blip>
          <a:srcRect/>
          <a:stretch/>
        </p:blipFill>
        <p:spPr>
          <a:xfrm>
            <a:off x="-10" y="4772094"/>
            <a:ext cx="897000" cy="371400"/>
          </a:xfrm>
          <a:prstGeom prst="rect">
            <a:avLst/>
          </a:prstGeom>
          <a:noFill/>
          <a:ln>
            <a:noFill/>
          </a:ln>
        </p:spPr>
      </p:pic>
      <p:sp>
        <p:nvSpPr>
          <p:cNvPr id="1993" name="Shape 1993"/>
          <p:cNvSpPr txBox="1">
            <a:spLocks noGrp="1"/>
          </p:cNvSpPr>
          <p:nvPr>
            <p:ph type="title"/>
          </p:nvPr>
        </p:nvSpPr>
        <p:spPr>
          <a:xfrm>
            <a:off x="253550" y="151273"/>
            <a:ext cx="8663100" cy="557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253E"/>
              </a:buClr>
              <a:buFont typeface="Proxima Nova"/>
              <a:buNone/>
              <a:defRPr sz="2500" b="1" i="0" u="none" strike="noStrike" cap="none">
                <a:solidFill>
                  <a:srgbClr val="00253E"/>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1994" name="Shape 1994"/>
          <p:cNvSpPr txBox="1">
            <a:spLocks noGrp="1"/>
          </p:cNvSpPr>
          <p:nvPr>
            <p:ph type="sldNum" idx="12"/>
          </p:nvPr>
        </p:nvSpPr>
        <p:spPr>
          <a:xfrm>
            <a:off x="4419600" y="4608064"/>
            <a:ext cx="2133600" cy="318300"/>
          </a:xfrm>
          <a:prstGeom prst="rect">
            <a:avLst/>
          </a:prstGeom>
          <a:noFill/>
          <a:ln>
            <a:noFill/>
          </a:ln>
        </p:spPr>
        <p:txBody>
          <a:bodyPr lIns="91400" tIns="91400" rIns="91400" bIns="91400"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15993440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 – Night Mode">
  <p:cSld name="Title Slide_2">
    <p:bg>
      <p:bgPr>
        <a:solidFill>
          <a:schemeClr val="dk1"/>
        </a:solidFill>
        <a:effectLst/>
      </p:bgPr>
    </p:bg>
    <p:spTree>
      <p:nvGrpSpPr>
        <p:cNvPr id="1" name="Shape 220"/>
        <p:cNvGrpSpPr/>
        <p:nvPr/>
      </p:nvGrpSpPr>
      <p:grpSpPr>
        <a:xfrm>
          <a:off x="0" y="0"/>
          <a:ext cx="0" cy="0"/>
          <a:chOff x="0" y="0"/>
          <a:chExt cx="0" cy="0"/>
        </a:xfrm>
      </p:grpSpPr>
      <p:sp>
        <p:nvSpPr>
          <p:cNvPr id="221" name="Shape 221"/>
          <p:cNvSpPr txBox="1">
            <a:spLocks noGrp="1"/>
          </p:cNvSpPr>
          <p:nvPr>
            <p:ph type="title"/>
          </p:nvPr>
        </p:nvSpPr>
        <p:spPr>
          <a:xfrm>
            <a:off x="192475" y="151275"/>
            <a:ext cx="8663100" cy="3939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2500" b="1">
                <a:solidFill>
                  <a:srgbClr val="FFFFFF"/>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22" name="Shape 222"/>
          <p:cNvGrpSpPr/>
          <p:nvPr/>
        </p:nvGrpSpPr>
        <p:grpSpPr>
          <a:xfrm>
            <a:off x="287525" y="4854556"/>
            <a:ext cx="634914" cy="148716"/>
            <a:chOff x="1841475" y="2392725"/>
            <a:chExt cx="3928925" cy="920275"/>
          </a:xfrm>
        </p:grpSpPr>
        <p:sp>
          <p:nvSpPr>
            <p:cNvPr id="223" name="Shape 223"/>
            <p:cNvSpPr/>
            <p:nvPr/>
          </p:nvSpPr>
          <p:spPr>
            <a:xfrm>
              <a:off x="2574175" y="2392725"/>
              <a:ext cx="139950" cy="905175"/>
            </a:xfrm>
            <a:custGeom>
              <a:avLst/>
              <a:gdLst/>
              <a:ahLst/>
              <a:cxnLst/>
              <a:rect l="0" t="0" r="0" b="0"/>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4" name="Shape 224"/>
            <p:cNvSpPr/>
            <p:nvPr/>
          </p:nvSpPr>
          <p:spPr>
            <a:xfrm>
              <a:off x="2816875" y="2626700"/>
              <a:ext cx="703700" cy="686300"/>
            </a:xfrm>
            <a:custGeom>
              <a:avLst/>
              <a:gdLst/>
              <a:ahLst/>
              <a:cxnLst/>
              <a:rect l="0" t="0" r="0" b="0"/>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5" name="Shape 225"/>
            <p:cNvSpPr/>
            <p:nvPr/>
          </p:nvSpPr>
          <p:spPr>
            <a:xfrm>
              <a:off x="3557125" y="2626700"/>
              <a:ext cx="614900" cy="685700"/>
            </a:xfrm>
            <a:custGeom>
              <a:avLst/>
              <a:gdLst/>
              <a:ahLst/>
              <a:cxnLst/>
              <a:rect l="0" t="0" r="0" b="0"/>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6" name="Shape 226"/>
            <p:cNvSpPr/>
            <p:nvPr/>
          </p:nvSpPr>
          <p:spPr>
            <a:xfrm>
              <a:off x="4732275" y="2617400"/>
              <a:ext cx="582350" cy="679925"/>
            </a:xfrm>
            <a:custGeom>
              <a:avLst/>
              <a:gdLst/>
              <a:ahLst/>
              <a:cxnLst/>
              <a:rect l="0" t="0" r="0" b="0"/>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7" name="Shape 227"/>
            <p:cNvSpPr/>
            <p:nvPr/>
          </p:nvSpPr>
          <p:spPr>
            <a:xfrm>
              <a:off x="5448725" y="2392725"/>
              <a:ext cx="139950" cy="905175"/>
            </a:xfrm>
            <a:custGeom>
              <a:avLst/>
              <a:gdLst/>
              <a:ahLst/>
              <a:cxnLst/>
              <a:rect l="0" t="0" r="0" b="0"/>
              <a:pathLst>
                <a:path w="5598" h="36207" extrusionOk="0">
                  <a:moveTo>
                    <a:pt x="1" y="0"/>
                  </a:moveTo>
                  <a:lnTo>
                    <a:pt x="1" y="36206"/>
                  </a:lnTo>
                  <a:lnTo>
                    <a:pt x="5598" y="36206"/>
                  </a:lnTo>
                  <a:lnTo>
                    <a:pt x="5598" y="0"/>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8" name="Shape 228"/>
            <p:cNvSpPr/>
            <p:nvPr/>
          </p:nvSpPr>
          <p:spPr>
            <a:xfrm>
              <a:off x="1841475" y="2392725"/>
              <a:ext cx="617775" cy="904600"/>
            </a:xfrm>
            <a:custGeom>
              <a:avLst/>
              <a:gdLst/>
              <a:ahLst/>
              <a:cxnLst/>
              <a:rect l="0" t="0" r="0" b="0"/>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9" name="Shape 229"/>
            <p:cNvSpPr/>
            <p:nvPr/>
          </p:nvSpPr>
          <p:spPr>
            <a:xfrm>
              <a:off x="4278825" y="2482125"/>
              <a:ext cx="369275" cy="814025"/>
            </a:xfrm>
            <a:custGeom>
              <a:avLst/>
              <a:gdLst/>
              <a:ahLst/>
              <a:cxnLst/>
              <a:rect l="0" t="0" r="0" b="0"/>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0" name="Shape 230"/>
            <p:cNvSpPr/>
            <p:nvPr/>
          </p:nvSpPr>
          <p:spPr>
            <a:xfrm>
              <a:off x="5652525" y="3180600"/>
              <a:ext cx="117875" cy="117300"/>
            </a:xfrm>
            <a:custGeom>
              <a:avLst/>
              <a:gdLst/>
              <a:ahLst/>
              <a:cxnLst/>
              <a:rect l="0" t="0" r="0" b="0"/>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Tree>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cSld name="Side-by-Side">
    <p:spTree>
      <p:nvGrpSpPr>
        <p:cNvPr id="1" name="Shape 1995"/>
        <p:cNvGrpSpPr/>
        <p:nvPr/>
      </p:nvGrpSpPr>
      <p:grpSpPr>
        <a:xfrm>
          <a:off x="0" y="0"/>
          <a:ext cx="0" cy="0"/>
          <a:chOff x="0" y="0"/>
          <a:chExt cx="0" cy="0"/>
        </a:xfrm>
      </p:grpSpPr>
      <p:pic>
        <p:nvPicPr>
          <p:cNvPr id="1996" name="Shape 1996" descr="Shape 126"/>
          <p:cNvPicPr preferRelativeResize="0"/>
          <p:nvPr/>
        </p:nvPicPr>
        <p:blipFill rotWithShape="1">
          <a:blip r:embed="rId2">
            <a:alphaModFix/>
          </a:blip>
          <a:srcRect/>
          <a:stretch/>
        </p:blipFill>
        <p:spPr>
          <a:xfrm>
            <a:off x="-10" y="4772092"/>
            <a:ext cx="897000" cy="371400"/>
          </a:xfrm>
          <a:prstGeom prst="rect">
            <a:avLst/>
          </a:prstGeom>
          <a:noFill/>
          <a:ln>
            <a:noFill/>
          </a:ln>
        </p:spPr>
      </p:pic>
      <p:cxnSp>
        <p:nvCxnSpPr>
          <p:cNvPr id="1997" name="Shape 1997"/>
          <p:cNvCxnSpPr/>
          <p:nvPr/>
        </p:nvCxnSpPr>
        <p:spPr>
          <a:xfrm rot="10800000">
            <a:off x="4574537" y="925301"/>
            <a:ext cx="0" cy="3807600"/>
          </a:xfrm>
          <a:prstGeom prst="straightConnector1">
            <a:avLst/>
          </a:prstGeom>
          <a:noFill/>
          <a:ln w="19050" cap="flat" cmpd="sng">
            <a:solidFill>
              <a:srgbClr val="D9D9D9"/>
            </a:solidFill>
            <a:prstDash val="solid"/>
            <a:round/>
            <a:headEnd type="none" w="med" len="med"/>
            <a:tailEnd type="none" w="med" len="med"/>
          </a:ln>
        </p:spPr>
      </p:cxnSp>
      <p:cxnSp>
        <p:nvCxnSpPr>
          <p:cNvPr id="1998" name="Shape 1998"/>
          <p:cNvCxnSpPr/>
          <p:nvPr/>
        </p:nvCxnSpPr>
        <p:spPr>
          <a:xfrm>
            <a:off x="4572000" y="-214527"/>
            <a:ext cx="0" cy="119700"/>
          </a:xfrm>
          <a:prstGeom prst="straightConnector1">
            <a:avLst/>
          </a:prstGeom>
          <a:noFill/>
          <a:ln w="9525" cap="flat" cmpd="sng">
            <a:solidFill>
              <a:srgbClr val="FFFFFF"/>
            </a:solidFill>
            <a:prstDash val="solid"/>
            <a:round/>
            <a:headEnd type="none" w="med" len="med"/>
            <a:tailEnd type="none" w="med" len="med"/>
          </a:ln>
        </p:spPr>
      </p:cxnSp>
      <p:sp>
        <p:nvSpPr>
          <p:cNvPr id="1999" name="Shape 1999"/>
          <p:cNvSpPr txBox="1">
            <a:spLocks noGrp="1"/>
          </p:cNvSpPr>
          <p:nvPr>
            <p:ph type="title"/>
          </p:nvPr>
        </p:nvSpPr>
        <p:spPr>
          <a:xfrm>
            <a:off x="253550" y="151271"/>
            <a:ext cx="8663100" cy="557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253E"/>
              </a:buClr>
              <a:buFont typeface="Proxima Nova"/>
              <a:buNone/>
              <a:defRPr sz="2500" b="1" i="0" u="none" strike="noStrike" cap="none">
                <a:solidFill>
                  <a:srgbClr val="00253E"/>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000" name="Shape 2000"/>
          <p:cNvSpPr txBox="1">
            <a:spLocks noGrp="1"/>
          </p:cNvSpPr>
          <p:nvPr>
            <p:ph type="sldNum" idx="12"/>
          </p:nvPr>
        </p:nvSpPr>
        <p:spPr>
          <a:xfrm>
            <a:off x="6216435" y="4608089"/>
            <a:ext cx="3369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19851531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71.xml><?xml version="1.0" encoding="utf-8"?>
<p:sldLayout xmlns:a="http://schemas.openxmlformats.org/drawingml/2006/main" xmlns:r="http://schemas.openxmlformats.org/officeDocument/2006/relationships" xmlns:p="http://schemas.openxmlformats.org/presentationml/2006/main">
  <p:cSld name="Blank">
    <p:spTree>
      <p:nvGrpSpPr>
        <p:cNvPr id="1" name="Shape 2001"/>
        <p:cNvGrpSpPr/>
        <p:nvPr/>
      </p:nvGrpSpPr>
      <p:grpSpPr>
        <a:xfrm>
          <a:off x="0" y="0"/>
          <a:ext cx="0" cy="0"/>
          <a:chOff x="0" y="0"/>
          <a:chExt cx="0" cy="0"/>
        </a:xfrm>
      </p:grpSpPr>
      <p:pic>
        <p:nvPicPr>
          <p:cNvPr id="2002" name="Shape 2002" descr="Shape 99"/>
          <p:cNvPicPr preferRelativeResize="0"/>
          <p:nvPr/>
        </p:nvPicPr>
        <p:blipFill rotWithShape="1">
          <a:blip r:embed="rId2">
            <a:alphaModFix/>
          </a:blip>
          <a:srcRect/>
          <a:stretch/>
        </p:blipFill>
        <p:spPr>
          <a:xfrm>
            <a:off x="8272777" y="4855076"/>
            <a:ext cx="731400" cy="171300"/>
          </a:xfrm>
          <a:prstGeom prst="rect">
            <a:avLst/>
          </a:prstGeom>
          <a:noFill/>
          <a:ln>
            <a:noFill/>
          </a:ln>
        </p:spPr>
      </p:pic>
      <p:sp>
        <p:nvSpPr>
          <p:cNvPr id="2003" name="Shape 2003"/>
          <p:cNvSpPr txBox="1">
            <a:spLocks noGrp="1"/>
          </p:cNvSpPr>
          <p:nvPr>
            <p:ph type="sldNum" idx="12"/>
          </p:nvPr>
        </p:nvSpPr>
        <p:spPr>
          <a:xfrm>
            <a:off x="48247" y="4861462"/>
            <a:ext cx="231300" cy="214800"/>
          </a:xfrm>
          <a:prstGeom prst="rect">
            <a:avLst/>
          </a:prstGeom>
          <a:noFill/>
          <a:ln>
            <a:noFill/>
          </a:ln>
        </p:spPr>
        <p:txBody>
          <a:bodyPr lIns="45675" tIns="45675" rIns="45675" bIns="45675" anchor="t" anchorCtr="0">
            <a:noAutofit/>
          </a:bodyPr>
          <a:lstStyle/>
          <a:p>
            <a:pPr>
              <a:buClr>
                <a:srgbClr val="A5A5A5"/>
              </a:buClr>
              <a:buSzPct val="25000"/>
              <a:buFont typeface="Arial"/>
              <a:buNone/>
            </a:pPr>
            <a:fld id="{00000000-1234-1234-1234-123412341234}" type="slidenum">
              <a:rPr lang="en" sz="900">
                <a:solidFill>
                  <a:srgbClr val="A5A5A5"/>
                </a:solidFill>
              </a:rPr>
              <a:pPr>
                <a:buClr>
                  <a:srgbClr val="A5A5A5"/>
                </a:buClr>
                <a:buSzPct val="25000"/>
                <a:buFont typeface="Arial"/>
                <a:buNone/>
              </a:pPr>
              <a:t>‹#›</a:t>
            </a:fld>
            <a:endParaRPr lang="en" sz="900">
              <a:solidFill>
                <a:srgbClr val="A5A5A5"/>
              </a:solidFill>
            </a:endParaRPr>
          </a:p>
        </p:txBody>
      </p:sp>
    </p:spTree>
    <p:extLst>
      <p:ext uri="{BB962C8B-B14F-4D97-AF65-F5344CB8AC3E}">
        <p14:creationId xmlns:p14="http://schemas.microsoft.com/office/powerpoint/2010/main" val="23860984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72.xml><?xml version="1.0" encoding="utf-8"?>
<p:sldLayout xmlns:a="http://schemas.openxmlformats.org/drawingml/2006/main" xmlns:r="http://schemas.openxmlformats.org/officeDocument/2006/relationships" xmlns:p="http://schemas.openxmlformats.org/presentationml/2006/main">
  <p:cSld name="1_Side-by-Side">
    <p:spTree>
      <p:nvGrpSpPr>
        <p:cNvPr id="1" name="Shape 2004"/>
        <p:cNvGrpSpPr/>
        <p:nvPr/>
      </p:nvGrpSpPr>
      <p:grpSpPr>
        <a:xfrm>
          <a:off x="0" y="0"/>
          <a:ext cx="0" cy="0"/>
          <a:chOff x="0" y="0"/>
          <a:chExt cx="0" cy="0"/>
        </a:xfrm>
      </p:grpSpPr>
      <p:pic>
        <p:nvPicPr>
          <p:cNvPr id="2005" name="Shape 2005" descr="Shape 2308"/>
          <p:cNvPicPr preferRelativeResize="0"/>
          <p:nvPr/>
        </p:nvPicPr>
        <p:blipFill rotWithShape="1">
          <a:blip r:embed="rId2">
            <a:alphaModFix/>
          </a:blip>
          <a:srcRect/>
          <a:stretch/>
        </p:blipFill>
        <p:spPr>
          <a:xfrm>
            <a:off x="-10" y="4772094"/>
            <a:ext cx="897000" cy="371400"/>
          </a:xfrm>
          <a:prstGeom prst="rect">
            <a:avLst/>
          </a:prstGeom>
          <a:noFill/>
          <a:ln>
            <a:noFill/>
          </a:ln>
        </p:spPr>
      </p:pic>
      <p:cxnSp>
        <p:nvCxnSpPr>
          <p:cNvPr id="2006" name="Shape 2006"/>
          <p:cNvCxnSpPr/>
          <p:nvPr/>
        </p:nvCxnSpPr>
        <p:spPr>
          <a:xfrm rot="10800000">
            <a:off x="4573269" y="925301"/>
            <a:ext cx="0" cy="3807600"/>
          </a:xfrm>
          <a:prstGeom prst="straightConnector1">
            <a:avLst/>
          </a:prstGeom>
          <a:noFill/>
          <a:ln w="19050" cap="flat" cmpd="sng">
            <a:solidFill>
              <a:srgbClr val="D9D9D9"/>
            </a:solidFill>
            <a:prstDash val="solid"/>
            <a:round/>
            <a:headEnd type="none" w="med" len="med"/>
            <a:tailEnd type="none" w="med" len="med"/>
          </a:ln>
        </p:spPr>
      </p:cxnSp>
      <p:cxnSp>
        <p:nvCxnSpPr>
          <p:cNvPr id="2007" name="Shape 2007"/>
          <p:cNvCxnSpPr/>
          <p:nvPr/>
        </p:nvCxnSpPr>
        <p:spPr>
          <a:xfrm>
            <a:off x="4572000" y="-214526"/>
            <a:ext cx="0" cy="119700"/>
          </a:xfrm>
          <a:prstGeom prst="straightConnector1">
            <a:avLst/>
          </a:prstGeom>
          <a:noFill/>
          <a:ln w="9525" cap="flat" cmpd="sng">
            <a:solidFill>
              <a:srgbClr val="FFFFFF"/>
            </a:solidFill>
            <a:prstDash val="solid"/>
            <a:round/>
            <a:headEnd type="none" w="med" len="med"/>
            <a:tailEnd type="none" w="med" len="med"/>
          </a:ln>
        </p:spPr>
      </p:cxnSp>
      <p:sp>
        <p:nvSpPr>
          <p:cNvPr id="2008" name="Shape 2008"/>
          <p:cNvSpPr txBox="1">
            <a:spLocks noGrp="1"/>
          </p:cNvSpPr>
          <p:nvPr>
            <p:ph type="title"/>
          </p:nvPr>
        </p:nvSpPr>
        <p:spPr>
          <a:xfrm>
            <a:off x="253550" y="151273"/>
            <a:ext cx="8663100" cy="557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253E"/>
              </a:buClr>
              <a:buFont typeface="Proxima Nova"/>
              <a:buNone/>
              <a:defRPr sz="2500" b="1" i="0" u="none" strike="noStrike" cap="none">
                <a:solidFill>
                  <a:srgbClr val="00253E"/>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009" name="Shape 2009"/>
          <p:cNvSpPr txBox="1">
            <a:spLocks noGrp="1"/>
          </p:cNvSpPr>
          <p:nvPr>
            <p:ph type="sldNum" idx="12"/>
          </p:nvPr>
        </p:nvSpPr>
        <p:spPr>
          <a:xfrm>
            <a:off x="4419600" y="4608064"/>
            <a:ext cx="2133600" cy="318300"/>
          </a:xfrm>
          <a:prstGeom prst="rect">
            <a:avLst/>
          </a:prstGeom>
          <a:noFill/>
          <a:ln>
            <a:noFill/>
          </a:ln>
        </p:spPr>
        <p:txBody>
          <a:bodyPr lIns="91400" tIns="91400" rIns="91400" bIns="91400"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13654832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73.xml><?xml version="1.0" encoding="utf-8"?>
<p:sldLayout xmlns:a="http://schemas.openxmlformats.org/drawingml/2006/main" xmlns:r="http://schemas.openxmlformats.org/officeDocument/2006/relationships" xmlns:p="http://schemas.openxmlformats.org/presentationml/2006/main">
  <p:cSld name="2_Side-by-Side">
    <p:spTree>
      <p:nvGrpSpPr>
        <p:cNvPr id="1" name="Shape 2010"/>
        <p:cNvGrpSpPr/>
        <p:nvPr/>
      </p:nvGrpSpPr>
      <p:grpSpPr>
        <a:xfrm>
          <a:off x="0" y="0"/>
          <a:ext cx="0" cy="0"/>
          <a:chOff x="0" y="0"/>
          <a:chExt cx="0" cy="0"/>
        </a:xfrm>
      </p:grpSpPr>
      <p:pic>
        <p:nvPicPr>
          <p:cNvPr id="2011" name="Shape 2011" descr="Shape 90"/>
          <p:cNvPicPr preferRelativeResize="0"/>
          <p:nvPr/>
        </p:nvPicPr>
        <p:blipFill rotWithShape="1">
          <a:blip r:embed="rId2">
            <a:alphaModFix/>
          </a:blip>
          <a:srcRect/>
          <a:stretch/>
        </p:blipFill>
        <p:spPr>
          <a:xfrm>
            <a:off x="-10" y="4772094"/>
            <a:ext cx="897000" cy="371400"/>
          </a:xfrm>
          <a:prstGeom prst="rect">
            <a:avLst/>
          </a:prstGeom>
          <a:noFill/>
          <a:ln>
            <a:noFill/>
          </a:ln>
        </p:spPr>
      </p:pic>
      <p:cxnSp>
        <p:nvCxnSpPr>
          <p:cNvPr id="2012" name="Shape 2012"/>
          <p:cNvCxnSpPr/>
          <p:nvPr/>
        </p:nvCxnSpPr>
        <p:spPr>
          <a:xfrm rot="10800000">
            <a:off x="4573269" y="925301"/>
            <a:ext cx="0" cy="3807600"/>
          </a:xfrm>
          <a:prstGeom prst="straightConnector1">
            <a:avLst/>
          </a:prstGeom>
          <a:noFill/>
          <a:ln w="19050" cap="flat" cmpd="sng">
            <a:solidFill>
              <a:srgbClr val="D9D9D9"/>
            </a:solidFill>
            <a:prstDash val="solid"/>
            <a:round/>
            <a:headEnd type="none" w="med" len="med"/>
            <a:tailEnd type="none" w="med" len="med"/>
          </a:ln>
        </p:spPr>
      </p:cxnSp>
      <p:cxnSp>
        <p:nvCxnSpPr>
          <p:cNvPr id="2013" name="Shape 2013"/>
          <p:cNvCxnSpPr/>
          <p:nvPr/>
        </p:nvCxnSpPr>
        <p:spPr>
          <a:xfrm>
            <a:off x="4572000" y="-214526"/>
            <a:ext cx="0" cy="119700"/>
          </a:xfrm>
          <a:prstGeom prst="straightConnector1">
            <a:avLst/>
          </a:prstGeom>
          <a:noFill/>
          <a:ln w="9525" cap="flat" cmpd="sng">
            <a:solidFill>
              <a:srgbClr val="FFFFFF"/>
            </a:solidFill>
            <a:prstDash val="solid"/>
            <a:round/>
            <a:headEnd type="none" w="med" len="med"/>
            <a:tailEnd type="none" w="med" len="med"/>
          </a:ln>
        </p:spPr>
      </p:cxnSp>
      <p:sp>
        <p:nvSpPr>
          <p:cNvPr id="2014" name="Shape 2014"/>
          <p:cNvSpPr txBox="1">
            <a:spLocks noGrp="1"/>
          </p:cNvSpPr>
          <p:nvPr>
            <p:ph type="title"/>
          </p:nvPr>
        </p:nvSpPr>
        <p:spPr>
          <a:xfrm>
            <a:off x="253550" y="151273"/>
            <a:ext cx="8663100" cy="557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253E"/>
              </a:buClr>
              <a:buFont typeface="Proxima Nova"/>
              <a:buNone/>
              <a:defRPr sz="2500" b="1" i="0" u="none" strike="noStrike" cap="none">
                <a:solidFill>
                  <a:srgbClr val="00253E"/>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015" name="Shape 2015"/>
          <p:cNvSpPr txBox="1">
            <a:spLocks noGrp="1"/>
          </p:cNvSpPr>
          <p:nvPr>
            <p:ph type="sldNum" idx="12"/>
          </p:nvPr>
        </p:nvSpPr>
        <p:spPr>
          <a:xfrm>
            <a:off x="4419600" y="4608064"/>
            <a:ext cx="2133600" cy="318300"/>
          </a:xfrm>
          <a:prstGeom prst="rect">
            <a:avLst/>
          </a:prstGeom>
          <a:noFill/>
          <a:ln>
            <a:noFill/>
          </a:ln>
        </p:spPr>
        <p:txBody>
          <a:bodyPr lIns="91400" tIns="91400" rIns="91400" bIns="91400"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42123004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74.xml><?xml version="1.0" encoding="utf-8"?>
<p:sldLayout xmlns:a="http://schemas.openxmlformats.org/drawingml/2006/main" xmlns:r="http://schemas.openxmlformats.org/officeDocument/2006/relationships" xmlns:p="http://schemas.openxmlformats.org/presentationml/2006/main">
  <p:cSld name="1_Body">
    <p:spTree>
      <p:nvGrpSpPr>
        <p:cNvPr id="1" name="Shape 2016"/>
        <p:cNvGrpSpPr/>
        <p:nvPr/>
      </p:nvGrpSpPr>
      <p:grpSpPr>
        <a:xfrm>
          <a:off x="0" y="0"/>
          <a:ext cx="0" cy="0"/>
          <a:chOff x="0" y="0"/>
          <a:chExt cx="0" cy="0"/>
        </a:xfrm>
      </p:grpSpPr>
      <p:pic>
        <p:nvPicPr>
          <p:cNvPr id="2017" name="Shape 2017" descr="Shape 52"/>
          <p:cNvPicPr preferRelativeResize="0"/>
          <p:nvPr/>
        </p:nvPicPr>
        <p:blipFill rotWithShape="1">
          <a:blip r:embed="rId2">
            <a:alphaModFix/>
          </a:blip>
          <a:srcRect/>
          <a:stretch/>
        </p:blipFill>
        <p:spPr>
          <a:xfrm>
            <a:off x="-10" y="4772094"/>
            <a:ext cx="897000" cy="371400"/>
          </a:xfrm>
          <a:prstGeom prst="rect">
            <a:avLst/>
          </a:prstGeom>
          <a:noFill/>
          <a:ln>
            <a:noFill/>
          </a:ln>
        </p:spPr>
      </p:pic>
      <p:sp>
        <p:nvSpPr>
          <p:cNvPr id="2018" name="Shape 2018"/>
          <p:cNvSpPr txBox="1">
            <a:spLocks noGrp="1"/>
          </p:cNvSpPr>
          <p:nvPr>
            <p:ph type="title"/>
          </p:nvPr>
        </p:nvSpPr>
        <p:spPr>
          <a:xfrm>
            <a:off x="253550" y="151273"/>
            <a:ext cx="8663100" cy="557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253E"/>
              </a:buClr>
              <a:buFont typeface="Proxima Nova"/>
              <a:buNone/>
              <a:defRPr sz="2500" b="1" i="0" u="none" strike="noStrike" cap="none">
                <a:solidFill>
                  <a:srgbClr val="00253E"/>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019" name="Shape 2019"/>
          <p:cNvSpPr txBox="1">
            <a:spLocks noGrp="1"/>
          </p:cNvSpPr>
          <p:nvPr>
            <p:ph type="sldNum" idx="12"/>
          </p:nvPr>
        </p:nvSpPr>
        <p:spPr>
          <a:xfrm>
            <a:off x="4419600" y="4608064"/>
            <a:ext cx="2133600" cy="318300"/>
          </a:xfrm>
          <a:prstGeom prst="rect">
            <a:avLst/>
          </a:prstGeom>
          <a:noFill/>
          <a:ln>
            <a:noFill/>
          </a:ln>
        </p:spPr>
        <p:txBody>
          <a:bodyPr lIns="91400" tIns="91400" rIns="91400" bIns="91400"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7353592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75.xml><?xml version="1.0" encoding="utf-8"?>
<p:sldLayout xmlns:a="http://schemas.openxmlformats.org/drawingml/2006/main" xmlns:r="http://schemas.openxmlformats.org/officeDocument/2006/relationships" xmlns:p="http://schemas.openxmlformats.org/presentationml/2006/main">
  <p:cSld name="1_Blank">
    <p:spTree>
      <p:nvGrpSpPr>
        <p:cNvPr id="1" name="Shape 2023"/>
        <p:cNvGrpSpPr/>
        <p:nvPr/>
      </p:nvGrpSpPr>
      <p:grpSpPr>
        <a:xfrm>
          <a:off x="0" y="0"/>
          <a:ext cx="0" cy="0"/>
          <a:chOff x="0" y="0"/>
          <a:chExt cx="0" cy="0"/>
        </a:xfrm>
      </p:grpSpPr>
      <p:pic>
        <p:nvPicPr>
          <p:cNvPr id="2024" name="Shape 2024" descr="Shape 345"/>
          <p:cNvPicPr preferRelativeResize="0"/>
          <p:nvPr/>
        </p:nvPicPr>
        <p:blipFill rotWithShape="1">
          <a:blip r:embed="rId2">
            <a:alphaModFix/>
          </a:blip>
          <a:srcRect/>
          <a:stretch/>
        </p:blipFill>
        <p:spPr>
          <a:xfrm>
            <a:off x="8272777" y="4855076"/>
            <a:ext cx="731400" cy="171300"/>
          </a:xfrm>
          <a:prstGeom prst="rect">
            <a:avLst/>
          </a:prstGeom>
          <a:noFill/>
          <a:ln>
            <a:noFill/>
          </a:ln>
        </p:spPr>
      </p:pic>
      <p:sp>
        <p:nvSpPr>
          <p:cNvPr id="2025" name="Shape 2025"/>
          <p:cNvSpPr txBox="1">
            <a:spLocks noGrp="1"/>
          </p:cNvSpPr>
          <p:nvPr>
            <p:ph type="sldNum" idx="12"/>
          </p:nvPr>
        </p:nvSpPr>
        <p:spPr>
          <a:xfrm>
            <a:off x="48247" y="4861462"/>
            <a:ext cx="231300" cy="214500"/>
          </a:xfrm>
          <a:prstGeom prst="rect">
            <a:avLst/>
          </a:prstGeom>
          <a:noFill/>
          <a:ln>
            <a:noFill/>
          </a:ln>
        </p:spPr>
        <p:txBody>
          <a:bodyPr lIns="45675" tIns="45675" rIns="45675" bIns="45675" anchor="t" anchorCtr="0">
            <a:noAutofit/>
          </a:bodyPr>
          <a:lstStyle/>
          <a:p>
            <a:pPr>
              <a:buClr>
                <a:srgbClr val="A5A5A5"/>
              </a:buClr>
              <a:buSzPct val="25000"/>
              <a:buFont typeface="Arial"/>
              <a:buNone/>
            </a:pPr>
            <a:fld id="{00000000-1234-1234-1234-123412341234}" type="slidenum">
              <a:rPr lang="en" sz="900">
                <a:solidFill>
                  <a:srgbClr val="A5A5A5"/>
                </a:solidFill>
              </a:rPr>
              <a:pPr>
                <a:buClr>
                  <a:srgbClr val="A5A5A5"/>
                </a:buClr>
                <a:buSzPct val="25000"/>
                <a:buFont typeface="Arial"/>
                <a:buNone/>
              </a:pPr>
              <a:t>‹#›</a:t>
            </a:fld>
            <a:endParaRPr lang="en" sz="900">
              <a:solidFill>
                <a:srgbClr val="A5A5A5"/>
              </a:solidFill>
            </a:endParaRPr>
          </a:p>
        </p:txBody>
      </p:sp>
    </p:spTree>
    <p:extLst>
      <p:ext uri="{BB962C8B-B14F-4D97-AF65-F5344CB8AC3E}">
        <p14:creationId xmlns:p14="http://schemas.microsoft.com/office/powerpoint/2010/main" val="18468455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76.xml><?xml version="1.0" encoding="utf-8"?>
<p:sldLayout xmlns:a="http://schemas.openxmlformats.org/drawingml/2006/main" xmlns:r="http://schemas.openxmlformats.org/officeDocument/2006/relationships" xmlns:p="http://schemas.openxmlformats.org/presentationml/2006/main">
  <p:cSld name="Title 3 1 1">
    <p:bg>
      <p:bgPr>
        <a:solidFill>
          <a:srgbClr val="1AB9A5"/>
        </a:solidFill>
        <a:effectLst/>
      </p:bgPr>
    </p:bg>
    <p:spTree>
      <p:nvGrpSpPr>
        <p:cNvPr id="1" name="Shape 2026"/>
        <p:cNvGrpSpPr/>
        <p:nvPr/>
      </p:nvGrpSpPr>
      <p:grpSpPr>
        <a:xfrm>
          <a:off x="0" y="0"/>
          <a:ext cx="0" cy="0"/>
          <a:chOff x="0" y="0"/>
          <a:chExt cx="0" cy="0"/>
        </a:xfrm>
      </p:grpSpPr>
      <p:pic>
        <p:nvPicPr>
          <p:cNvPr id="2027" name="Shape 2027" descr="Shape 2243"/>
          <p:cNvPicPr preferRelativeResize="0"/>
          <p:nvPr/>
        </p:nvPicPr>
        <p:blipFill rotWithShape="1">
          <a:blip r:embed="rId2">
            <a:alphaModFix/>
          </a:blip>
          <a:srcRect t="1976" r="25810" b="31254"/>
          <a:stretch/>
        </p:blipFill>
        <p:spPr>
          <a:xfrm>
            <a:off x="-1" y="0"/>
            <a:ext cx="9144000" cy="5143500"/>
          </a:xfrm>
          <a:prstGeom prst="rect">
            <a:avLst/>
          </a:prstGeom>
          <a:noFill/>
          <a:ln>
            <a:noFill/>
          </a:ln>
        </p:spPr>
      </p:pic>
      <p:sp>
        <p:nvSpPr>
          <p:cNvPr id="2028" name="Shape 2028"/>
          <p:cNvSpPr/>
          <p:nvPr/>
        </p:nvSpPr>
        <p:spPr>
          <a:xfrm>
            <a:off x="0" y="-25"/>
            <a:ext cx="9144000" cy="5143500"/>
          </a:xfrm>
          <a:prstGeom prst="rect">
            <a:avLst/>
          </a:prstGeom>
          <a:gradFill>
            <a:gsLst>
              <a:gs pos="0">
                <a:srgbClr val="1AB9A5"/>
              </a:gs>
              <a:gs pos="10000">
                <a:srgbClr val="1AB9A5"/>
              </a:gs>
              <a:gs pos="100000">
                <a:srgbClr val="1AB9A5">
                  <a:alpha val="74117"/>
                </a:srgbClr>
              </a:gs>
            </a:gsLst>
            <a:lin ang="0" scaled="0"/>
          </a:gradFill>
          <a:ln>
            <a:noFill/>
          </a:ln>
        </p:spPr>
        <p:txBody>
          <a:bodyPr lIns="45700" tIns="45700" rIns="45700" bIns="45700" anchor="ctr" anchorCtr="0">
            <a:noAutofit/>
          </a:bodyPr>
          <a:lstStyle/>
          <a:p>
            <a:pPr algn="ctr">
              <a:buClr>
                <a:srgbClr val="A9DBD6"/>
              </a:buClr>
            </a:pPr>
            <a:endParaRPr sz="1800">
              <a:solidFill>
                <a:srgbClr val="A9DBD6"/>
              </a:solidFill>
            </a:endParaRPr>
          </a:p>
        </p:txBody>
      </p:sp>
      <p:sp>
        <p:nvSpPr>
          <p:cNvPr id="2029" name="Shape 2029"/>
          <p:cNvSpPr txBox="1"/>
          <p:nvPr/>
        </p:nvSpPr>
        <p:spPr>
          <a:xfrm>
            <a:off x="6402857" y="4782060"/>
            <a:ext cx="2656800" cy="481800"/>
          </a:xfrm>
          <a:prstGeom prst="rect">
            <a:avLst/>
          </a:prstGeom>
          <a:noFill/>
          <a:ln>
            <a:noFill/>
          </a:ln>
        </p:spPr>
        <p:txBody>
          <a:bodyPr lIns="91400" tIns="91400" rIns="91400" bIns="91400" anchor="t" anchorCtr="0">
            <a:noAutofit/>
          </a:bodyPr>
          <a:lstStyle/>
          <a:p>
            <a:pPr algn="r">
              <a:buClr>
                <a:srgbClr val="D5EDEA"/>
              </a:buClr>
              <a:buSzPct val="25000"/>
              <a:buFont typeface="Proxima Nova"/>
              <a:buNone/>
            </a:pPr>
            <a:r>
              <a:rPr lang="en" sz="700">
                <a:solidFill>
                  <a:srgbClr val="D5EDEA"/>
                </a:solidFill>
                <a:latin typeface="Proxima Nova"/>
                <a:ea typeface="Proxima Nova"/>
                <a:cs typeface="Proxima Nova"/>
                <a:sym typeface="Proxima Nova"/>
              </a:rPr>
              <a:t>© Copyright 2017 Pivotal Software, Inc. All rights Reserved.</a:t>
            </a:r>
          </a:p>
        </p:txBody>
      </p:sp>
      <p:sp>
        <p:nvSpPr>
          <p:cNvPr id="2030" name="Shape 2030"/>
          <p:cNvSpPr txBox="1">
            <a:spLocks noGrp="1"/>
          </p:cNvSpPr>
          <p:nvPr>
            <p:ph type="title"/>
          </p:nvPr>
        </p:nvSpPr>
        <p:spPr>
          <a:xfrm>
            <a:off x="668800" y="2538500"/>
            <a:ext cx="7796700" cy="1529400"/>
          </a:xfrm>
          <a:prstGeom prst="rect">
            <a:avLst/>
          </a:prstGeom>
          <a:noFill/>
          <a:ln>
            <a:noFill/>
          </a:ln>
        </p:spPr>
        <p:txBody>
          <a:bodyPr lIns="91425" tIns="91425" rIns="91425" bIns="91425" anchor="t" anchorCtr="0"/>
          <a:lstStyle>
            <a:lvl1pPr marL="0" marR="0" lvl="0" indent="0" algn="ctr" rtl="0">
              <a:lnSpc>
                <a:spcPct val="100000"/>
              </a:lnSpc>
              <a:spcBef>
                <a:spcPts val="0"/>
              </a:spcBef>
              <a:spcAft>
                <a:spcPts val="0"/>
              </a:spcAft>
              <a:buClr>
                <a:srgbClr val="00253E"/>
              </a:buClr>
              <a:buFont typeface="Proxima Nova"/>
              <a:buNone/>
              <a:defRPr sz="2500" b="0" i="0" u="none" strike="noStrike" cap="none">
                <a:solidFill>
                  <a:srgbClr val="00253E"/>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cxnSp>
        <p:nvCxnSpPr>
          <p:cNvPr id="2031" name="Shape 2031"/>
          <p:cNvCxnSpPr/>
          <p:nvPr/>
        </p:nvCxnSpPr>
        <p:spPr>
          <a:xfrm>
            <a:off x="4202555" y="2323835"/>
            <a:ext cx="738900" cy="0"/>
          </a:xfrm>
          <a:prstGeom prst="straightConnector1">
            <a:avLst/>
          </a:prstGeom>
          <a:noFill/>
          <a:ln w="38100" cap="flat" cmpd="sng">
            <a:solidFill>
              <a:srgbClr val="FFFFFF"/>
            </a:solidFill>
            <a:prstDash val="solid"/>
            <a:round/>
            <a:headEnd type="none" w="med" len="med"/>
            <a:tailEnd type="none" w="med" len="med"/>
          </a:ln>
        </p:spPr>
      </p:cxnSp>
      <p:grpSp>
        <p:nvGrpSpPr>
          <p:cNvPr id="2032" name="Shape 2032"/>
          <p:cNvGrpSpPr/>
          <p:nvPr/>
        </p:nvGrpSpPr>
        <p:grpSpPr>
          <a:xfrm>
            <a:off x="3681214" y="1510640"/>
            <a:ext cx="1866348" cy="437237"/>
            <a:chOff x="0" y="-1"/>
            <a:chExt cx="1866348" cy="437238"/>
          </a:xfrm>
        </p:grpSpPr>
        <p:sp>
          <p:nvSpPr>
            <p:cNvPr id="2033" name="Shape 2033"/>
            <p:cNvSpPr/>
            <p:nvPr/>
          </p:nvSpPr>
          <p:spPr>
            <a:xfrm>
              <a:off x="348043" y="-1"/>
              <a:ext cx="66600" cy="429900"/>
            </a:xfrm>
            <a:custGeom>
              <a:avLst/>
              <a:gdLst/>
              <a:ahLst/>
              <a:cxnLst/>
              <a:rect l="0" t="0" r="0" b="0"/>
              <a:pathLst>
                <a:path w="120000" h="120000" extrusionOk="0">
                  <a:moveTo>
                    <a:pt x="0" y="0"/>
                  </a:moveTo>
                  <a:lnTo>
                    <a:pt x="0" y="17933"/>
                  </a:lnTo>
                  <a:lnTo>
                    <a:pt x="119505" y="17933"/>
                  </a:lnTo>
                  <a:lnTo>
                    <a:pt x="119505" y="0"/>
                  </a:lnTo>
                  <a:close/>
                  <a:moveTo>
                    <a:pt x="0" y="31100"/>
                  </a:moveTo>
                  <a:lnTo>
                    <a:pt x="0" y="120000"/>
                  </a:lnTo>
                  <a:lnTo>
                    <a:pt x="120000" y="120000"/>
                  </a:lnTo>
                  <a:lnTo>
                    <a:pt x="120000" y="31100"/>
                  </a:lnTo>
                  <a:close/>
                </a:path>
              </a:pathLst>
            </a:custGeom>
            <a:solidFill>
              <a:srgbClr val="FFFFFF"/>
            </a:solidFill>
            <a:ln>
              <a:noFill/>
            </a:ln>
          </p:spPr>
          <p:txBody>
            <a:bodyPr lIns="45700" tIns="45700" rIns="45700" bIns="45700" anchor="ctr" anchorCtr="0">
              <a:noAutofit/>
            </a:bodyPr>
            <a:lstStyle/>
            <a:p>
              <a:endParaRPr/>
            </a:p>
          </p:txBody>
        </p:sp>
        <p:sp>
          <p:nvSpPr>
            <p:cNvPr id="2034" name="Shape 2034"/>
            <p:cNvSpPr/>
            <p:nvPr/>
          </p:nvSpPr>
          <p:spPr>
            <a:xfrm>
              <a:off x="463314" y="111136"/>
              <a:ext cx="334200" cy="326100"/>
            </a:xfrm>
            <a:custGeom>
              <a:avLst/>
              <a:gdLst/>
              <a:ahLst/>
              <a:cxnLst/>
              <a:rect l="0" t="0" r="0" b="0"/>
              <a:pathLst>
                <a:path w="120000" h="120000" extrusionOk="0">
                  <a:moveTo>
                    <a:pt x="0" y="0"/>
                  </a:moveTo>
                  <a:lnTo>
                    <a:pt x="0" y="17261"/>
                  </a:lnTo>
                  <a:lnTo>
                    <a:pt x="11088" y="17261"/>
                  </a:lnTo>
                  <a:lnTo>
                    <a:pt x="38716" y="101422"/>
                  </a:lnTo>
                  <a:cubicBezTo>
                    <a:pt x="43072" y="114316"/>
                    <a:pt x="50394" y="120000"/>
                    <a:pt x="62672" y="120000"/>
                  </a:cubicBezTo>
                  <a:cubicBezTo>
                    <a:pt x="70894" y="120000"/>
                    <a:pt x="81088" y="117972"/>
                    <a:pt x="86833" y="101422"/>
                  </a:cubicBezTo>
                  <a:lnTo>
                    <a:pt x="120000" y="0"/>
                  </a:lnTo>
                  <a:lnTo>
                    <a:pt x="97127" y="0"/>
                  </a:lnTo>
                  <a:lnTo>
                    <a:pt x="68116" y="94111"/>
                  </a:lnTo>
                  <a:cubicBezTo>
                    <a:pt x="67027" y="98172"/>
                    <a:pt x="66238" y="100611"/>
                    <a:pt x="62672" y="100611"/>
                  </a:cubicBezTo>
                  <a:cubicBezTo>
                    <a:pt x="59205" y="100611"/>
                    <a:pt x="58416" y="98172"/>
                    <a:pt x="57227" y="94111"/>
                  </a:cubicBezTo>
                  <a:lnTo>
                    <a:pt x="28616" y="0"/>
                  </a:lnTo>
                  <a:close/>
                </a:path>
              </a:pathLst>
            </a:custGeom>
            <a:solidFill>
              <a:srgbClr val="FFFFFF"/>
            </a:solidFill>
            <a:ln>
              <a:noFill/>
            </a:ln>
          </p:spPr>
          <p:txBody>
            <a:bodyPr lIns="45700" tIns="45700" rIns="45700" bIns="45700" anchor="ctr" anchorCtr="0">
              <a:noAutofit/>
            </a:bodyPr>
            <a:lstStyle/>
            <a:p>
              <a:endParaRPr/>
            </a:p>
          </p:txBody>
        </p:sp>
        <p:sp>
          <p:nvSpPr>
            <p:cNvPr id="2035" name="Shape 2035"/>
            <p:cNvSpPr/>
            <p:nvPr/>
          </p:nvSpPr>
          <p:spPr>
            <a:xfrm>
              <a:off x="815487" y="111136"/>
              <a:ext cx="291599" cy="325800"/>
            </a:xfrm>
            <a:custGeom>
              <a:avLst/>
              <a:gdLst/>
              <a:ahLst/>
              <a:cxnLst/>
              <a:rect l="0" t="0" r="0" b="0"/>
              <a:pathLst>
                <a:path w="120000" h="120000" extrusionOk="0">
                  <a:moveTo>
                    <a:pt x="59949" y="19405"/>
                  </a:moveTo>
                  <a:cubicBezTo>
                    <a:pt x="81289" y="19405"/>
                    <a:pt x="94346" y="33738"/>
                    <a:pt x="94346" y="50911"/>
                  </a:cubicBezTo>
                  <a:lnTo>
                    <a:pt x="94346" y="69294"/>
                  </a:lnTo>
                  <a:cubicBezTo>
                    <a:pt x="94346" y="86466"/>
                    <a:pt x="81178" y="100800"/>
                    <a:pt x="59949" y="100800"/>
                  </a:cubicBezTo>
                  <a:cubicBezTo>
                    <a:pt x="38148" y="100800"/>
                    <a:pt x="25658" y="86466"/>
                    <a:pt x="25775" y="69294"/>
                  </a:cubicBezTo>
                  <a:lnTo>
                    <a:pt x="25775" y="50911"/>
                  </a:lnTo>
                  <a:cubicBezTo>
                    <a:pt x="25775" y="33738"/>
                    <a:pt x="37580" y="19405"/>
                    <a:pt x="59949" y="19405"/>
                  </a:cubicBezTo>
                  <a:close/>
                  <a:moveTo>
                    <a:pt x="59949" y="0"/>
                  </a:moveTo>
                  <a:cubicBezTo>
                    <a:pt x="24640" y="0"/>
                    <a:pt x="-222" y="20933"/>
                    <a:pt x="0" y="50805"/>
                  </a:cubicBezTo>
                  <a:lnTo>
                    <a:pt x="0" y="69194"/>
                  </a:lnTo>
                  <a:cubicBezTo>
                    <a:pt x="0" y="99072"/>
                    <a:pt x="24640" y="120000"/>
                    <a:pt x="59949" y="120000"/>
                  </a:cubicBezTo>
                  <a:cubicBezTo>
                    <a:pt x="95365" y="120000"/>
                    <a:pt x="120000" y="99072"/>
                    <a:pt x="120000" y="69194"/>
                  </a:cubicBezTo>
                  <a:lnTo>
                    <a:pt x="120000" y="50805"/>
                  </a:lnTo>
                  <a:cubicBezTo>
                    <a:pt x="120000" y="20933"/>
                    <a:pt x="95365" y="0"/>
                    <a:pt x="59949" y="0"/>
                  </a:cubicBezTo>
                  <a:close/>
                </a:path>
              </a:pathLst>
            </a:custGeom>
            <a:solidFill>
              <a:srgbClr val="FFFFFF"/>
            </a:solidFill>
            <a:ln>
              <a:noFill/>
            </a:ln>
          </p:spPr>
          <p:txBody>
            <a:bodyPr lIns="45700" tIns="45700" rIns="45700" bIns="45700" anchor="ctr" anchorCtr="0">
              <a:noAutofit/>
            </a:bodyPr>
            <a:lstStyle/>
            <a:p>
              <a:endParaRPr/>
            </a:p>
          </p:txBody>
        </p:sp>
        <p:sp>
          <p:nvSpPr>
            <p:cNvPr id="2036" name="Shape 2036"/>
            <p:cNvSpPr/>
            <p:nvPr/>
          </p:nvSpPr>
          <p:spPr>
            <a:xfrm>
              <a:off x="1373129" y="106731"/>
              <a:ext cx="276300" cy="322800"/>
            </a:xfrm>
            <a:custGeom>
              <a:avLst/>
              <a:gdLst/>
              <a:ahLst/>
              <a:cxnLst/>
              <a:rect l="0" t="0" r="0" b="0"/>
              <a:pathLst>
                <a:path w="120000" h="120000" extrusionOk="0">
                  <a:moveTo>
                    <a:pt x="61423" y="0"/>
                  </a:moveTo>
                  <a:cubicBezTo>
                    <a:pt x="23467" y="0"/>
                    <a:pt x="0" y="20494"/>
                    <a:pt x="0" y="53394"/>
                  </a:cubicBezTo>
                  <a:lnTo>
                    <a:pt x="0" y="66305"/>
                  </a:lnTo>
                  <a:cubicBezTo>
                    <a:pt x="0" y="99200"/>
                    <a:pt x="23467" y="120000"/>
                    <a:pt x="61423" y="120000"/>
                  </a:cubicBezTo>
                  <a:cubicBezTo>
                    <a:pt x="62262" y="120000"/>
                    <a:pt x="68962" y="120000"/>
                    <a:pt x="71958" y="119694"/>
                  </a:cubicBezTo>
                  <a:lnTo>
                    <a:pt x="71958" y="99916"/>
                  </a:lnTo>
                  <a:cubicBezTo>
                    <a:pt x="70763" y="99916"/>
                    <a:pt x="62140" y="100122"/>
                    <a:pt x="61423" y="100122"/>
                  </a:cubicBezTo>
                  <a:cubicBezTo>
                    <a:pt x="40707" y="100122"/>
                    <a:pt x="26942" y="86594"/>
                    <a:pt x="26942" y="66305"/>
                  </a:cubicBezTo>
                  <a:lnTo>
                    <a:pt x="26942" y="53394"/>
                  </a:lnTo>
                  <a:cubicBezTo>
                    <a:pt x="26942" y="33100"/>
                    <a:pt x="40830" y="19572"/>
                    <a:pt x="61423" y="19572"/>
                  </a:cubicBezTo>
                  <a:cubicBezTo>
                    <a:pt x="70641" y="19572"/>
                    <a:pt x="84768" y="20188"/>
                    <a:pt x="89677" y="21111"/>
                  </a:cubicBezTo>
                  <a:lnTo>
                    <a:pt x="91117" y="21311"/>
                  </a:lnTo>
                  <a:lnTo>
                    <a:pt x="91117" y="120000"/>
                  </a:lnTo>
                  <a:lnTo>
                    <a:pt x="119972" y="120000"/>
                  </a:lnTo>
                  <a:lnTo>
                    <a:pt x="119972" y="9427"/>
                  </a:lnTo>
                  <a:cubicBezTo>
                    <a:pt x="120088" y="7377"/>
                    <a:pt x="120088" y="6661"/>
                    <a:pt x="114818" y="5433"/>
                  </a:cubicBezTo>
                  <a:cubicBezTo>
                    <a:pt x="100452" y="2255"/>
                    <a:pt x="77946" y="0"/>
                    <a:pt x="61423" y="0"/>
                  </a:cubicBezTo>
                  <a:close/>
                </a:path>
              </a:pathLst>
            </a:custGeom>
            <a:solidFill>
              <a:srgbClr val="FFFFFF"/>
            </a:solidFill>
            <a:ln>
              <a:noFill/>
            </a:ln>
          </p:spPr>
          <p:txBody>
            <a:bodyPr lIns="45700" tIns="45700" rIns="45700" bIns="45700" anchor="ctr" anchorCtr="0">
              <a:noAutofit/>
            </a:bodyPr>
            <a:lstStyle/>
            <a:p>
              <a:endParaRPr/>
            </a:p>
          </p:txBody>
        </p:sp>
        <p:sp>
          <p:nvSpPr>
            <p:cNvPr id="2037" name="Shape 2037"/>
            <p:cNvSpPr/>
            <p:nvPr/>
          </p:nvSpPr>
          <p:spPr>
            <a:xfrm>
              <a:off x="1713455" y="-1"/>
              <a:ext cx="66600" cy="429900"/>
            </a:xfrm>
            <a:prstGeom prst="rect">
              <a:avLst/>
            </a:prstGeom>
            <a:solidFill>
              <a:srgbClr val="FFFFFF"/>
            </a:solidFill>
            <a:ln>
              <a:noFill/>
            </a:ln>
          </p:spPr>
          <p:txBody>
            <a:bodyPr lIns="45700" tIns="45700" rIns="45700" bIns="45700" anchor="ctr" anchorCtr="0">
              <a:noAutofit/>
            </a:bodyPr>
            <a:lstStyle/>
            <a:p>
              <a:endParaRPr/>
            </a:p>
          </p:txBody>
        </p:sp>
        <p:sp>
          <p:nvSpPr>
            <p:cNvPr id="2038" name="Shape 2038"/>
            <p:cNvSpPr/>
            <p:nvPr/>
          </p:nvSpPr>
          <p:spPr>
            <a:xfrm>
              <a:off x="0" y="-1"/>
              <a:ext cx="293400" cy="429600"/>
            </a:xfrm>
            <a:custGeom>
              <a:avLst/>
              <a:gdLst/>
              <a:ahLst/>
              <a:cxnLst/>
              <a:rect l="0" t="0" r="0" b="0"/>
              <a:pathLst>
                <a:path w="120000" h="120000" extrusionOk="0">
                  <a:moveTo>
                    <a:pt x="0" y="0"/>
                  </a:moveTo>
                  <a:lnTo>
                    <a:pt x="0" y="120000"/>
                  </a:lnTo>
                  <a:lnTo>
                    <a:pt x="28194" y="120000"/>
                  </a:lnTo>
                  <a:lnTo>
                    <a:pt x="28194" y="16716"/>
                  </a:lnTo>
                  <a:lnTo>
                    <a:pt x="44777" y="16716"/>
                  </a:lnTo>
                  <a:cubicBezTo>
                    <a:pt x="48272" y="16716"/>
                    <a:pt x="51205" y="16788"/>
                    <a:pt x="54361" y="16866"/>
                  </a:cubicBezTo>
                  <a:cubicBezTo>
                    <a:pt x="78838" y="17177"/>
                    <a:pt x="90788" y="23800"/>
                    <a:pt x="90788" y="36816"/>
                  </a:cubicBezTo>
                  <a:lnTo>
                    <a:pt x="90788" y="38283"/>
                  </a:lnTo>
                  <a:cubicBezTo>
                    <a:pt x="90788" y="50294"/>
                    <a:pt x="81088" y="58305"/>
                    <a:pt x="54472" y="58305"/>
                  </a:cubicBezTo>
                  <a:lnTo>
                    <a:pt x="46583" y="58305"/>
                  </a:lnTo>
                  <a:lnTo>
                    <a:pt x="46583" y="74483"/>
                  </a:lnTo>
                  <a:cubicBezTo>
                    <a:pt x="49400" y="74555"/>
                    <a:pt x="51877" y="74633"/>
                    <a:pt x="54583" y="74633"/>
                  </a:cubicBezTo>
                  <a:cubicBezTo>
                    <a:pt x="92933" y="74633"/>
                    <a:pt x="120000" y="64311"/>
                    <a:pt x="120000" y="38511"/>
                  </a:cubicBezTo>
                  <a:lnTo>
                    <a:pt x="120000" y="36972"/>
                  </a:lnTo>
                  <a:cubicBezTo>
                    <a:pt x="119888" y="10011"/>
                    <a:pt x="90455" y="0"/>
                    <a:pt x="47711" y="0"/>
                  </a:cubicBezTo>
                  <a:close/>
                </a:path>
              </a:pathLst>
            </a:custGeom>
            <a:solidFill>
              <a:srgbClr val="FFFFFF"/>
            </a:solidFill>
            <a:ln>
              <a:noFill/>
            </a:ln>
          </p:spPr>
          <p:txBody>
            <a:bodyPr lIns="45700" tIns="45700" rIns="45700" bIns="45700" anchor="ctr" anchorCtr="0">
              <a:noAutofit/>
            </a:bodyPr>
            <a:lstStyle/>
            <a:p>
              <a:endParaRPr/>
            </a:p>
          </p:txBody>
        </p:sp>
        <p:sp>
          <p:nvSpPr>
            <p:cNvPr id="2039" name="Shape 2039"/>
            <p:cNvSpPr/>
            <p:nvPr/>
          </p:nvSpPr>
          <p:spPr>
            <a:xfrm>
              <a:off x="1157740" y="42476"/>
              <a:ext cx="175500" cy="386699"/>
            </a:xfrm>
            <a:custGeom>
              <a:avLst/>
              <a:gdLst/>
              <a:ahLst/>
              <a:cxnLst/>
              <a:rect l="0" t="0" r="0" b="0"/>
              <a:pathLst>
                <a:path w="120000" h="120000" extrusionOk="0">
                  <a:moveTo>
                    <a:pt x="46038" y="0"/>
                  </a:moveTo>
                  <a:lnTo>
                    <a:pt x="0" y="2738"/>
                  </a:lnTo>
                  <a:lnTo>
                    <a:pt x="0" y="94750"/>
                  </a:lnTo>
                  <a:cubicBezTo>
                    <a:pt x="0" y="112211"/>
                    <a:pt x="19061" y="120000"/>
                    <a:pt x="61888" y="120000"/>
                  </a:cubicBezTo>
                  <a:lnTo>
                    <a:pt x="120000" y="120000"/>
                  </a:lnTo>
                  <a:lnTo>
                    <a:pt x="120000" y="104077"/>
                  </a:lnTo>
                  <a:lnTo>
                    <a:pt x="77172" y="104077"/>
                  </a:lnTo>
                  <a:cubicBezTo>
                    <a:pt x="58677" y="104077"/>
                    <a:pt x="46038" y="103733"/>
                    <a:pt x="46038" y="94750"/>
                  </a:cubicBezTo>
                  <a:lnTo>
                    <a:pt x="46038" y="37233"/>
                  </a:lnTo>
                  <a:lnTo>
                    <a:pt x="120000" y="37233"/>
                  </a:lnTo>
                  <a:lnTo>
                    <a:pt x="120000" y="21311"/>
                  </a:lnTo>
                  <a:lnTo>
                    <a:pt x="46038" y="21311"/>
                  </a:lnTo>
                  <a:lnTo>
                    <a:pt x="46038" y="0"/>
                  </a:lnTo>
                  <a:close/>
                </a:path>
              </a:pathLst>
            </a:custGeom>
            <a:solidFill>
              <a:srgbClr val="FFFFFF"/>
            </a:solidFill>
            <a:ln>
              <a:noFill/>
            </a:ln>
          </p:spPr>
          <p:txBody>
            <a:bodyPr lIns="45700" tIns="45700" rIns="45700" bIns="45700" anchor="ctr" anchorCtr="0">
              <a:noAutofit/>
            </a:bodyPr>
            <a:lstStyle/>
            <a:p>
              <a:endParaRPr/>
            </a:p>
          </p:txBody>
        </p:sp>
        <p:sp>
          <p:nvSpPr>
            <p:cNvPr id="2040" name="Shape 2040"/>
            <p:cNvSpPr/>
            <p:nvPr/>
          </p:nvSpPr>
          <p:spPr>
            <a:xfrm>
              <a:off x="1810248" y="374239"/>
              <a:ext cx="56100" cy="55800"/>
            </a:xfrm>
            <a:custGeom>
              <a:avLst/>
              <a:gdLst/>
              <a:ahLst/>
              <a:cxnLst/>
              <a:rect l="0" t="0" r="0" b="0"/>
              <a:pathLst>
                <a:path w="120000" h="120000" extrusionOk="0">
                  <a:moveTo>
                    <a:pt x="56755" y="32666"/>
                  </a:moveTo>
                  <a:cubicBezTo>
                    <a:pt x="69761" y="32666"/>
                    <a:pt x="75666" y="37422"/>
                    <a:pt x="75666" y="46350"/>
                  </a:cubicBezTo>
                  <a:cubicBezTo>
                    <a:pt x="75666" y="55255"/>
                    <a:pt x="69761" y="60600"/>
                    <a:pt x="58511" y="60600"/>
                  </a:cubicBezTo>
                  <a:lnTo>
                    <a:pt x="46116" y="60600"/>
                  </a:lnTo>
                  <a:lnTo>
                    <a:pt x="46116" y="32666"/>
                  </a:lnTo>
                  <a:close/>
                  <a:moveTo>
                    <a:pt x="40211" y="26733"/>
                  </a:moveTo>
                  <a:lnTo>
                    <a:pt x="40211" y="90888"/>
                  </a:lnTo>
                  <a:lnTo>
                    <a:pt x="47288" y="90888"/>
                  </a:lnTo>
                  <a:lnTo>
                    <a:pt x="47288" y="66533"/>
                  </a:lnTo>
                  <a:lnTo>
                    <a:pt x="62661" y="65950"/>
                  </a:lnTo>
                  <a:lnTo>
                    <a:pt x="78616" y="90888"/>
                  </a:lnTo>
                  <a:lnTo>
                    <a:pt x="86305" y="90888"/>
                  </a:lnTo>
                  <a:lnTo>
                    <a:pt x="69761" y="64155"/>
                  </a:lnTo>
                  <a:cubicBezTo>
                    <a:pt x="76833" y="61188"/>
                    <a:pt x="82766" y="55255"/>
                    <a:pt x="82766" y="45738"/>
                  </a:cubicBezTo>
                  <a:cubicBezTo>
                    <a:pt x="82766" y="33866"/>
                    <a:pt x="74494" y="26733"/>
                    <a:pt x="58511" y="26733"/>
                  </a:cubicBezTo>
                  <a:close/>
                  <a:moveTo>
                    <a:pt x="59705" y="7727"/>
                  </a:moveTo>
                  <a:cubicBezTo>
                    <a:pt x="88083" y="7727"/>
                    <a:pt x="110533" y="31488"/>
                    <a:pt x="110533" y="59422"/>
                  </a:cubicBezTo>
                  <a:cubicBezTo>
                    <a:pt x="110533" y="87333"/>
                    <a:pt x="88083" y="110511"/>
                    <a:pt x="59705" y="110511"/>
                  </a:cubicBezTo>
                  <a:cubicBezTo>
                    <a:pt x="31916" y="110511"/>
                    <a:pt x="8883" y="87333"/>
                    <a:pt x="8883" y="59422"/>
                  </a:cubicBezTo>
                  <a:cubicBezTo>
                    <a:pt x="8883" y="30900"/>
                    <a:pt x="31916" y="7727"/>
                    <a:pt x="59705" y="7727"/>
                  </a:cubicBezTo>
                  <a:close/>
                  <a:moveTo>
                    <a:pt x="59705" y="0"/>
                  </a:moveTo>
                  <a:cubicBezTo>
                    <a:pt x="26594" y="0"/>
                    <a:pt x="0" y="26733"/>
                    <a:pt x="0" y="60011"/>
                  </a:cubicBezTo>
                  <a:cubicBezTo>
                    <a:pt x="0" y="92677"/>
                    <a:pt x="26594" y="120000"/>
                    <a:pt x="59705" y="120000"/>
                  </a:cubicBezTo>
                  <a:cubicBezTo>
                    <a:pt x="93405" y="120000"/>
                    <a:pt x="120000" y="92677"/>
                    <a:pt x="120000" y="60011"/>
                  </a:cubicBezTo>
                  <a:cubicBezTo>
                    <a:pt x="120000" y="26733"/>
                    <a:pt x="93405" y="0"/>
                    <a:pt x="59705" y="0"/>
                  </a:cubicBezTo>
                  <a:close/>
                </a:path>
              </a:pathLst>
            </a:custGeom>
            <a:solidFill>
              <a:srgbClr val="FFFFFF"/>
            </a:solidFill>
            <a:ln>
              <a:noFill/>
            </a:ln>
          </p:spPr>
          <p:txBody>
            <a:bodyPr lIns="45700" tIns="45700" rIns="45700" bIns="45700" anchor="ctr" anchorCtr="0">
              <a:noAutofit/>
            </a:bodyPr>
            <a:lstStyle/>
            <a:p>
              <a:endParaRPr/>
            </a:p>
          </p:txBody>
        </p:sp>
      </p:grpSp>
      <p:sp>
        <p:nvSpPr>
          <p:cNvPr id="2041" name="Shape 2041"/>
          <p:cNvSpPr txBox="1">
            <a:spLocks noGrp="1"/>
          </p:cNvSpPr>
          <p:nvPr>
            <p:ph type="sldNum" idx="12"/>
          </p:nvPr>
        </p:nvSpPr>
        <p:spPr>
          <a:xfrm>
            <a:off x="4419600" y="4608064"/>
            <a:ext cx="2133600" cy="318300"/>
          </a:xfrm>
          <a:prstGeom prst="rect">
            <a:avLst/>
          </a:prstGeom>
          <a:noFill/>
          <a:ln>
            <a:noFill/>
          </a:ln>
        </p:spPr>
        <p:txBody>
          <a:bodyPr lIns="91400" tIns="91400" rIns="91400" bIns="91400"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6224875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77.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2042"/>
        <p:cNvGrpSpPr/>
        <p:nvPr/>
      </p:nvGrpSpPr>
      <p:grpSpPr>
        <a:xfrm>
          <a:off x="0" y="0"/>
          <a:ext cx="0" cy="0"/>
          <a:chOff x="0" y="0"/>
          <a:chExt cx="0" cy="0"/>
        </a:xfrm>
      </p:grpSpPr>
      <p:sp>
        <p:nvSpPr>
          <p:cNvPr id="2043" name="Shape 2043"/>
          <p:cNvSpPr txBox="1">
            <a:spLocks noGrp="1"/>
          </p:cNvSpPr>
          <p:nvPr>
            <p:ph type="title"/>
          </p:nvPr>
        </p:nvSpPr>
        <p:spPr>
          <a:xfrm>
            <a:off x="311708" y="744574"/>
            <a:ext cx="8520600" cy="20526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rgbClr val="000000"/>
              </a:buClr>
              <a:buFont typeface="Arial"/>
              <a:buNone/>
              <a:defRPr sz="52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044" name="Shape 2044"/>
          <p:cNvSpPr txBox="1">
            <a:spLocks noGrp="1"/>
          </p:cNvSpPr>
          <p:nvPr>
            <p:ph type="body" idx="1"/>
          </p:nvPr>
        </p:nvSpPr>
        <p:spPr>
          <a:xfrm>
            <a:off x="311698" y="2834125"/>
            <a:ext cx="8520600" cy="792600"/>
          </a:xfrm>
          <a:prstGeom prst="rect">
            <a:avLst/>
          </a:prstGeom>
          <a:noFill/>
          <a:ln>
            <a:noFill/>
          </a:ln>
        </p:spPr>
        <p:txBody>
          <a:bodyPr lIns="91425" tIns="91425" rIns="91425" bIns="91425" anchor="t" anchorCtr="0"/>
          <a:lstStyle>
            <a:lvl1pPr marL="0" marR="0" lvl="0" indent="0" algn="ctr" rtl="0">
              <a:lnSpc>
                <a:spcPct val="100000"/>
              </a:lnSpc>
              <a:spcBef>
                <a:spcPts val="0"/>
              </a:spcBef>
              <a:spcAft>
                <a:spcPts val="0"/>
              </a:spcAft>
              <a:buClr>
                <a:srgbClr val="585858"/>
              </a:buClr>
              <a:buFont typeface="Arial"/>
              <a:buNone/>
              <a:defRPr sz="2800" b="0" i="0" u="none" strike="noStrike" cap="none">
                <a:solidFill>
                  <a:srgbClr val="585858"/>
                </a:solidFill>
                <a:latin typeface="Arial"/>
                <a:ea typeface="Arial"/>
                <a:cs typeface="Arial"/>
                <a:sym typeface="Arial"/>
              </a:defRPr>
            </a:lvl1pPr>
            <a:lvl2pPr marL="0" marR="0" lvl="1" indent="0" algn="ctr" rtl="0">
              <a:lnSpc>
                <a:spcPct val="100000"/>
              </a:lnSpc>
              <a:spcBef>
                <a:spcPts val="0"/>
              </a:spcBef>
              <a:spcAft>
                <a:spcPts val="0"/>
              </a:spcAft>
              <a:buClr>
                <a:srgbClr val="585858"/>
              </a:buClr>
              <a:buFont typeface="Arial"/>
              <a:buNone/>
              <a:defRPr sz="2800" b="0" i="0" u="none" strike="noStrike" cap="none">
                <a:solidFill>
                  <a:srgbClr val="585858"/>
                </a:solidFill>
                <a:latin typeface="Arial"/>
                <a:ea typeface="Arial"/>
                <a:cs typeface="Arial"/>
                <a:sym typeface="Arial"/>
              </a:defRPr>
            </a:lvl2pPr>
            <a:lvl3pPr marL="0" marR="0" lvl="2" indent="0" algn="ctr" rtl="0">
              <a:lnSpc>
                <a:spcPct val="100000"/>
              </a:lnSpc>
              <a:spcBef>
                <a:spcPts val="0"/>
              </a:spcBef>
              <a:spcAft>
                <a:spcPts val="0"/>
              </a:spcAft>
              <a:buClr>
                <a:srgbClr val="585858"/>
              </a:buClr>
              <a:buFont typeface="Arial"/>
              <a:buNone/>
              <a:defRPr sz="2800" b="0" i="0" u="none" strike="noStrike" cap="none">
                <a:solidFill>
                  <a:srgbClr val="585858"/>
                </a:solidFill>
                <a:latin typeface="Arial"/>
                <a:ea typeface="Arial"/>
                <a:cs typeface="Arial"/>
                <a:sym typeface="Arial"/>
              </a:defRPr>
            </a:lvl3pPr>
            <a:lvl4pPr marL="0" marR="0" lvl="3" indent="0" algn="ctr" rtl="0">
              <a:lnSpc>
                <a:spcPct val="100000"/>
              </a:lnSpc>
              <a:spcBef>
                <a:spcPts val="0"/>
              </a:spcBef>
              <a:spcAft>
                <a:spcPts val="0"/>
              </a:spcAft>
              <a:buClr>
                <a:srgbClr val="585858"/>
              </a:buClr>
              <a:buFont typeface="Arial"/>
              <a:buNone/>
              <a:defRPr sz="2800" b="0" i="0" u="none" strike="noStrike" cap="none">
                <a:solidFill>
                  <a:srgbClr val="585858"/>
                </a:solidFill>
                <a:latin typeface="Arial"/>
                <a:ea typeface="Arial"/>
                <a:cs typeface="Arial"/>
                <a:sym typeface="Arial"/>
              </a:defRPr>
            </a:lvl4pPr>
            <a:lvl5pPr marL="0" marR="0" lvl="4" indent="0" algn="ctr" rtl="0">
              <a:lnSpc>
                <a:spcPct val="100000"/>
              </a:lnSpc>
              <a:spcBef>
                <a:spcPts val="0"/>
              </a:spcBef>
              <a:spcAft>
                <a:spcPts val="0"/>
              </a:spcAft>
              <a:buClr>
                <a:srgbClr val="585858"/>
              </a:buClr>
              <a:buFont typeface="Arial"/>
              <a:buNone/>
              <a:defRPr sz="2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2045" name="Shape 2045"/>
          <p:cNvSpPr txBox="1">
            <a:spLocks noGrp="1"/>
          </p:cNvSpPr>
          <p:nvPr>
            <p:ph type="sldNum" idx="12"/>
          </p:nvPr>
        </p:nvSpPr>
        <p:spPr>
          <a:xfrm>
            <a:off x="8684343" y="4700817"/>
            <a:ext cx="336900" cy="318300"/>
          </a:xfrm>
          <a:prstGeom prst="rect">
            <a:avLst/>
          </a:prstGeom>
          <a:noFill/>
          <a:ln>
            <a:noFill/>
          </a:ln>
        </p:spPr>
        <p:txBody>
          <a:bodyPr lIns="91400" tIns="91400" rIns="91400" bIns="91400"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33060816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78.xml><?xml version="1.0" encoding="utf-8"?>
<p:sldLayout xmlns:a="http://schemas.openxmlformats.org/drawingml/2006/main" xmlns:r="http://schemas.openxmlformats.org/officeDocument/2006/relationships" xmlns:p="http://schemas.openxmlformats.org/presentationml/2006/main">
  <p:cSld name="Section header">
    <p:spTree>
      <p:nvGrpSpPr>
        <p:cNvPr id="1" name="Shape 2046"/>
        <p:cNvGrpSpPr/>
        <p:nvPr/>
      </p:nvGrpSpPr>
      <p:grpSpPr>
        <a:xfrm>
          <a:off x="0" y="0"/>
          <a:ext cx="0" cy="0"/>
          <a:chOff x="0" y="0"/>
          <a:chExt cx="0" cy="0"/>
        </a:xfrm>
      </p:grpSpPr>
      <p:sp>
        <p:nvSpPr>
          <p:cNvPr id="2047" name="Shape 2047"/>
          <p:cNvSpPr txBox="1">
            <a:spLocks noGrp="1"/>
          </p:cNvSpPr>
          <p:nvPr>
            <p:ph type="title"/>
          </p:nvPr>
        </p:nvSpPr>
        <p:spPr>
          <a:xfrm>
            <a:off x="311698" y="2150849"/>
            <a:ext cx="8520600" cy="841800"/>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rgbClr val="000000"/>
              </a:buClr>
              <a:buFont typeface="Arial"/>
              <a:buNone/>
              <a:defRPr sz="36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048" name="Shape 2048"/>
          <p:cNvSpPr txBox="1">
            <a:spLocks noGrp="1"/>
          </p:cNvSpPr>
          <p:nvPr>
            <p:ph type="sldNum" idx="12"/>
          </p:nvPr>
        </p:nvSpPr>
        <p:spPr>
          <a:xfrm>
            <a:off x="8684343" y="4700817"/>
            <a:ext cx="336900" cy="318300"/>
          </a:xfrm>
          <a:prstGeom prst="rect">
            <a:avLst/>
          </a:prstGeom>
          <a:noFill/>
          <a:ln>
            <a:noFill/>
          </a:ln>
        </p:spPr>
        <p:txBody>
          <a:bodyPr lIns="91400" tIns="91400" rIns="91400" bIns="91400"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15629145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79.xml><?xml version="1.0" encoding="utf-8"?>
<p:sldLayout xmlns:a="http://schemas.openxmlformats.org/drawingml/2006/main" xmlns:r="http://schemas.openxmlformats.org/officeDocument/2006/relationships" xmlns:p="http://schemas.openxmlformats.org/presentationml/2006/main">
  <p:cSld name="Title and body">
    <p:spTree>
      <p:nvGrpSpPr>
        <p:cNvPr id="1" name="Shape 2049"/>
        <p:cNvGrpSpPr/>
        <p:nvPr/>
      </p:nvGrpSpPr>
      <p:grpSpPr>
        <a:xfrm>
          <a:off x="0" y="0"/>
          <a:ext cx="0" cy="0"/>
          <a:chOff x="0" y="0"/>
          <a:chExt cx="0" cy="0"/>
        </a:xfrm>
      </p:grpSpPr>
      <p:sp>
        <p:nvSpPr>
          <p:cNvPr id="2050" name="Shape 2050"/>
          <p:cNvSpPr txBox="1">
            <a:spLocks noGrp="1"/>
          </p:cNvSpPr>
          <p:nvPr>
            <p:ph type="title"/>
          </p:nvPr>
        </p:nvSpPr>
        <p:spPr>
          <a:xfrm>
            <a:off x="311698" y="445025"/>
            <a:ext cx="8520600" cy="572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051" name="Shape 2051"/>
          <p:cNvSpPr txBox="1">
            <a:spLocks noGrp="1"/>
          </p:cNvSpPr>
          <p:nvPr>
            <p:ph type="body" idx="1"/>
          </p:nvPr>
        </p:nvSpPr>
        <p:spPr>
          <a:xfrm>
            <a:off x="311698" y="1152475"/>
            <a:ext cx="8520600" cy="3416400"/>
          </a:xfrm>
          <a:prstGeom prst="rect">
            <a:avLst/>
          </a:prstGeom>
          <a:noFill/>
          <a:ln>
            <a:noFill/>
          </a:ln>
        </p:spPr>
        <p:txBody>
          <a:bodyPr lIns="91425" tIns="91425" rIns="91425" bIns="91425" anchor="t" anchorCtr="0"/>
          <a:lstStyle>
            <a:lvl1pPr marL="0" marR="0" lvl="0"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1pPr>
            <a:lvl2pPr marL="0" marR="0" lvl="1"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2pPr>
            <a:lvl3pPr marL="0" marR="0" lvl="2"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3pPr>
            <a:lvl4pPr marL="0" marR="0" lvl="3"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4pPr>
            <a:lvl5pPr marL="0" marR="0" lvl="4"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2052" name="Shape 2052"/>
          <p:cNvSpPr txBox="1">
            <a:spLocks noGrp="1"/>
          </p:cNvSpPr>
          <p:nvPr>
            <p:ph type="sldNum" idx="12"/>
          </p:nvPr>
        </p:nvSpPr>
        <p:spPr>
          <a:xfrm>
            <a:off x="8684343" y="4700817"/>
            <a:ext cx="336900" cy="318300"/>
          </a:xfrm>
          <a:prstGeom prst="rect">
            <a:avLst/>
          </a:prstGeom>
          <a:noFill/>
          <a:ln>
            <a:noFill/>
          </a:ln>
        </p:spPr>
        <p:txBody>
          <a:bodyPr lIns="91400" tIns="91400" rIns="91400" bIns="91400"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34871267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4 – Sidebar">
  <p:cSld name="CUSTOM_5">
    <p:spTree>
      <p:nvGrpSpPr>
        <p:cNvPr id="1" name="Shape 231"/>
        <p:cNvGrpSpPr/>
        <p:nvPr/>
      </p:nvGrpSpPr>
      <p:grpSpPr>
        <a:xfrm>
          <a:off x="0" y="0"/>
          <a:ext cx="0" cy="0"/>
          <a:chOff x="0" y="0"/>
          <a:chExt cx="0" cy="0"/>
        </a:xfrm>
      </p:grpSpPr>
      <p:cxnSp>
        <p:nvCxnSpPr>
          <p:cNvPr id="232" name="Shape 232"/>
          <p:cNvCxnSpPr/>
          <p:nvPr/>
        </p:nvCxnSpPr>
        <p:spPr>
          <a:xfrm rot="10800000">
            <a:off x="6081375" y="905700"/>
            <a:ext cx="0" cy="3764400"/>
          </a:xfrm>
          <a:prstGeom prst="straightConnector1">
            <a:avLst/>
          </a:prstGeom>
          <a:noFill/>
          <a:ln w="19050" cap="flat" cmpd="sng">
            <a:solidFill>
              <a:srgbClr val="D9D9D9"/>
            </a:solidFill>
            <a:prstDash val="solid"/>
            <a:round/>
            <a:headEnd type="none" w="sm" len="sm"/>
            <a:tailEnd type="none" w="sm" len="sm"/>
          </a:ln>
        </p:spPr>
      </p:cxnSp>
      <p:sp>
        <p:nvSpPr>
          <p:cNvPr id="233" name="Shape 233"/>
          <p:cNvSpPr txBox="1">
            <a:spLocks noGrp="1"/>
          </p:cNvSpPr>
          <p:nvPr>
            <p:ph type="title"/>
          </p:nvPr>
        </p:nvSpPr>
        <p:spPr>
          <a:xfrm>
            <a:off x="192475" y="151275"/>
            <a:ext cx="8663100" cy="3939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2500" b="1">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34" name="Shape 234"/>
          <p:cNvGrpSpPr/>
          <p:nvPr/>
        </p:nvGrpSpPr>
        <p:grpSpPr>
          <a:xfrm>
            <a:off x="287525" y="4854556"/>
            <a:ext cx="634914" cy="148716"/>
            <a:chOff x="1841475" y="2392725"/>
            <a:chExt cx="3928925" cy="920275"/>
          </a:xfrm>
        </p:grpSpPr>
        <p:sp>
          <p:nvSpPr>
            <p:cNvPr id="235" name="Shape 235"/>
            <p:cNvSpPr/>
            <p:nvPr/>
          </p:nvSpPr>
          <p:spPr>
            <a:xfrm>
              <a:off x="2574175" y="2392725"/>
              <a:ext cx="139950" cy="905175"/>
            </a:xfrm>
            <a:custGeom>
              <a:avLst/>
              <a:gdLst/>
              <a:ahLst/>
              <a:cxnLst/>
              <a:rect l="0" t="0" r="0" b="0"/>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6" name="Shape 236"/>
            <p:cNvSpPr/>
            <p:nvPr/>
          </p:nvSpPr>
          <p:spPr>
            <a:xfrm>
              <a:off x="2816875" y="2626700"/>
              <a:ext cx="703700" cy="686300"/>
            </a:xfrm>
            <a:custGeom>
              <a:avLst/>
              <a:gdLst/>
              <a:ahLst/>
              <a:cxnLst/>
              <a:rect l="0" t="0" r="0" b="0"/>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7" name="Shape 237"/>
            <p:cNvSpPr/>
            <p:nvPr/>
          </p:nvSpPr>
          <p:spPr>
            <a:xfrm>
              <a:off x="3557125" y="2626700"/>
              <a:ext cx="614900" cy="685700"/>
            </a:xfrm>
            <a:custGeom>
              <a:avLst/>
              <a:gdLst/>
              <a:ahLst/>
              <a:cxnLst/>
              <a:rect l="0" t="0" r="0" b="0"/>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8" name="Shape 238"/>
            <p:cNvSpPr/>
            <p:nvPr/>
          </p:nvSpPr>
          <p:spPr>
            <a:xfrm>
              <a:off x="4732275" y="2617400"/>
              <a:ext cx="582350" cy="679925"/>
            </a:xfrm>
            <a:custGeom>
              <a:avLst/>
              <a:gdLst/>
              <a:ahLst/>
              <a:cxnLst/>
              <a:rect l="0" t="0" r="0" b="0"/>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9" name="Shape 239"/>
            <p:cNvSpPr/>
            <p:nvPr/>
          </p:nvSpPr>
          <p:spPr>
            <a:xfrm>
              <a:off x="5448725" y="2392725"/>
              <a:ext cx="139950" cy="905175"/>
            </a:xfrm>
            <a:custGeom>
              <a:avLst/>
              <a:gdLst/>
              <a:ahLst/>
              <a:cxnLst/>
              <a:rect l="0" t="0" r="0" b="0"/>
              <a:pathLst>
                <a:path w="5598" h="36207" extrusionOk="0">
                  <a:moveTo>
                    <a:pt x="1" y="0"/>
                  </a:moveTo>
                  <a:lnTo>
                    <a:pt x="1" y="36206"/>
                  </a:lnTo>
                  <a:lnTo>
                    <a:pt x="5598" y="36206"/>
                  </a:lnTo>
                  <a:lnTo>
                    <a:pt x="5598" y="0"/>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40" name="Shape 240"/>
            <p:cNvSpPr/>
            <p:nvPr/>
          </p:nvSpPr>
          <p:spPr>
            <a:xfrm>
              <a:off x="1841475" y="2392725"/>
              <a:ext cx="617775" cy="904600"/>
            </a:xfrm>
            <a:custGeom>
              <a:avLst/>
              <a:gdLst/>
              <a:ahLst/>
              <a:cxnLst/>
              <a:rect l="0" t="0" r="0" b="0"/>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41" name="Shape 241"/>
            <p:cNvSpPr/>
            <p:nvPr/>
          </p:nvSpPr>
          <p:spPr>
            <a:xfrm>
              <a:off x="4278825" y="2482125"/>
              <a:ext cx="369275" cy="814025"/>
            </a:xfrm>
            <a:custGeom>
              <a:avLst/>
              <a:gdLst/>
              <a:ahLst/>
              <a:cxnLst/>
              <a:rect l="0" t="0" r="0" b="0"/>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42" name="Shape 242"/>
            <p:cNvSpPr/>
            <p:nvPr/>
          </p:nvSpPr>
          <p:spPr>
            <a:xfrm>
              <a:off x="5652525" y="3180600"/>
              <a:ext cx="117875" cy="117300"/>
            </a:xfrm>
            <a:custGeom>
              <a:avLst/>
              <a:gdLst/>
              <a:ahLst/>
              <a:cxnLst/>
              <a:rect l="0" t="0" r="0" b="0"/>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cxnSp>
        <p:nvCxnSpPr>
          <p:cNvPr id="243" name="Shape 243"/>
          <p:cNvCxnSpPr/>
          <p:nvPr/>
        </p:nvCxnSpPr>
        <p:spPr>
          <a:xfrm>
            <a:off x="6078286" y="-214525"/>
            <a:ext cx="0" cy="119700"/>
          </a:xfrm>
          <a:prstGeom prst="straightConnector1">
            <a:avLst/>
          </a:prstGeom>
          <a:noFill/>
          <a:ln w="9525" cap="flat" cmpd="sng">
            <a:solidFill>
              <a:srgbClr val="D9D9D9"/>
            </a:solidFill>
            <a:prstDash val="solid"/>
            <a:round/>
            <a:headEnd type="none" w="med" len="med"/>
            <a:tailEnd type="none" w="med" len="med"/>
          </a:ln>
        </p:spPr>
      </p:cxnSp>
      <p:sp>
        <p:nvSpPr>
          <p:cNvPr id="244" name="Shape 244"/>
          <p:cNvSpPr txBox="1">
            <a:spLocks noGrp="1"/>
          </p:cNvSpPr>
          <p:nvPr>
            <p:ph type="body" idx="1"/>
          </p:nvPr>
        </p:nvSpPr>
        <p:spPr>
          <a:xfrm>
            <a:off x="192475" y="900400"/>
            <a:ext cx="5618700" cy="3769500"/>
          </a:xfrm>
          <a:prstGeom prst="rect">
            <a:avLst/>
          </a:prstGeom>
          <a:noFill/>
          <a:ln>
            <a:noFill/>
          </a:ln>
        </p:spPr>
        <p:txBody>
          <a:bodyPr spcFirstLastPara="1" wrap="square" lIns="91425" tIns="91425" rIns="91425" bIns="91425" anchor="t" anchorCtr="0"/>
          <a:lstStyle>
            <a:lvl1pPr marL="457200" lvl="0" indent="-317500" rtl="0">
              <a:lnSpc>
                <a:spcPct val="110000"/>
              </a:lnSpc>
              <a:spcBef>
                <a:spcPts val="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1pPr>
            <a:lvl2pPr marL="914400" lvl="1"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2pPr>
            <a:lvl3pPr marL="1371600" lvl="2"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3pPr>
            <a:lvl4pPr marL="1828800" lvl="3"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4pPr>
            <a:lvl5pPr marL="2286000" lvl="4"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5pPr>
            <a:lvl6pPr marL="2743200" lvl="5"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6pPr>
            <a:lvl7pPr marL="3200400" lvl="6"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7pPr>
            <a:lvl8pPr marL="3657600" lvl="7"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8pPr>
            <a:lvl9pPr marL="4114800" lvl="8" indent="-317500" rtl="0">
              <a:lnSpc>
                <a:spcPct val="110000"/>
              </a:lnSpc>
              <a:spcBef>
                <a:spcPts val="1000"/>
              </a:spcBef>
              <a:spcAft>
                <a:spcPts val="1000"/>
              </a:spcAft>
              <a:buClr>
                <a:schemeClr val="dk1"/>
              </a:buClr>
              <a:buSzPts val="1400"/>
              <a:buFont typeface="Proxima Nova"/>
              <a:buChar char="■"/>
              <a:defRPr>
                <a:solidFill>
                  <a:schemeClr val="dk1"/>
                </a:solidFill>
                <a:latin typeface="Proxima Nova"/>
                <a:ea typeface="Proxima Nova"/>
                <a:cs typeface="Proxima Nova"/>
                <a:sym typeface="Proxima Nova"/>
              </a:defRPr>
            </a:lvl9pPr>
          </a:lstStyle>
          <a:p>
            <a:endParaRPr/>
          </a:p>
        </p:txBody>
      </p:sp>
      <p:sp>
        <p:nvSpPr>
          <p:cNvPr id="245" name="Shape 245"/>
          <p:cNvSpPr txBox="1">
            <a:spLocks noGrp="1"/>
          </p:cNvSpPr>
          <p:nvPr>
            <p:ph type="body" idx="2"/>
          </p:nvPr>
        </p:nvSpPr>
        <p:spPr>
          <a:xfrm>
            <a:off x="6222125" y="900400"/>
            <a:ext cx="2729400" cy="3769500"/>
          </a:xfrm>
          <a:prstGeom prst="rect">
            <a:avLst/>
          </a:prstGeom>
          <a:noFill/>
          <a:ln>
            <a:noFill/>
          </a:ln>
        </p:spPr>
        <p:txBody>
          <a:bodyPr spcFirstLastPara="1" wrap="square" lIns="91425" tIns="91425" rIns="91425" bIns="91425" anchor="t" anchorCtr="0"/>
          <a:lstStyle>
            <a:lvl1pPr marL="457200" lvl="0" indent="-311150" rtl="0">
              <a:lnSpc>
                <a:spcPct val="110000"/>
              </a:lnSpc>
              <a:spcBef>
                <a:spcPts val="0"/>
              </a:spcBef>
              <a:spcAft>
                <a:spcPts val="0"/>
              </a:spcAft>
              <a:buClr>
                <a:schemeClr val="lt2"/>
              </a:buClr>
              <a:buSzPts val="1300"/>
              <a:buFont typeface="Proxima Nova"/>
              <a:buChar char="●"/>
              <a:defRPr sz="1300" b="1">
                <a:solidFill>
                  <a:schemeClr val="lt2"/>
                </a:solidFill>
                <a:latin typeface="Proxima Nova"/>
                <a:ea typeface="Proxima Nova"/>
                <a:cs typeface="Proxima Nova"/>
                <a:sym typeface="Proxima Nova"/>
              </a:defRPr>
            </a:lvl1pPr>
            <a:lvl2pPr marL="914400" lvl="1" indent="-311150" rtl="0">
              <a:lnSpc>
                <a:spcPct val="110000"/>
              </a:lnSpc>
              <a:spcBef>
                <a:spcPts val="2000"/>
              </a:spcBef>
              <a:spcAft>
                <a:spcPts val="0"/>
              </a:spcAft>
              <a:buClr>
                <a:schemeClr val="lt2"/>
              </a:buClr>
              <a:buSzPts val="1300"/>
              <a:buFont typeface="Proxima Nova"/>
              <a:buChar char="○"/>
              <a:defRPr sz="1300" b="1">
                <a:solidFill>
                  <a:schemeClr val="lt2"/>
                </a:solidFill>
                <a:latin typeface="Proxima Nova"/>
                <a:ea typeface="Proxima Nova"/>
                <a:cs typeface="Proxima Nova"/>
                <a:sym typeface="Proxima Nova"/>
              </a:defRPr>
            </a:lvl2pPr>
            <a:lvl3pPr marL="1371600" lvl="2" indent="-311150" rtl="0">
              <a:lnSpc>
                <a:spcPct val="110000"/>
              </a:lnSpc>
              <a:spcBef>
                <a:spcPts val="2000"/>
              </a:spcBef>
              <a:spcAft>
                <a:spcPts val="0"/>
              </a:spcAft>
              <a:buClr>
                <a:schemeClr val="lt2"/>
              </a:buClr>
              <a:buSzPts val="1300"/>
              <a:buFont typeface="Proxima Nova"/>
              <a:buChar char="■"/>
              <a:defRPr sz="1300" b="1">
                <a:solidFill>
                  <a:schemeClr val="lt2"/>
                </a:solidFill>
                <a:latin typeface="Proxima Nova"/>
                <a:ea typeface="Proxima Nova"/>
                <a:cs typeface="Proxima Nova"/>
                <a:sym typeface="Proxima Nova"/>
              </a:defRPr>
            </a:lvl3pPr>
            <a:lvl4pPr marL="1828800" lvl="3" indent="-311150" rtl="0">
              <a:lnSpc>
                <a:spcPct val="110000"/>
              </a:lnSpc>
              <a:spcBef>
                <a:spcPts val="2000"/>
              </a:spcBef>
              <a:spcAft>
                <a:spcPts val="0"/>
              </a:spcAft>
              <a:buClr>
                <a:schemeClr val="lt2"/>
              </a:buClr>
              <a:buSzPts val="1300"/>
              <a:buFont typeface="Proxima Nova"/>
              <a:buChar char="●"/>
              <a:defRPr sz="1300" b="1">
                <a:solidFill>
                  <a:schemeClr val="lt2"/>
                </a:solidFill>
                <a:latin typeface="Proxima Nova"/>
                <a:ea typeface="Proxima Nova"/>
                <a:cs typeface="Proxima Nova"/>
                <a:sym typeface="Proxima Nova"/>
              </a:defRPr>
            </a:lvl4pPr>
            <a:lvl5pPr marL="2286000" lvl="4" indent="-311150" rtl="0">
              <a:lnSpc>
                <a:spcPct val="110000"/>
              </a:lnSpc>
              <a:spcBef>
                <a:spcPts val="2000"/>
              </a:spcBef>
              <a:spcAft>
                <a:spcPts val="0"/>
              </a:spcAft>
              <a:buClr>
                <a:schemeClr val="lt2"/>
              </a:buClr>
              <a:buSzPts val="1300"/>
              <a:buFont typeface="Proxima Nova"/>
              <a:buChar char="○"/>
              <a:defRPr sz="1300" b="1">
                <a:solidFill>
                  <a:schemeClr val="lt2"/>
                </a:solidFill>
                <a:latin typeface="Proxima Nova"/>
                <a:ea typeface="Proxima Nova"/>
                <a:cs typeface="Proxima Nova"/>
                <a:sym typeface="Proxima Nova"/>
              </a:defRPr>
            </a:lvl5pPr>
            <a:lvl6pPr marL="2743200" lvl="5" indent="-311150" rtl="0">
              <a:lnSpc>
                <a:spcPct val="110000"/>
              </a:lnSpc>
              <a:spcBef>
                <a:spcPts val="2000"/>
              </a:spcBef>
              <a:spcAft>
                <a:spcPts val="0"/>
              </a:spcAft>
              <a:buClr>
                <a:schemeClr val="lt2"/>
              </a:buClr>
              <a:buSzPts val="1300"/>
              <a:buFont typeface="Proxima Nova"/>
              <a:buChar char="■"/>
              <a:defRPr sz="1300" b="1">
                <a:solidFill>
                  <a:schemeClr val="lt2"/>
                </a:solidFill>
                <a:latin typeface="Proxima Nova"/>
                <a:ea typeface="Proxima Nova"/>
                <a:cs typeface="Proxima Nova"/>
                <a:sym typeface="Proxima Nova"/>
              </a:defRPr>
            </a:lvl6pPr>
            <a:lvl7pPr marL="3200400" lvl="6" indent="-311150" rtl="0">
              <a:lnSpc>
                <a:spcPct val="110000"/>
              </a:lnSpc>
              <a:spcBef>
                <a:spcPts val="2000"/>
              </a:spcBef>
              <a:spcAft>
                <a:spcPts val="0"/>
              </a:spcAft>
              <a:buClr>
                <a:schemeClr val="lt2"/>
              </a:buClr>
              <a:buSzPts val="1300"/>
              <a:buFont typeface="Proxima Nova"/>
              <a:buChar char="●"/>
              <a:defRPr sz="1300" b="1">
                <a:solidFill>
                  <a:schemeClr val="lt2"/>
                </a:solidFill>
                <a:latin typeface="Proxima Nova"/>
                <a:ea typeface="Proxima Nova"/>
                <a:cs typeface="Proxima Nova"/>
                <a:sym typeface="Proxima Nova"/>
              </a:defRPr>
            </a:lvl7pPr>
            <a:lvl8pPr marL="3657600" lvl="7" indent="-311150" rtl="0">
              <a:lnSpc>
                <a:spcPct val="110000"/>
              </a:lnSpc>
              <a:spcBef>
                <a:spcPts val="2000"/>
              </a:spcBef>
              <a:spcAft>
                <a:spcPts val="0"/>
              </a:spcAft>
              <a:buClr>
                <a:schemeClr val="lt2"/>
              </a:buClr>
              <a:buSzPts val="1300"/>
              <a:buFont typeface="Proxima Nova"/>
              <a:buChar char="○"/>
              <a:defRPr sz="1300" b="1">
                <a:solidFill>
                  <a:schemeClr val="lt2"/>
                </a:solidFill>
                <a:latin typeface="Proxima Nova"/>
                <a:ea typeface="Proxima Nova"/>
                <a:cs typeface="Proxima Nova"/>
                <a:sym typeface="Proxima Nova"/>
              </a:defRPr>
            </a:lvl8pPr>
            <a:lvl9pPr marL="4114800" lvl="8" indent="-311150" rtl="0">
              <a:lnSpc>
                <a:spcPct val="110000"/>
              </a:lnSpc>
              <a:spcBef>
                <a:spcPts val="2000"/>
              </a:spcBef>
              <a:spcAft>
                <a:spcPts val="2000"/>
              </a:spcAft>
              <a:buClr>
                <a:schemeClr val="lt2"/>
              </a:buClr>
              <a:buSzPts val="1300"/>
              <a:buFont typeface="Proxima Nova"/>
              <a:buChar char="■"/>
              <a:defRPr sz="1300" b="1">
                <a:solidFill>
                  <a:schemeClr val="lt2"/>
                </a:solidFill>
                <a:latin typeface="Proxima Nova"/>
                <a:ea typeface="Proxima Nova"/>
                <a:cs typeface="Proxima Nova"/>
                <a:sym typeface="Proxima Nova"/>
              </a:defRPr>
            </a:lvl9pPr>
          </a:lstStyle>
          <a:p>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p:cSld name="Title and two columns">
    <p:spTree>
      <p:nvGrpSpPr>
        <p:cNvPr id="1" name="Shape 2053"/>
        <p:cNvGrpSpPr/>
        <p:nvPr/>
      </p:nvGrpSpPr>
      <p:grpSpPr>
        <a:xfrm>
          <a:off x="0" y="0"/>
          <a:ext cx="0" cy="0"/>
          <a:chOff x="0" y="0"/>
          <a:chExt cx="0" cy="0"/>
        </a:xfrm>
      </p:grpSpPr>
      <p:sp>
        <p:nvSpPr>
          <p:cNvPr id="2054" name="Shape 2054"/>
          <p:cNvSpPr txBox="1">
            <a:spLocks noGrp="1"/>
          </p:cNvSpPr>
          <p:nvPr>
            <p:ph type="title"/>
          </p:nvPr>
        </p:nvSpPr>
        <p:spPr>
          <a:xfrm>
            <a:off x="311698" y="445025"/>
            <a:ext cx="8520600" cy="572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055" name="Shape 2055"/>
          <p:cNvSpPr txBox="1">
            <a:spLocks noGrp="1"/>
          </p:cNvSpPr>
          <p:nvPr>
            <p:ph type="body" idx="1"/>
          </p:nvPr>
        </p:nvSpPr>
        <p:spPr>
          <a:xfrm>
            <a:off x="311698" y="1152475"/>
            <a:ext cx="3999900" cy="3416400"/>
          </a:xfrm>
          <a:prstGeom prst="rect">
            <a:avLst/>
          </a:prstGeom>
          <a:noFill/>
          <a:ln>
            <a:noFill/>
          </a:ln>
        </p:spPr>
        <p:txBody>
          <a:bodyPr lIns="91425" tIns="91425" rIns="91425" bIns="91425" anchor="t" anchorCtr="0"/>
          <a:lstStyle>
            <a:lvl1pPr marL="0" marR="0" lvl="0" indent="88900" algn="l" rtl="0">
              <a:lnSpc>
                <a:spcPct val="115000"/>
              </a:lnSpc>
              <a:spcBef>
                <a:spcPts val="1600"/>
              </a:spcBef>
              <a:spcAft>
                <a:spcPts val="0"/>
              </a:spcAft>
              <a:buClr>
                <a:srgbClr val="585858"/>
              </a:buClr>
              <a:buSzPct val="100000"/>
              <a:buFont typeface="Arial"/>
              <a:buChar char="●"/>
              <a:defRPr sz="1400" b="0" i="0" u="none" strike="noStrike" cap="none">
                <a:solidFill>
                  <a:srgbClr val="585858"/>
                </a:solidFill>
                <a:latin typeface="Arial"/>
                <a:ea typeface="Arial"/>
                <a:cs typeface="Arial"/>
                <a:sym typeface="Arial"/>
              </a:defRPr>
            </a:lvl1pPr>
            <a:lvl2pPr marL="0" marR="0" lvl="1" indent="88900" algn="l" rtl="0">
              <a:lnSpc>
                <a:spcPct val="115000"/>
              </a:lnSpc>
              <a:spcBef>
                <a:spcPts val="1600"/>
              </a:spcBef>
              <a:spcAft>
                <a:spcPts val="0"/>
              </a:spcAft>
              <a:buClr>
                <a:srgbClr val="585858"/>
              </a:buClr>
              <a:buSzPct val="100000"/>
              <a:buFont typeface="Arial"/>
              <a:buChar char="○"/>
              <a:defRPr sz="1400" b="0" i="0" u="none" strike="noStrike" cap="none">
                <a:solidFill>
                  <a:srgbClr val="585858"/>
                </a:solidFill>
                <a:latin typeface="Arial"/>
                <a:ea typeface="Arial"/>
                <a:cs typeface="Arial"/>
                <a:sym typeface="Arial"/>
              </a:defRPr>
            </a:lvl2pPr>
            <a:lvl3pPr marL="0" marR="0" lvl="2" indent="88900" algn="l" rtl="0">
              <a:lnSpc>
                <a:spcPct val="115000"/>
              </a:lnSpc>
              <a:spcBef>
                <a:spcPts val="1600"/>
              </a:spcBef>
              <a:spcAft>
                <a:spcPts val="0"/>
              </a:spcAft>
              <a:buClr>
                <a:srgbClr val="585858"/>
              </a:buClr>
              <a:buSzPct val="100000"/>
              <a:buFont typeface="Arial"/>
              <a:buChar char="■"/>
              <a:defRPr sz="1400" b="0" i="0" u="none" strike="noStrike" cap="none">
                <a:solidFill>
                  <a:srgbClr val="585858"/>
                </a:solidFill>
                <a:latin typeface="Arial"/>
                <a:ea typeface="Arial"/>
                <a:cs typeface="Arial"/>
                <a:sym typeface="Arial"/>
              </a:defRPr>
            </a:lvl3pPr>
            <a:lvl4pPr marL="0" marR="0" lvl="3" indent="88900" algn="l" rtl="0">
              <a:lnSpc>
                <a:spcPct val="115000"/>
              </a:lnSpc>
              <a:spcBef>
                <a:spcPts val="1600"/>
              </a:spcBef>
              <a:spcAft>
                <a:spcPts val="0"/>
              </a:spcAft>
              <a:buClr>
                <a:srgbClr val="585858"/>
              </a:buClr>
              <a:buSzPct val="100000"/>
              <a:buFont typeface="Arial"/>
              <a:buChar char="●"/>
              <a:defRPr sz="1400" b="0" i="0" u="none" strike="noStrike" cap="none">
                <a:solidFill>
                  <a:srgbClr val="585858"/>
                </a:solidFill>
                <a:latin typeface="Arial"/>
                <a:ea typeface="Arial"/>
                <a:cs typeface="Arial"/>
                <a:sym typeface="Arial"/>
              </a:defRPr>
            </a:lvl4pPr>
            <a:lvl5pPr marL="0" marR="0" lvl="4" indent="88900" algn="l" rtl="0">
              <a:lnSpc>
                <a:spcPct val="115000"/>
              </a:lnSpc>
              <a:spcBef>
                <a:spcPts val="1600"/>
              </a:spcBef>
              <a:spcAft>
                <a:spcPts val="0"/>
              </a:spcAft>
              <a:buClr>
                <a:srgbClr val="585858"/>
              </a:buClr>
              <a:buSzPct val="100000"/>
              <a:buFont typeface="Arial"/>
              <a:buChar char="○"/>
              <a:defRPr sz="14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2056" name="Shape 2056"/>
          <p:cNvSpPr txBox="1">
            <a:spLocks noGrp="1"/>
          </p:cNvSpPr>
          <p:nvPr>
            <p:ph type="body" idx="2"/>
          </p:nvPr>
        </p:nvSpPr>
        <p:spPr>
          <a:xfrm>
            <a:off x="4832398" y="1152475"/>
            <a:ext cx="3999900" cy="3416400"/>
          </a:xfrm>
          <a:prstGeom prst="rect">
            <a:avLst/>
          </a:prstGeom>
          <a:noFill/>
          <a:ln>
            <a:noFill/>
          </a:ln>
        </p:spPr>
        <p:txBody>
          <a:bodyPr lIns="91425" tIns="91425" rIns="91425" bIns="91425" anchor="t" anchorCtr="0"/>
          <a:lstStyle>
            <a:lvl1pPr marL="0" marR="0" lvl="0"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1pPr>
            <a:lvl2pPr marL="0" marR="0" lvl="1"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2pPr>
            <a:lvl3pPr marL="0" marR="0" lvl="2"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3pPr>
            <a:lvl4pPr marL="0" marR="0" lvl="3"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4pPr>
            <a:lvl5pPr marL="0" marR="0" lvl="4"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2057" name="Shape 2057"/>
          <p:cNvSpPr txBox="1">
            <a:spLocks noGrp="1"/>
          </p:cNvSpPr>
          <p:nvPr>
            <p:ph type="sldNum" idx="12"/>
          </p:nvPr>
        </p:nvSpPr>
        <p:spPr>
          <a:xfrm>
            <a:off x="8684343" y="4700817"/>
            <a:ext cx="336900" cy="318300"/>
          </a:xfrm>
          <a:prstGeom prst="rect">
            <a:avLst/>
          </a:prstGeom>
          <a:noFill/>
          <a:ln>
            <a:noFill/>
          </a:ln>
        </p:spPr>
        <p:txBody>
          <a:bodyPr lIns="91400" tIns="91400" rIns="91400" bIns="91400"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29418946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81.xml><?xml version="1.0" encoding="utf-8"?>
<p:sldLayout xmlns:a="http://schemas.openxmlformats.org/drawingml/2006/main" xmlns:r="http://schemas.openxmlformats.org/officeDocument/2006/relationships" xmlns:p="http://schemas.openxmlformats.org/presentationml/2006/main">
  <p:cSld name="Title only">
    <p:spTree>
      <p:nvGrpSpPr>
        <p:cNvPr id="1" name="Shape 2058"/>
        <p:cNvGrpSpPr/>
        <p:nvPr/>
      </p:nvGrpSpPr>
      <p:grpSpPr>
        <a:xfrm>
          <a:off x="0" y="0"/>
          <a:ext cx="0" cy="0"/>
          <a:chOff x="0" y="0"/>
          <a:chExt cx="0" cy="0"/>
        </a:xfrm>
      </p:grpSpPr>
      <p:sp>
        <p:nvSpPr>
          <p:cNvPr id="2059" name="Shape 2059"/>
          <p:cNvSpPr txBox="1">
            <a:spLocks noGrp="1"/>
          </p:cNvSpPr>
          <p:nvPr>
            <p:ph type="title"/>
          </p:nvPr>
        </p:nvSpPr>
        <p:spPr>
          <a:xfrm>
            <a:off x="311698" y="445025"/>
            <a:ext cx="8520600" cy="572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060" name="Shape 2060"/>
          <p:cNvSpPr txBox="1">
            <a:spLocks noGrp="1"/>
          </p:cNvSpPr>
          <p:nvPr>
            <p:ph type="sldNum" idx="12"/>
          </p:nvPr>
        </p:nvSpPr>
        <p:spPr>
          <a:xfrm>
            <a:off x="8684343" y="4700817"/>
            <a:ext cx="336900" cy="318300"/>
          </a:xfrm>
          <a:prstGeom prst="rect">
            <a:avLst/>
          </a:prstGeom>
          <a:noFill/>
          <a:ln>
            <a:noFill/>
          </a:ln>
        </p:spPr>
        <p:txBody>
          <a:bodyPr lIns="91400" tIns="91400" rIns="91400" bIns="91400"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7639015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82.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2061"/>
        <p:cNvGrpSpPr/>
        <p:nvPr/>
      </p:nvGrpSpPr>
      <p:grpSpPr>
        <a:xfrm>
          <a:off x="0" y="0"/>
          <a:ext cx="0" cy="0"/>
          <a:chOff x="0" y="0"/>
          <a:chExt cx="0" cy="0"/>
        </a:xfrm>
      </p:grpSpPr>
      <p:sp>
        <p:nvSpPr>
          <p:cNvPr id="2062" name="Shape 2062"/>
          <p:cNvSpPr txBox="1">
            <a:spLocks noGrp="1"/>
          </p:cNvSpPr>
          <p:nvPr>
            <p:ph type="title"/>
          </p:nvPr>
        </p:nvSpPr>
        <p:spPr>
          <a:xfrm>
            <a:off x="311698" y="555600"/>
            <a:ext cx="2808000" cy="7557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000000"/>
              </a:buClr>
              <a:buFont typeface="Arial"/>
              <a:buNone/>
              <a:defRPr sz="2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063" name="Shape 2063"/>
          <p:cNvSpPr txBox="1">
            <a:spLocks noGrp="1"/>
          </p:cNvSpPr>
          <p:nvPr>
            <p:ph type="body" idx="1"/>
          </p:nvPr>
        </p:nvSpPr>
        <p:spPr>
          <a:xfrm>
            <a:off x="311698" y="1389599"/>
            <a:ext cx="2808000" cy="3179400"/>
          </a:xfrm>
          <a:prstGeom prst="rect">
            <a:avLst/>
          </a:prstGeom>
          <a:noFill/>
          <a:ln>
            <a:noFill/>
          </a:ln>
        </p:spPr>
        <p:txBody>
          <a:bodyPr lIns="91425" tIns="91425" rIns="91425" bIns="91425" anchor="t" anchorCtr="0"/>
          <a:lstStyle>
            <a:lvl1pPr marL="0" marR="0" lvl="0" indent="76200" algn="l" rtl="0">
              <a:lnSpc>
                <a:spcPct val="115000"/>
              </a:lnSpc>
              <a:spcBef>
                <a:spcPts val="1600"/>
              </a:spcBef>
              <a:spcAft>
                <a:spcPts val="0"/>
              </a:spcAft>
              <a:buClr>
                <a:srgbClr val="585858"/>
              </a:buClr>
              <a:buSzPct val="100000"/>
              <a:buFont typeface="Arial"/>
              <a:buChar char="●"/>
              <a:defRPr sz="1200" b="0" i="0" u="none" strike="noStrike" cap="none">
                <a:solidFill>
                  <a:srgbClr val="585858"/>
                </a:solidFill>
                <a:latin typeface="Arial"/>
                <a:ea typeface="Arial"/>
                <a:cs typeface="Arial"/>
                <a:sym typeface="Arial"/>
              </a:defRPr>
            </a:lvl1pPr>
            <a:lvl2pPr marL="0" marR="0" lvl="1" indent="76200" algn="l" rtl="0">
              <a:lnSpc>
                <a:spcPct val="115000"/>
              </a:lnSpc>
              <a:spcBef>
                <a:spcPts val="1600"/>
              </a:spcBef>
              <a:spcAft>
                <a:spcPts val="0"/>
              </a:spcAft>
              <a:buClr>
                <a:srgbClr val="585858"/>
              </a:buClr>
              <a:buSzPct val="100000"/>
              <a:buFont typeface="Arial"/>
              <a:buChar char="○"/>
              <a:defRPr sz="1200" b="0" i="0" u="none" strike="noStrike" cap="none">
                <a:solidFill>
                  <a:srgbClr val="585858"/>
                </a:solidFill>
                <a:latin typeface="Arial"/>
                <a:ea typeface="Arial"/>
                <a:cs typeface="Arial"/>
                <a:sym typeface="Arial"/>
              </a:defRPr>
            </a:lvl2pPr>
            <a:lvl3pPr marL="0" marR="0" lvl="2" indent="76200" algn="l" rtl="0">
              <a:lnSpc>
                <a:spcPct val="115000"/>
              </a:lnSpc>
              <a:spcBef>
                <a:spcPts val="1600"/>
              </a:spcBef>
              <a:spcAft>
                <a:spcPts val="0"/>
              </a:spcAft>
              <a:buClr>
                <a:srgbClr val="585858"/>
              </a:buClr>
              <a:buSzPct val="100000"/>
              <a:buFont typeface="Arial"/>
              <a:buChar char="■"/>
              <a:defRPr sz="1200" b="0" i="0" u="none" strike="noStrike" cap="none">
                <a:solidFill>
                  <a:srgbClr val="585858"/>
                </a:solidFill>
                <a:latin typeface="Arial"/>
                <a:ea typeface="Arial"/>
                <a:cs typeface="Arial"/>
                <a:sym typeface="Arial"/>
              </a:defRPr>
            </a:lvl3pPr>
            <a:lvl4pPr marL="0" marR="0" lvl="3" indent="76200" algn="l" rtl="0">
              <a:lnSpc>
                <a:spcPct val="115000"/>
              </a:lnSpc>
              <a:spcBef>
                <a:spcPts val="1600"/>
              </a:spcBef>
              <a:spcAft>
                <a:spcPts val="0"/>
              </a:spcAft>
              <a:buClr>
                <a:srgbClr val="585858"/>
              </a:buClr>
              <a:buSzPct val="100000"/>
              <a:buFont typeface="Arial"/>
              <a:buChar char="●"/>
              <a:defRPr sz="1200" b="0" i="0" u="none" strike="noStrike" cap="none">
                <a:solidFill>
                  <a:srgbClr val="585858"/>
                </a:solidFill>
                <a:latin typeface="Arial"/>
                <a:ea typeface="Arial"/>
                <a:cs typeface="Arial"/>
                <a:sym typeface="Arial"/>
              </a:defRPr>
            </a:lvl4pPr>
            <a:lvl5pPr marL="0" marR="0" lvl="4" indent="76200" algn="l" rtl="0">
              <a:lnSpc>
                <a:spcPct val="115000"/>
              </a:lnSpc>
              <a:spcBef>
                <a:spcPts val="1600"/>
              </a:spcBef>
              <a:spcAft>
                <a:spcPts val="0"/>
              </a:spcAft>
              <a:buClr>
                <a:srgbClr val="585858"/>
              </a:buClr>
              <a:buSzPct val="100000"/>
              <a:buFont typeface="Arial"/>
              <a:buChar char="○"/>
              <a:defRPr sz="12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2064" name="Shape 2064"/>
          <p:cNvSpPr txBox="1">
            <a:spLocks noGrp="1"/>
          </p:cNvSpPr>
          <p:nvPr>
            <p:ph type="sldNum" idx="12"/>
          </p:nvPr>
        </p:nvSpPr>
        <p:spPr>
          <a:xfrm>
            <a:off x="8684343" y="4700817"/>
            <a:ext cx="336900" cy="318300"/>
          </a:xfrm>
          <a:prstGeom prst="rect">
            <a:avLst/>
          </a:prstGeom>
          <a:noFill/>
          <a:ln>
            <a:noFill/>
          </a:ln>
        </p:spPr>
        <p:txBody>
          <a:bodyPr lIns="91400" tIns="91400" rIns="91400" bIns="91400"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14466729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83.xml><?xml version="1.0" encoding="utf-8"?>
<p:sldLayout xmlns:a="http://schemas.openxmlformats.org/drawingml/2006/main" xmlns:r="http://schemas.openxmlformats.org/officeDocument/2006/relationships" xmlns:p="http://schemas.openxmlformats.org/presentationml/2006/main">
  <p:cSld name="Main point">
    <p:spTree>
      <p:nvGrpSpPr>
        <p:cNvPr id="1" name="Shape 2065"/>
        <p:cNvGrpSpPr/>
        <p:nvPr/>
      </p:nvGrpSpPr>
      <p:grpSpPr>
        <a:xfrm>
          <a:off x="0" y="0"/>
          <a:ext cx="0" cy="0"/>
          <a:chOff x="0" y="0"/>
          <a:chExt cx="0" cy="0"/>
        </a:xfrm>
      </p:grpSpPr>
      <p:sp>
        <p:nvSpPr>
          <p:cNvPr id="2066" name="Shape 2066"/>
          <p:cNvSpPr txBox="1">
            <a:spLocks noGrp="1"/>
          </p:cNvSpPr>
          <p:nvPr>
            <p:ph type="title"/>
          </p:nvPr>
        </p:nvSpPr>
        <p:spPr>
          <a:xfrm>
            <a:off x="490250" y="450149"/>
            <a:ext cx="6367800" cy="40908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000000"/>
              </a:buClr>
              <a:buFont typeface="Arial"/>
              <a:buNone/>
              <a:defRPr sz="48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067" name="Shape 2067"/>
          <p:cNvSpPr txBox="1">
            <a:spLocks noGrp="1"/>
          </p:cNvSpPr>
          <p:nvPr>
            <p:ph type="sldNum" idx="12"/>
          </p:nvPr>
        </p:nvSpPr>
        <p:spPr>
          <a:xfrm>
            <a:off x="8684343" y="4700817"/>
            <a:ext cx="336900" cy="318300"/>
          </a:xfrm>
          <a:prstGeom prst="rect">
            <a:avLst/>
          </a:prstGeom>
          <a:noFill/>
          <a:ln>
            <a:noFill/>
          </a:ln>
        </p:spPr>
        <p:txBody>
          <a:bodyPr lIns="91400" tIns="91400" rIns="91400" bIns="91400"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17590875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84.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2068"/>
        <p:cNvGrpSpPr/>
        <p:nvPr/>
      </p:nvGrpSpPr>
      <p:grpSpPr>
        <a:xfrm>
          <a:off x="0" y="0"/>
          <a:ext cx="0" cy="0"/>
          <a:chOff x="0" y="0"/>
          <a:chExt cx="0" cy="0"/>
        </a:xfrm>
      </p:grpSpPr>
      <p:sp>
        <p:nvSpPr>
          <p:cNvPr id="2069" name="Shape 2069"/>
          <p:cNvSpPr/>
          <p:nvPr/>
        </p:nvSpPr>
        <p:spPr>
          <a:xfrm>
            <a:off x="4572000" y="-125"/>
            <a:ext cx="4572000" cy="5143500"/>
          </a:xfrm>
          <a:prstGeom prst="rect">
            <a:avLst/>
          </a:prstGeom>
          <a:solidFill>
            <a:srgbClr val="EEEEEE"/>
          </a:solidFill>
          <a:ln>
            <a:noFill/>
          </a:ln>
        </p:spPr>
        <p:txBody>
          <a:bodyPr lIns="45700" tIns="45700" rIns="45700" bIns="45700" anchor="ctr" anchorCtr="0">
            <a:noAutofit/>
          </a:bodyPr>
          <a:lstStyle/>
          <a:p>
            <a:endParaRPr/>
          </a:p>
        </p:txBody>
      </p:sp>
      <p:sp>
        <p:nvSpPr>
          <p:cNvPr id="2070" name="Shape 2070"/>
          <p:cNvSpPr txBox="1">
            <a:spLocks noGrp="1"/>
          </p:cNvSpPr>
          <p:nvPr>
            <p:ph type="title"/>
          </p:nvPr>
        </p:nvSpPr>
        <p:spPr>
          <a:xfrm>
            <a:off x="265500" y="1233175"/>
            <a:ext cx="4045200" cy="14823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rgbClr val="000000"/>
              </a:buClr>
              <a:buFont typeface="Arial"/>
              <a:buNone/>
              <a:defRPr sz="42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071" name="Shape 2071"/>
          <p:cNvSpPr txBox="1">
            <a:spLocks noGrp="1"/>
          </p:cNvSpPr>
          <p:nvPr>
            <p:ph type="body" idx="1"/>
          </p:nvPr>
        </p:nvSpPr>
        <p:spPr>
          <a:xfrm>
            <a:off x="265500" y="2803075"/>
            <a:ext cx="4045200" cy="1235100"/>
          </a:xfrm>
          <a:prstGeom prst="rect">
            <a:avLst/>
          </a:prstGeom>
          <a:noFill/>
          <a:ln>
            <a:noFill/>
          </a:ln>
        </p:spPr>
        <p:txBody>
          <a:bodyPr lIns="91425" tIns="91425" rIns="91425" bIns="91425" anchor="t" anchorCtr="0"/>
          <a:lstStyle>
            <a:lvl1pPr marL="0" marR="0" lvl="0" indent="0" algn="ctr" rtl="0">
              <a:lnSpc>
                <a:spcPct val="100000"/>
              </a:lnSpc>
              <a:spcBef>
                <a:spcPts val="0"/>
              </a:spcBef>
              <a:spcAft>
                <a:spcPts val="0"/>
              </a:spcAft>
              <a:buClr>
                <a:srgbClr val="585858"/>
              </a:buClr>
              <a:buFont typeface="Arial"/>
              <a:buNone/>
              <a:defRPr sz="2100" b="0" i="0" u="none" strike="noStrike" cap="none">
                <a:solidFill>
                  <a:srgbClr val="585858"/>
                </a:solidFill>
                <a:latin typeface="Arial"/>
                <a:ea typeface="Arial"/>
                <a:cs typeface="Arial"/>
                <a:sym typeface="Arial"/>
              </a:defRPr>
            </a:lvl1pPr>
            <a:lvl2pPr marL="0" marR="0" lvl="1" indent="0" algn="ctr" rtl="0">
              <a:lnSpc>
                <a:spcPct val="100000"/>
              </a:lnSpc>
              <a:spcBef>
                <a:spcPts val="0"/>
              </a:spcBef>
              <a:spcAft>
                <a:spcPts val="0"/>
              </a:spcAft>
              <a:buClr>
                <a:srgbClr val="585858"/>
              </a:buClr>
              <a:buFont typeface="Arial"/>
              <a:buNone/>
              <a:defRPr sz="2100" b="0" i="0" u="none" strike="noStrike" cap="none">
                <a:solidFill>
                  <a:srgbClr val="585858"/>
                </a:solidFill>
                <a:latin typeface="Arial"/>
                <a:ea typeface="Arial"/>
                <a:cs typeface="Arial"/>
                <a:sym typeface="Arial"/>
              </a:defRPr>
            </a:lvl2pPr>
            <a:lvl3pPr marL="0" marR="0" lvl="2" indent="0" algn="ctr" rtl="0">
              <a:lnSpc>
                <a:spcPct val="100000"/>
              </a:lnSpc>
              <a:spcBef>
                <a:spcPts val="0"/>
              </a:spcBef>
              <a:spcAft>
                <a:spcPts val="0"/>
              </a:spcAft>
              <a:buClr>
                <a:srgbClr val="585858"/>
              </a:buClr>
              <a:buFont typeface="Arial"/>
              <a:buNone/>
              <a:defRPr sz="2100" b="0" i="0" u="none" strike="noStrike" cap="none">
                <a:solidFill>
                  <a:srgbClr val="585858"/>
                </a:solidFill>
                <a:latin typeface="Arial"/>
                <a:ea typeface="Arial"/>
                <a:cs typeface="Arial"/>
                <a:sym typeface="Arial"/>
              </a:defRPr>
            </a:lvl3pPr>
            <a:lvl4pPr marL="0" marR="0" lvl="3" indent="0" algn="ctr" rtl="0">
              <a:lnSpc>
                <a:spcPct val="100000"/>
              </a:lnSpc>
              <a:spcBef>
                <a:spcPts val="0"/>
              </a:spcBef>
              <a:spcAft>
                <a:spcPts val="0"/>
              </a:spcAft>
              <a:buClr>
                <a:srgbClr val="585858"/>
              </a:buClr>
              <a:buFont typeface="Arial"/>
              <a:buNone/>
              <a:defRPr sz="2100" b="0" i="0" u="none" strike="noStrike" cap="none">
                <a:solidFill>
                  <a:srgbClr val="585858"/>
                </a:solidFill>
                <a:latin typeface="Arial"/>
                <a:ea typeface="Arial"/>
                <a:cs typeface="Arial"/>
                <a:sym typeface="Arial"/>
              </a:defRPr>
            </a:lvl4pPr>
            <a:lvl5pPr marL="0" marR="0" lvl="4" indent="0" algn="ctr" rtl="0">
              <a:lnSpc>
                <a:spcPct val="100000"/>
              </a:lnSpc>
              <a:spcBef>
                <a:spcPts val="0"/>
              </a:spcBef>
              <a:spcAft>
                <a:spcPts val="0"/>
              </a:spcAft>
              <a:buClr>
                <a:srgbClr val="585858"/>
              </a:buClr>
              <a:buFont typeface="Arial"/>
              <a:buNone/>
              <a:defRPr sz="21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2072" name="Shape 2072"/>
          <p:cNvSpPr txBox="1">
            <a:spLocks noGrp="1"/>
          </p:cNvSpPr>
          <p:nvPr>
            <p:ph type="body" idx="2"/>
          </p:nvPr>
        </p:nvSpPr>
        <p:spPr>
          <a:xfrm>
            <a:off x="4939500" y="724074"/>
            <a:ext cx="3837000" cy="3695100"/>
          </a:xfrm>
          <a:prstGeom prst="rect">
            <a:avLst/>
          </a:prstGeom>
          <a:noFill/>
          <a:ln>
            <a:noFill/>
          </a:ln>
        </p:spPr>
        <p:txBody>
          <a:bodyPr lIns="91425" tIns="91425" rIns="91425" bIns="91425" anchor="ctr" anchorCtr="0"/>
          <a:lstStyle>
            <a:lvl1pPr marL="0" marR="0" lvl="0"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1pPr>
            <a:lvl2pPr marL="0" marR="0" lvl="1"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2pPr>
            <a:lvl3pPr marL="0" marR="0" lvl="2"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3pPr>
            <a:lvl4pPr marL="0" marR="0" lvl="3"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4pPr>
            <a:lvl5pPr marL="0" marR="0" lvl="4"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2073" name="Shape 2073"/>
          <p:cNvSpPr txBox="1">
            <a:spLocks noGrp="1"/>
          </p:cNvSpPr>
          <p:nvPr>
            <p:ph type="sldNum" idx="12"/>
          </p:nvPr>
        </p:nvSpPr>
        <p:spPr>
          <a:xfrm>
            <a:off x="8684343" y="4700817"/>
            <a:ext cx="336900" cy="318300"/>
          </a:xfrm>
          <a:prstGeom prst="rect">
            <a:avLst/>
          </a:prstGeom>
          <a:noFill/>
          <a:ln>
            <a:noFill/>
          </a:ln>
        </p:spPr>
        <p:txBody>
          <a:bodyPr lIns="91400" tIns="91400" rIns="91400" bIns="91400"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6238756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85.xml><?xml version="1.0" encoding="utf-8"?>
<p:sldLayout xmlns:a="http://schemas.openxmlformats.org/drawingml/2006/main" xmlns:r="http://schemas.openxmlformats.org/officeDocument/2006/relationships" xmlns:p="http://schemas.openxmlformats.org/presentationml/2006/main">
  <p:cSld name="Caption">
    <p:spTree>
      <p:nvGrpSpPr>
        <p:cNvPr id="1" name="Shape 2074"/>
        <p:cNvGrpSpPr/>
        <p:nvPr/>
      </p:nvGrpSpPr>
      <p:grpSpPr>
        <a:xfrm>
          <a:off x="0" y="0"/>
          <a:ext cx="0" cy="0"/>
          <a:chOff x="0" y="0"/>
          <a:chExt cx="0" cy="0"/>
        </a:xfrm>
      </p:grpSpPr>
      <p:sp>
        <p:nvSpPr>
          <p:cNvPr id="2075" name="Shape 2075"/>
          <p:cNvSpPr txBox="1">
            <a:spLocks noGrp="1"/>
          </p:cNvSpPr>
          <p:nvPr>
            <p:ph type="body" idx="1"/>
          </p:nvPr>
        </p:nvSpPr>
        <p:spPr>
          <a:xfrm>
            <a:off x="311698" y="4230575"/>
            <a:ext cx="5998800" cy="6051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1pPr>
            <a:lvl2pPr marL="0" marR="0" lvl="1" indent="114300" algn="l" rtl="0">
              <a:lnSpc>
                <a:spcPct val="100000"/>
              </a:lnSpc>
              <a:spcBef>
                <a:spcPts val="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2pPr>
            <a:lvl3pPr marL="0" marR="0" lvl="2" indent="114300" algn="l" rtl="0">
              <a:lnSpc>
                <a:spcPct val="100000"/>
              </a:lnSpc>
              <a:spcBef>
                <a:spcPts val="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3pPr>
            <a:lvl4pPr marL="0" marR="0" lvl="3" indent="114300" algn="l" rtl="0">
              <a:lnSpc>
                <a:spcPct val="100000"/>
              </a:lnSpc>
              <a:spcBef>
                <a:spcPts val="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4pPr>
            <a:lvl5pPr marL="0" marR="0" lvl="4" indent="114300" algn="l" rtl="0">
              <a:lnSpc>
                <a:spcPct val="100000"/>
              </a:lnSpc>
              <a:spcBef>
                <a:spcPts val="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2076" name="Shape 2076"/>
          <p:cNvSpPr txBox="1">
            <a:spLocks noGrp="1"/>
          </p:cNvSpPr>
          <p:nvPr>
            <p:ph type="sldNum" idx="12"/>
          </p:nvPr>
        </p:nvSpPr>
        <p:spPr>
          <a:xfrm>
            <a:off x="8684343" y="4700817"/>
            <a:ext cx="336900" cy="318300"/>
          </a:xfrm>
          <a:prstGeom prst="rect">
            <a:avLst/>
          </a:prstGeom>
          <a:noFill/>
          <a:ln>
            <a:noFill/>
          </a:ln>
        </p:spPr>
        <p:txBody>
          <a:bodyPr lIns="91400" tIns="91400" rIns="91400" bIns="91400"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41678631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86.xml><?xml version="1.0" encoding="utf-8"?>
<p:sldLayout xmlns:a="http://schemas.openxmlformats.org/drawingml/2006/main" xmlns:r="http://schemas.openxmlformats.org/officeDocument/2006/relationships" xmlns:p="http://schemas.openxmlformats.org/presentationml/2006/main">
  <p:cSld name="Big number">
    <p:spTree>
      <p:nvGrpSpPr>
        <p:cNvPr id="1" name="Shape 2077"/>
        <p:cNvGrpSpPr/>
        <p:nvPr/>
      </p:nvGrpSpPr>
      <p:grpSpPr>
        <a:xfrm>
          <a:off x="0" y="0"/>
          <a:ext cx="0" cy="0"/>
          <a:chOff x="0" y="0"/>
          <a:chExt cx="0" cy="0"/>
        </a:xfrm>
      </p:grpSpPr>
      <p:sp>
        <p:nvSpPr>
          <p:cNvPr id="2078" name="Shape 2078"/>
          <p:cNvSpPr txBox="1">
            <a:spLocks noGrp="1"/>
          </p:cNvSpPr>
          <p:nvPr>
            <p:ph type="title"/>
          </p:nvPr>
        </p:nvSpPr>
        <p:spPr>
          <a:xfrm>
            <a:off x="311698" y="1106125"/>
            <a:ext cx="8520600" cy="19635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rgbClr val="000000"/>
              </a:buClr>
              <a:buFont typeface="Arial"/>
              <a:buNone/>
              <a:defRPr sz="120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079" name="Shape 2079"/>
          <p:cNvSpPr txBox="1">
            <a:spLocks noGrp="1"/>
          </p:cNvSpPr>
          <p:nvPr>
            <p:ph type="body" idx="1"/>
          </p:nvPr>
        </p:nvSpPr>
        <p:spPr>
          <a:xfrm>
            <a:off x="311698" y="3152225"/>
            <a:ext cx="8520600" cy="1300800"/>
          </a:xfrm>
          <a:prstGeom prst="rect">
            <a:avLst/>
          </a:prstGeom>
          <a:noFill/>
          <a:ln>
            <a:noFill/>
          </a:ln>
        </p:spPr>
        <p:txBody>
          <a:bodyPr lIns="91425" tIns="91425" rIns="91425" bIns="91425" anchor="t" anchorCtr="0"/>
          <a:lstStyle>
            <a:lvl1pPr marL="0" marR="0" lvl="0" indent="114300" algn="ctr"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1pPr>
            <a:lvl2pPr marL="0" marR="0" lvl="1" indent="114300" algn="ctr"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2pPr>
            <a:lvl3pPr marL="0" marR="0" lvl="2" indent="114300" algn="ctr"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3pPr>
            <a:lvl4pPr marL="0" marR="0" lvl="3" indent="114300" algn="ctr"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4pPr>
            <a:lvl5pPr marL="0" marR="0" lvl="4" indent="114300" algn="ctr"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2080" name="Shape 2080"/>
          <p:cNvSpPr txBox="1">
            <a:spLocks noGrp="1"/>
          </p:cNvSpPr>
          <p:nvPr>
            <p:ph type="sldNum" idx="12"/>
          </p:nvPr>
        </p:nvSpPr>
        <p:spPr>
          <a:xfrm>
            <a:off x="8684343" y="4700817"/>
            <a:ext cx="336900" cy="318300"/>
          </a:xfrm>
          <a:prstGeom prst="rect">
            <a:avLst/>
          </a:prstGeom>
          <a:noFill/>
          <a:ln>
            <a:noFill/>
          </a:ln>
        </p:spPr>
        <p:txBody>
          <a:bodyPr lIns="91400" tIns="91400" rIns="91400" bIns="91400"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40661923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87.xml><?xml version="1.0" encoding="utf-8"?>
<p:sldLayout xmlns:a="http://schemas.openxmlformats.org/drawingml/2006/main" xmlns:r="http://schemas.openxmlformats.org/officeDocument/2006/relationships" xmlns:p="http://schemas.openxmlformats.org/presentationml/2006/main">
  <p:cSld name="2_Blank">
    <p:spTree>
      <p:nvGrpSpPr>
        <p:cNvPr id="1" name="Shape 2081"/>
        <p:cNvGrpSpPr/>
        <p:nvPr/>
      </p:nvGrpSpPr>
      <p:grpSpPr>
        <a:xfrm>
          <a:off x="0" y="0"/>
          <a:ext cx="0" cy="0"/>
          <a:chOff x="0" y="0"/>
          <a:chExt cx="0" cy="0"/>
        </a:xfrm>
      </p:grpSpPr>
      <p:sp>
        <p:nvSpPr>
          <p:cNvPr id="2082" name="Shape 2082"/>
          <p:cNvSpPr txBox="1">
            <a:spLocks noGrp="1"/>
          </p:cNvSpPr>
          <p:nvPr>
            <p:ph type="sldNum" idx="12"/>
          </p:nvPr>
        </p:nvSpPr>
        <p:spPr>
          <a:xfrm>
            <a:off x="8684343" y="4700817"/>
            <a:ext cx="336900" cy="318300"/>
          </a:xfrm>
          <a:prstGeom prst="rect">
            <a:avLst/>
          </a:prstGeom>
          <a:noFill/>
          <a:ln>
            <a:noFill/>
          </a:ln>
        </p:spPr>
        <p:txBody>
          <a:bodyPr lIns="91400" tIns="91400" rIns="91400" bIns="91400"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39059313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88.xml><?xml version="1.0" encoding="utf-8"?>
<p:sldLayout xmlns:a="http://schemas.openxmlformats.org/drawingml/2006/main" xmlns:r="http://schemas.openxmlformats.org/officeDocument/2006/relationships" xmlns:p="http://schemas.openxmlformats.org/presentationml/2006/main">
  <p:cSld name="Title">
    <p:bg>
      <p:bgPr>
        <a:solidFill>
          <a:srgbClr val="1AB9A5"/>
        </a:solidFill>
        <a:effectLst/>
      </p:bgPr>
    </p:bg>
    <p:spTree>
      <p:nvGrpSpPr>
        <p:cNvPr id="1" name="Shape 2083"/>
        <p:cNvGrpSpPr/>
        <p:nvPr/>
      </p:nvGrpSpPr>
      <p:grpSpPr>
        <a:xfrm>
          <a:off x="0" y="0"/>
          <a:ext cx="0" cy="0"/>
          <a:chOff x="0" y="0"/>
          <a:chExt cx="0" cy="0"/>
        </a:xfrm>
      </p:grpSpPr>
      <p:pic>
        <p:nvPicPr>
          <p:cNvPr id="2084" name="Shape 2084" descr="Shape 55"/>
          <p:cNvPicPr preferRelativeResize="0"/>
          <p:nvPr/>
        </p:nvPicPr>
        <p:blipFill rotWithShape="1">
          <a:blip r:embed="rId2">
            <a:alphaModFix/>
          </a:blip>
          <a:srcRect t="1905" r="8366" b="13799"/>
          <a:stretch/>
        </p:blipFill>
        <p:spPr>
          <a:xfrm>
            <a:off x="767537" y="-24"/>
            <a:ext cx="8376600" cy="5143500"/>
          </a:xfrm>
          <a:prstGeom prst="rect">
            <a:avLst/>
          </a:prstGeom>
          <a:noFill/>
          <a:ln>
            <a:noFill/>
          </a:ln>
        </p:spPr>
      </p:pic>
      <p:sp>
        <p:nvSpPr>
          <p:cNvPr id="2085" name="Shape 2085"/>
          <p:cNvSpPr/>
          <p:nvPr/>
        </p:nvSpPr>
        <p:spPr>
          <a:xfrm>
            <a:off x="0" y="-25"/>
            <a:ext cx="9144000" cy="5143500"/>
          </a:xfrm>
          <a:prstGeom prst="rect">
            <a:avLst/>
          </a:prstGeom>
          <a:gradFill>
            <a:gsLst>
              <a:gs pos="0">
                <a:srgbClr val="1AB9A5"/>
              </a:gs>
              <a:gs pos="10000">
                <a:srgbClr val="1AB9A5"/>
              </a:gs>
              <a:gs pos="100000">
                <a:srgbClr val="1AB9A5">
                  <a:alpha val="74117"/>
                </a:srgbClr>
              </a:gs>
            </a:gsLst>
            <a:lin ang="0" scaled="0"/>
          </a:gradFill>
          <a:ln>
            <a:noFill/>
          </a:ln>
        </p:spPr>
        <p:txBody>
          <a:bodyPr lIns="45700" tIns="45700" rIns="45700" bIns="45700" anchor="ctr" anchorCtr="0">
            <a:noAutofit/>
          </a:bodyPr>
          <a:lstStyle/>
          <a:p>
            <a:pPr algn="ctr">
              <a:buClr>
                <a:srgbClr val="A9DBD6"/>
              </a:buClr>
            </a:pPr>
            <a:endParaRPr sz="1800">
              <a:solidFill>
                <a:srgbClr val="A9DBD6"/>
              </a:solidFill>
            </a:endParaRPr>
          </a:p>
        </p:txBody>
      </p:sp>
      <p:pic>
        <p:nvPicPr>
          <p:cNvPr id="2086" name="Shape 2086" descr="Shape 57"/>
          <p:cNvPicPr preferRelativeResize="0"/>
          <p:nvPr/>
        </p:nvPicPr>
        <p:blipFill rotWithShape="1">
          <a:blip r:embed="rId3">
            <a:alphaModFix/>
          </a:blip>
          <a:srcRect/>
          <a:stretch/>
        </p:blipFill>
        <p:spPr>
          <a:xfrm>
            <a:off x="224821" y="515477"/>
            <a:ext cx="2353800" cy="921000"/>
          </a:xfrm>
          <a:prstGeom prst="rect">
            <a:avLst/>
          </a:prstGeom>
          <a:noFill/>
          <a:ln>
            <a:noFill/>
          </a:ln>
        </p:spPr>
      </p:pic>
      <p:cxnSp>
        <p:nvCxnSpPr>
          <p:cNvPr id="2087" name="Shape 2087"/>
          <p:cNvCxnSpPr/>
          <p:nvPr/>
        </p:nvCxnSpPr>
        <p:spPr>
          <a:xfrm>
            <a:off x="762345" y="3110100"/>
            <a:ext cx="738900" cy="0"/>
          </a:xfrm>
          <a:prstGeom prst="straightConnector1">
            <a:avLst/>
          </a:prstGeom>
          <a:noFill/>
          <a:ln w="38100" cap="flat" cmpd="sng">
            <a:solidFill>
              <a:srgbClr val="00253E"/>
            </a:solidFill>
            <a:prstDash val="solid"/>
            <a:round/>
            <a:headEnd type="none" w="med" len="med"/>
            <a:tailEnd type="none" w="med" len="med"/>
          </a:ln>
        </p:spPr>
      </p:cxnSp>
      <p:sp>
        <p:nvSpPr>
          <p:cNvPr id="2088" name="Shape 2088"/>
          <p:cNvSpPr txBox="1">
            <a:spLocks noGrp="1"/>
          </p:cNvSpPr>
          <p:nvPr>
            <p:ph type="title"/>
          </p:nvPr>
        </p:nvSpPr>
        <p:spPr>
          <a:xfrm>
            <a:off x="668791" y="1737011"/>
            <a:ext cx="5854800" cy="11916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00253E"/>
              </a:buClr>
              <a:buFont typeface="Proxima Nova"/>
              <a:buNone/>
              <a:defRPr sz="3500" b="1" i="0" u="none" strike="noStrike" cap="none">
                <a:solidFill>
                  <a:srgbClr val="00253E"/>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089" name="Shape 2089"/>
          <p:cNvSpPr txBox="1"/>
          <p:nvPr/>
        </p:nvSpPr>
        <p:spPr>
          <a:xfrm>
            <a:off x="6402857" y="4782060"/>
            <a:ext cx="2656800" cy="481800"/>
          </a:xfrm>
          <a:prstGeom prst="rect">
            <a:avLst/>
          </a:prstGeom>
          <a:noFill/>
          <a:ln>
            <a:noFill/>
          </a:ln>
        </p:spPr>
        <p:txBody>
          <a:bodyPr lIns="91400" tIns="91400" rIns="91400" bIns="91400" anchor="t" anchorCtr="0">
            <a:noAutofit/>
          </a:bodyPr>
          <a:lstStyle/>
          <a:p>
            <a:pPr algn="r">
              <a:buClr>
                <a:srgbClr val="D5EDEA"/>
              </a:buClr>
              <a:buSzPct val="25000"/>
              <a:buFont typeface="Proxima Nova"/>
              <a:buNone/>
            </a:pPr>
            <a:r>
              <a:rPr lang="en" sz="700">
                <a:solidFill>
                  <a:srgbClr val="D5EDEA"/>
                </a:solidFill>
                <a:latin typeface="Proxima Nova"/>
                <a:ea typeface="Proxima Nova"/>
                <a:cs typeface="Proxima Nova"/>
                <a:sym typeface="Proxima Nova"/>
              </a:rPr>
              <a:t>© Copyright 2017 Pivotal Software, Inc. All rights Reserved.</a:t>
            </a:r>
          </a:p>
        </p:txBody>
      </p:sp>
      <p:sp>
        <p:nvSpPr>
          <p:cNvPr id="2090" name="Shape 2090"/>
          <p:cNvSpPr txBox="1">
            <a:spLocks noGrp="1"/>
          </p:cNvSpPr>
          <p:nvPr>
            <p:ph type="sldNum" idx="12"/>
          </p:nvPr>
        </p:nvSpPr>
        <p:spPr>
          <a:xfrm>
            <a:off x="4419600" y="4608064"/>
            <a:ext cx="2133600" cy="318300"/>
          </a:xfrm>
          <a:prstGeom prst="rect">
            <a:avLst/>
          </a:prstGeom>
          <a:noFill/>
          <a:ln>
            <a:noFill/>
          </a:ln>
        </p:spPr>
        <p:txBody>
          <a:bodyPr lIns="91400" tIns="91400" rIns="91400" bIns="91400"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42793865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89.xml><?xml version="1.0" encoding="utf-8"?>
<p:sldLayout xmlns:a="http://schemas.openxmlformats.org/drawingml/2006/main" xmlns:r="http://schemas.openxmlformats.org/officeDocument/2006/relationships" xmlns:p="http://schemas.openxmlformats.org/presentationml/2006/main">
  <p:cSld name="Divider">
    <p:bg>
      <p:bgPr>
        <a:solidFill>
          <a:srgbClr val="1AB9A5"/>
        </a:solidFill>
        <a:effectLst/>
      </p:bgPr>
    </p:bg>
    <p:spTree>
      <p:nvGrpSpPr>
        <p:cNvPr id="1" name="Shape 2091"/>
        <p:cNvGrpSpPr/>
        <p:nvPr/>
      </p:nvGrpSpPr>
      <p:grpSpPr>
        <a:xfrm>
          <a:off x="0" y="0"/>
          <a:ext cx="0" cy="0"/>
          <a:chOff x="0" y="0"/>
          <a:chExt cx="0" cy="0"/>
        </a:xfrm>
      </p:grpSpPr>
      <p:sp>
        <p:nvSpPr>
          <p:cNvPr id="2092" name="Shape 2092"/>
          <p:cNvSpPr txBox="1">
            <a:spLocks noGrp="1"/>
          </p:cNvSpPr>
          <p:nvPr>
            <p:ph type="title"/>
          </p:nvPr>
        </p:nvSpPr>
        <p:spPr>
          <a:xfrm>
            <a:off x="856750" y="1803874"/>
            <a:ext cx="7430400" cy="3774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rgbClr val="FFFFFF"/>
              </a:buClr>
              <a:buFont typeface="Proxima Nova"/>
              <a:buNone/>
              <a:defRPr sz="1500" b="0" i="0" u="none" strike="noStrike" cap="none">
                <a:solidFill>
                  <a:srgbClr val="FFFFFF"/>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cxnSp>
        <p:nvCxnSpPr>
          <p:cNvPr id="2093" name="Shape 2093"/>
          <p:cNvCxnSpPr/>
          <p:nvPr/>
        </p:nvCxnSpPr>
        <p:spPr>
          <a:xfrm>
            <a:off x="4202555" y="2323835"/>
            <a:ext cx="738900" cy="0"/>
          </a:xfrm>
          <a:prstGeom prst="straightConnector1">
            <a:avLst/>
          </a:prstGeom>
          <a:noFill/>
          <a:ln w="38100" cap="flat" cmpd="sng">
            <a:solidFill>
              <a:srgbClr val="FFFFFF"/>
            </a:solidFill>
            <a:prstDash val="solid"/>
            <a:round/>
            <a:headEnd type="none" w="med" len="med"/>
            <a:tailEnd type="none" w="med" len="med"/>
          </a:ln>
        </p:spPr>
      </p:cxnSp>
      <p:pic>
        <p:nvPicPr>
          <p:cNvPr id="2094" name="Shape 2094" descr="Shape 66"/>
          <p:cNvPicPr preferRelativeResize="0"/>
          <p:nvPr/>
        </p:nvPicPr>
        <p:blipFill rotWithShape="1">
          <a:blip r:embed="rId2">
            <a:alphaModFix/>
          </a:blip>
          <a:srcRect l="10376" t="14301" r="10597" b="6377"/>
          <a:stretch/>
        </p:blipFill>
        <p:spPr>
          <a:xfrm>
            <a:off x="-1" y="4793223"/>
            <a:ext cx="891600" cy="350400"/>
          </a:xfrm>
          <a:prstGeom prst="rect">
            <a:avLst/>
          </a:prstGeom>
          <a:noFill/>
          <a:ln>
            <a:noFill/>
          </a:ln>
        </p:spPr>
      </p:pic>
      <p:sp>
        <p:nvSpPr>
          <p:cNvPr id="2095" name="Shape 2095"/>
          <p:cNvSpPr txBox="1">
            <a:spLocks noGrp="1"/>
          </p:cNvSpPr>
          <p:nvPr>
            <p:ph type="sldNum" idx="12"/>
          </p:nvPr>
        </p:nvSpPr>
        <p:spPr>
          <a:xfrm>
            <a:off x="4419600" y="4608064"/>
            <a:ext cx="2133600" cy="318300"/>
          </a:xfrm>
          <a:prstGeom prst="rect">
            <a:avLst/>
          </a:prstGeom>
          <a:noFill/>
          <a:ln>
            <a:noFill/>
          </a:ln>
        </p:spPr>
        <p:txBody>
          <a:bodyPr lIns="91400" tIns="91400" rIns="91400" bIns="91400"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40961960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5 – Split">
  <p:cSld name="CUSTOM_8">
    <p:spTree>
      <p:nvGrpSpPr>
        <p:cNvPr id="1" name="Shape 246"/>
        <p:cNvGrpSpPr/>
        <p:nvPr/>
      </p:nvGrpSpPr>
      <p:grpSpPr>
        <a:xfrm>
          <a:off x="0" y="0"/>
          <a:ext cx="0" cy="0"/>
          <a:chOff x="0" y="0"/>
          <a:chExt cx="0" cy="0"/>
        </a:xfrm>
      </p:grpSpPr>
      <p:cxnSp>
        <p:nvCxnSpPr>
          <p:cNvPr id="247" name="Shape 247"/>
          <p:cNvCxnSpPr/>
          <p:nvPr/>
        </p:nvCxnSpPr>
        <p:spPr>
          <a:xfrm>
            <a:off x="4572000" y="-214525"/>
            <a:ext cx="0" cy="119700"/>
          </a:xfrm>
          <a:prstGeom prst="straightConnector1">
            <a:avLst/>
          </a:prstGeom>
          <a:noFill/>
          <a:ln w="9525" cap="flat" cmpd="sng">
            <a:solidFill>
              <a:srgbClr val="FFFFFF"/>
            </a:solidFill>
            <a:prstDash val="solid"/>
            <a:round/>
            <a:headEnd type="none" w="med" len="med"/>
            <a:tailEnd type="none" w="med" len="med"/>
          </a:ln>
        </p:spPr>
      </p:cxnSp>
      <p:grpSp>
        <p:nvGrpSpPr>
          <p:cNvPr id="248" name="Shape 248"/>
          <p:cNvGrpSpPr/>
          <p:nvPr/>
        </p:nvGrpSpPr>
        <p:grpSpPr>
          <a:xfrm>
            <a:off x="287525" y="4854556"/>
            <a:ext cx="634914" cy="148716"/>
            <a:chOff x="1841475" y="2392725"/>
            <a:chExt cx="3928925" cy="920275"/>
          </a:xfrm>
        </p:grpSpPr>
        <p:sp>
          <p:nvSpPr>
            <p:cNvPr id="249" name="Shape 249"/>
            <p:cNvSpPr/>
            <p:nvPr/>
          </p:nvSpPr>
          <p:spPr>
            <a:xfrm>
              <a:off x="2574175" y="2392725"/>
              <a:ext cx="139950" cy="905175"/>
            </a:xfrm>
            <a:custGeom>
              <a:avLst/>
              <a:gdLst/>
              <a:ahLst/>
              <a:cxnLst/>
              <a:rect l="0" t="0" r="0" b="0"/>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0" name="Shape 250"/>
            <p:cNvSpPr/>
            <p:nvPr/>
          </p:nvSpPr>
          <p:spPr>
            <a:xfrm>
              <a:off x="2816875" y="2626700"/>
              <a:ext cx="703700" cy="686300"/>
            </a:xfrm>
            <a:custGeom>
              <a:avLst/>
              <a:gdLst/>
              <a:ahLst/>
              <a:cxnLst/>
              <a:rect l="0" t="0" r="0" b="0"/>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1" name="Shape 251"/>
            <p:cNvSpPr/>
            <p:nvPr/>
          </p:nvSpPr>
          <p:spPr>
            <a:xfrm>
              <a:off x="3557125" y="2626700"/>
              <a:ext cx="614900" cy="685700"/>
            </a:xfrm>
            <a:custGeom>
              <a:avLst/>
              <a:gdLst/>
              <a:ahLst/>
              <a:cxnLst/>
              <a:rect l="0" t="0" r="0" b="0"/>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2" name="Shape 252"/>
            <p:cNvSpPr/>
            <p:nvPr/>
          </p:nvSpPr>
          <p:spPr>
            <a:xfrm>
              <a:off x="4732275" y="2617400"/>
              <a:ext cx="582350" cy="679925"/>
            </a:xfrm>
            <a:custGeom>
              <a:avLst/>
              <a:gdLst/>
              <a:ahLst/>
              <a:cxnLst/>
              <a:rect l="0" t="0" r="0" b="0"/>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3" name="Shape 253"/>
            <p:cNvSpPr/>
            <p:nvPr/>
          </p:nvSpPr>
          <p:spPr>
            <a:xfrm>
              <a:off x="5448725" y="2392725"/>
              <a:ext cx="139950" cy="905175"/>
            </a:xfrm>
            <a:custGeom>
              <a:avLst/>
              <a:gdLst/>
              <a:ahLst/>
              <a:cxnLst/>
              <a:rect l="0" t="0" r="0" b="0"/>
              <a:pathLst>
                <a:path w="5598" h="36207" extrusionOk="0">
                  <a:moveTo>
                    <a:pt x="1" y="0"/>
                  </a:moveTo>
                  <a:lnTo>
                    <a:pt x="1" y="36206"/>
                  </a:lnTo>
                  <a:lnTo>
                    <a:pt x="5598" y="36206"/>
                  </a:lnTo>
                  <a:lnTo>
                    <a:pt x="5598" y="0"/>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4" name="Shape 254"/>
            <p:cNvSpPr/>
            <p:nvPr/>
          </p:nvSpPr>
          <p:spPr>
            <a:xfrm>
              <a:off x="1841475" y="2392725"/>
              <a:ext cx="617775" cy="904600"/>
            </a:xfrm>
            <a:custGeom>
              <a:avLst/>
              <a:gdLst/>
              <a:ahLst/>
              <a:cxnLst/>
              <a:rect l="0" t="0" r="0" b="0"/>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5" name="Shape 255"/>
            <p:cNvSpPr/>
            <p:nvPr/>
          </p:nvSpPr>
          <p:spPr>
            <a:xfrm>
              <a:off x="4278825" y="2482125"/>
              <a:ext cx="369275" cy="814025"/>
            </a:xfrm>
            <a:custGeom>
              <a:avLst/>
              <a:gdLst/>
              <a:ahLst/>
              <a:cxnLst/>
              <a:rect l="0" t="0" r="0" b="0"/>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6" name="Shape 256"/>
            <p:cNvSpPr/>
            <p:nvPr/>
          </p:nvSpPr>
          <p:spPr>
            <a:xfrm>
              <a:off x="5652525" y="3180600"/>
              <a:ext cx="117875" cy="117300"/>
            </a:xfrm>
            <a:custGeom>
              <a:avLst/>
              <a:gdLst/>
              <a:ahLst/>
              <a:cxnLst/>
              <a:rect l="0" t="0" r="0" b="0"/>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257" name="Shape 257"/>
          <p:cNvSpPr txBox="1">
            <a:spLocks noGrp="1"/>
          </p:cNvSpPr>
          <p:nvPr>
            <p:ph type="title"/>
          </p:nvPr>
        </p:nvSpPr>
        <p:spPr>
          <a:xfrm>
            <a:off x="192475" y="151275"/>
            <a:ext cx="8663100" cy="3939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2500" b="1">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58" name="Shape 258"/>
          <p:cNvCxnSpPr/>
          <p:nvPr/>
        </p:nvCxnSpPr>
        <p:spPr>
          <a:xfrm rot="10800000">
            <a:off x="4572000" y="905700"/>
            <a:ext cx="0" cy="3764400"/>
          </a:xfrm>
          <a:prstGeom prst="straightConnector1">
            <a:avLst/>
          </a:prstGeom>
          <a:noFill/>
          <a:ln w="19050" cap="flat" cmpd="sng">
            <a:solidFill>
              <a:srgbClr val="D9D9D9"/>
            </a:solidFill>
            <a:prstDash val="solid"/>
            <a:round/>
            <a:headEnd type="none" w="sm" len="sm"/>
            <a:tailEnd type="none" w="sm" len="sm"/>
          </a:ln>
        </p:spPr>
      </p:cxnSp>
      <p:sp>
        <p:nvSpPr>
          <p:cNvPr id="259" name="Shape 259"/>
          <p:cNvSpPr txBox="1">
            <a:spLocks noGrp="1"/>
          </p:cNvSpPr>
          <p:nvPr>
            <p:ph type="body" idx="1"/>
          </p:nvPr>
        </p:nvSpPr>
        <p:spPr>
          <a:xfrm>
            <a:off x="192475" y="900400"/>
            <a:ext cx="4112100" cy="3769500"/>
          </a:xfrm>
          <a:prstGeom prst="rect">
            <a:avLst/>
          </a:prstGeom>
          <a:noFill/>
          <a:ln>
            <a:noFill/>
          </a:ln>
        </p:spPr>
        <p:txBody>
          <a:bodyPr spcFirstLastPara="1" wrap="square" lIns="91425" tIns="91425" rIns="91425" bIns="91425" anchor="t" anchorCtr="0"/>
          <a:lstStyle>
            <a:lvl1pPr marL="457200" lvl="0" indent="-311150" rtl="0">
              <a:lnSpc>
                <a:spcPct val="110000"/>
              </a:lnSpc>
              <a:spcBef>
                <a:spcPts val="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1pPr>
            <a:lvl2pPr marL="914400" lvl="1"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2pPr>
            <a:lvl3pPr marL="1371600" lvl="2"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3pPr>
            <a:lvl4pPr marL="1828800" lvl="3"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4pPr>
            <a:lvl5pPr marL="2286000" lvl="4"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5pPr>
            <a:lvl6pPr marL="2743200" lvl="5"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6pPr>
            <a:lvl7pPr marL="3200400" lvl="6"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7pPr>
            <a:lvl8pPr marL="3657600" lvl="7"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8pPr>
            <a:lvl9pPr marL="4114800" lvl="8" indent="-311150" rtl="0">
              <a:lnSpc>
                <a:spcPct val="110000"/>
              </a:lnSpc>
              <a:spcBef>
                <a:spcPts val="1000"/>
              </a:spcBef>
              <a:spcAft>
                <a:spcPts val="1000"/>
              </a:spcAft>
              <a:buClr>
                <a:schemeClr val="dk1"/>
              </a:buClr>
              <a:buSzPts val="1300"/>
              <a:buFont typeface="Proxima Nova"/>
              <a:buChar char="■"/>
              <a:defRPr sz="1300">
                <a:solidFill>
                  <a:schemeClr val="dk1"/>
                </a:solidFill>
                <a:latin typeface="Proxima Nova"/>
                <a:ea typeface="Proxima Nova"/>
                <a:cs typeface="Proxima Nova"/>
                <a:sym typeface="Proxima Nova"/>
              </a:defRPr>
            </a:lvl9pPr>
          </a:lstStyle>
          <a:p>
            <a:endParaRPr/>
          </a:p>
        </p:txBody>
      </p:sp>
      <p:sp>
        <p:nvSpPr>
          <p:cNvPr id="260" name="Shape 260"/>
          <p:cNvSpPr txBox="1">
            <a:spLocks noGrp="1"/>
          </p:cNvSpPr>
          <p:nvPr>
            <p:ph type="body" idx="2"/>
          </p:nvPr>
        </p:nvSpPr>
        <p:spPr>
          <a:xfrm>
            <a:off x="4750000" y="900400"/>
            <a:ext cx="4112100" cy="3769500"/>
          </a:xfrm>
          <a:prstGeom prst="rect">
            <a:avLst/>
          </a:prstGeom>
          <a:noFill/>
          <a:ln>
            <a:noFill/>
          </a:ln>
        </p:spPr>
        <p:txBody>
          <a:bodyPr spcFirstLastPara="1" wrap="square" lIns="91425" tIns="91425" rIns="91425" bIns="91425" anchor="t" anchorCtr="0"/>
          <a:lstStyle>
            <a:lvl1pPr marL="457200" lvl="0" indent="-311150" rtl="0">
              <a:lnSpc>
                <a:spcPct val="110000"/>
              </a:lnSpc>
              <a:spcBef>
                <a:spcPts val="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1pPr>
            <a:lvl2pPr marL="914400" lvl="1"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2pPr>
            <a:lvl3pPr marL="1371600" lvl="2"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3pPr>
            <a:lvl4pPr marL="1828800" lvl="3"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4pPr>
            <a:lvl5pPr marL="2286000" lvl="4"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5pPr>
            <a:lvl6pPr marL="2743200" lvl="5"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6pPr>
            <a:lvl7pPr marL="3200400" lvl="6"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7pPr>
            <a:lvl8pPr marL="3657600" lvl="7"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8pPr>
            <a:lvl9pPr marL="4114800" lvl="8" indent="-311150" rtl="0">
              <a:lnSpc>
                <a:spcPct val="110000"/>
              </a:lnSpc>
              <a:spcBef>
                <a:spcPts val="1000"/>
              </a:spcBef>
              <a:spcAft>
                <a:spcPts val="1000"/>
              </a:spcAft>
              <a:buClr>
                <a:schemeClr val="dk1"/>
              </a:buClr>
              <a:buSzPts val="1300"/>
              <a:buFont typeface="Proxima Nova"/>
              <a:buChar char="■"/>
              <a:defRPr sz="1300">
                <a:solidFill>
                  <a:schemeClr val="dk1"/>
                </a:solidFill>
                <a:latin typeface="Proxima Nova"/>
                <a:ea typeface="Proxima Nova"/>
                <a:cs typeface="Proxima Nova"/>
                <a:sym typeface="Proxima Nova"/>
              </a:defRPr>
            </a:lvl9pPr>
          </a:lstStyle>
          <a:p>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p:cSld name="Intro">
    <p:spTree>
      <p:nvGrpSpPr>
        <p:cNvPr id="1" name="Shape 2096"/>
        <p:cNvGrpSpPr/>
        <p:nvPr/>
      </p:nvGrpSpPr>
      <p:grpSpPr>
        <a:xfrm>
          <a:off x="0" y="0"/>
          <a:ext cx="0" cy="0"/>
          <a:chOff x="0" y="0"/>
          <a:chExt cx="0" cy="0"/>
        </a:xfrm>
      </p:grpSpPr>
      <p:sp>
        <p:nvSpPr>
          <p:cNvPr id="2097" name="Shape 2097"/>
          <p:cNvSpPr/>
          <p:nvPr/>
        </p:nvSpPr>
        <p:spPr>
          <a:xfrm>
            <a:off x="0" y="0"/>
            <a:ext cx="3048000" cy="5143500"/>
          </a:xfrm>
          <a:prstGeom prst="rect">
            <a:avLst/>
          </a:prstGeom>
          <a:solidFill>
            <a:srgbClr val="1AB9A5"/>
          </a:solidFill>
          <a:ln>
            <a:noFill/>
          </a:ln>
        </p:spPr>
        <p:txBody>
          <a:bodyPr lIns="45700" tIns="45700" rIns="45700" bIns="45700" anchor="ctr" anchorCtr="0">
            <a:noAutofit/>
          </a:bodyPr>
          <a:lstStyle/>
          <a:p>
            <a:endParaRPr/>
          </a:p>
        </p:txBody>
      </p:sp>
      <p:pic>
        <p:nvPicPr>
          <p:cNvPr id="2098" name="Shape 2098" descr="Shape 69"/>
          <p:cNvPicPr preferRelativeResize="0"/>
          <p:nvPr/>
        </p:nvPicPr>
        <p:blipFill rotWithShape="1">
          <a:blip r:embed="rId2">
            <a:alphaModFix/>
          </a:blip>
          <a:srcRect l="10376" t="14301" r="10597" b="6377"/>
          <a:stretch/>
        </p:blipFill>
        <p:spPr>
          <a:xfrm>
            <a:off x="-1" y="4793223"/>
            <a:ext cx="891600" cy="350400"/>
          </a:xfrm>
          <a:prstGeom prst="rect">
            <a:avLst/>
          </a:prstGeom>
          <a:noFill/>
          <a:ln>
            <a:noFill/>
          </a:ln>
        </p:spPr>
      </p:pic>
      <p:cxnSp>
        <p:nvCxnSpPr>
          <p:cNvPr id="2099" name="Shape 2099"/>
          <p:cNvCxnSpPr/>
          <p:nvPr/>
        </p:nvCxnSpPr>
        <p:spPr>
          <a:xfrm>
            <a:off x="301143" y="2126469"/>
            <a:ext cx="738900" cy="0"/>
          </a:xfrm>
          <a:prstGeom prst="straightConnector1">
            <a:avLst/>
          </a:prstGeom>
          <a:noFill/>
          <a:ln w="38100" cap="flat" cmpd="sng">
            <a:solidFill>
              <a:srgbClr val="00253E"/>
            </a:solidFill>
            <a:prstDash val="solid"/>
            <a:round/>
            <a:headEnd type="none" w="med" len="med"/>
            <a:tailEnd type="none" w="med" len="med"/>
          </a:ln>
        </p:spPr>
      </p:cxnSp>
      <p:sp>
        <p:nvSpPr>
          <p:cNvPr id="2100" name="Shape 2100"/>
          <p:cNvSpPr txBox="1">
            <a:spLocks noGrp="1"/>
          </p:cNvSpPr>
          <p:nvPr>
            <p:ph type="title"/>
          </p:nvPr>
        </p:nvSpPr>
        <p:spPr>
          <a:xfrm>
            <a:off x="220475" y="449002"/>
            <a:ext cx="2751300" cy="15744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00253E"/>
              </a:buClr>
              <a:buFont typeface="Proxima Nova"/>
              <a:buNone/>
              <a:defRPr sz="2500" b="1" i="0" u="none" strike="noStrike" cap="none">
                <a:solidFill>
                  <a:srgbClr val="00253E"/>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cxnSp>
        <p:nvCxnSpPr>
          <p:cNvPr id="2101" name="Shape 2101"/>
          <p:cNvCxnSpPr/>
          <p:nvPr/>
        </p:nvCxnSpPr>
        <p:spPr>
          <a:xfrm>
            <a:off x="3040955" y="-214526"/>
            <a:ext cx="0" cy="119700"/>
          </a:xfrm>
          <a:prstGeom prst="straightConnector1">
            <a:avLst/>
          </a:prstGeom>
          <a:noFill/>
          <a:ln w="9525" cap="flat" cmpd="sng">
            <a:solidFill>
              <a:srgbClr val="FFFFFF"/>
            </a:solidFill>
            <a:prstDash val="solid"/>
            <a:round/>
            <a:headEnd type="none" w="med" len="med"/>
            <a:tailEnd type="none" w="med" len="med"/>
          </a:ln>
        </p:spPr>
      </p:cxnSp>
      <p:sp>
        <p:nvSpPr>
          <p:cNvPr id="2102" name="Shape 2102"/>
          <p:cNvSpPr txBox="1">
            <a:spLocks noGrp="1"/>
          </p:cNvSpPr>
          <p:nvPr>
            <p:ph type="sldNum" idx="12"/>
          </p:nvPr>
        </p:nvSpPr>
        <p:spPr>
          <a:xfrm>
            <a:off x="4419600" y="4608064"/>
            <a:ext cx="2133600" cy="318300"/>
          </a:xfrm>
          <a:prstGeom prst="rect">
            <a:avLst/>
          </a:prstGeom>
          <a:noFill/>
          <a:ln>
            <a:noFill/>
          </a:ln>
        </p:spPr>
        <p:txBody>
          <a:bodyPr lIns="91400" tIns="91400" rIns="91400" bIns="91400"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80142422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91.xml><?xml version="1.0" encoding="utf-8"?>
<p:sldLayout xmlns:a="http://schemas.openxmlformats.org/drawingml/2006/main" xmlns:r="http://schemas.openxmlformats.org/officeDocument/2006/relationships" xmlns:p="http://schemas.openxmlformats.org/presentationml/2006/main">
  <p:cSld name="Body w/ Support">
    <p:spTree>
      <p:nvGrpSpPr>
        <p:cNvPr id="1" name="Shape 2103"/>
        <p:cNvGrpSpPr/>
        <p:nvPr/>
      </p:nvGrpSpPr>
      <p:grpSpPr>
        <a:xfrm>
          <a:off x="0" y="0"/>
          <a:ext cx="0" cy="0"/>
          <a:chOff x="0" y="0"/>
          <a:chExt cx="0" cy="0"/>
        </a:xfrm>
      </p:grpSpPr>
      <p:pic>
        <p:nvPicPr>
          <p:cNvPr id="2104" name="Shape 2104" descr="Shape 75"/>
          <p:cNvPicPr preferRelativeResize="0"/>
          <p:nvPr/>
        </p:nvPicPr>
        <p:blipFill rotWithShape="1">
          <a:blip r:embed="rId2">
            <a:alphaModFix/>
          </a:blip>
          <a:srcRect/>
          <a:stretch/>
        </p:blipFill>
        <p:spPr>
          <a:xfrm>
            <a:off x="-10" y="4772094"/>
            <a:ext cx="897000" cy="371400"/>
          </a:xfrm>
          <a:prstGeom prst="rect">
            <a:avLst/>
          </a:prstGeom>
          <a:noFill/>
          <a:ln>
            <a:noFill/>
          </a:ln>
        </p:spPr>
      </p:pic>
      <p:cxnSp>
        <p:nvCxnSpPr>
          <p:cNvPr id="2105" name="Shape 2105"/>
          <p:cNvCxnSpPr/>
          <p:nvPr/>
        </p:nvCxnSpPr>
        <p:spPr>
          <a:xfrm rot="10800000">
            <a:off x="6097269" y="925301"/>
            <a:ext cx="0" cy="3807600"/>
          </a:xfrm>
          <a:prstGeom prst="straightConnector1">
            <a:avLst/>
          </a:prstGeom>
          <a:noFill/>
          <a:ln w="19050" cap="flat" cmpd="sng">
            <a:solidFill>
              <a:srgbClr val="D9D9D9"/>
            </a:solidFill>
            <a:prstDash val="solid"/>
            <a:round/>
            <a:headEnd type="none" w="med" len="med"/>
            <a:tailEnd type="none" w="med" len="med"/>
          </a:ln>
        </p:spPr>
      </p:cxnSp>
      <p:cxnSp>
        <p:nvCxnSpPr>
          <p:cNvPr id="2106" name="Shape 2106"/>
          <p:cNvCxnSpPr/>
          <p:nvPr/>
        </p:nvCxnSpPr>
        <p:spPr>
          <a:xfrm>
            <a:off x="6096000" y="-214526"/>
            <a:ext cx="0" cy="119700"/>
          </a:xfrm>
          <a:prstGeom prst="straightConnector1">
            <a:avLst/>
          </a:prstGeom>
          <a:noFill/>
          <a:ln w="9525" cap="flat" cmpd="sng">
            <a:solidFill>
              <a:srgbClr val="FFFFFF"/>
            </a:solidFill>
            <a:prstDash val="solid"/>
            <a:round/>
            <a:headEnd type="none" w="med" len="med"/>
            <a:tailEnd type="none" w="med" len="med"/>
          </a:ln>
        </p:spPr>
      </p:cxnSp>
      <p:sp>
        <p:nvSpPr>
          <p:cNvPr id="2107" name="Shape 2107"/>
          <p:cNvSpPr txBox="1">
            <a:spLocks noGrp="1"/>
          </p:cNvSpPr>
          <p:nvPr>
            <p:ph type="title"/>
          </p:nvPr>
        </p:nvSpPr>
        <p:spPr>
          <a:xfrm>
            <a:off x="253550" y="151273"/>
            <a:ext cx="8663100" cy="557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253E"/>
              </a:buClr>
              <a:buFont typeface="Proxima Nova"/>
              <a:buNone/>
              <a:defRPr sz="2500" b="1" i="0" u="none" strike="noStrike" cap="none">
                <a:solidFill>
                  <a:srgbClr val="00253E"/>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108" name="Shape 2108"/>
          <p:cNvSpPr txBox="1">
            <a:spLocks noGrp="1"/>
          </p:cNvSpPr>
          <p:nvPr>
            <p:ph type="sldNum" idx="12"/>
          </p:nvPr>
        </p:nvSpPr>
        <p:spPr>
          <a:xfrm>
            <a:off x="4419600" y="4608064"/>
            <a:ext cx="2133600" cy="318300"/>
          </a:xfrm>
          <a:prstGeom prst="rect">
            <a:avLst/>
          </a:prstGeom>
          <a:noFill/>
          <a:ln>
            <a:noFill/>
          </a:ln>
        </p:spPr>
        <p:txBody>
          <a:bodyPr lIns="91400" tIns="91400" rIns="91400" bIns="91400"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15549889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92.xml><?xml version="1.0" encoding="utf-8"?>
<p:sldLayout xmlns:a="http://schemas.openxmlformats.org/drawingml/2006/main" xmlns:r="http://schemas.openxmlformats.org/officeDocument/2006/relationships" xmlns:p="http://schemas.openxmlformats.org/presentationml/2006/main">
  <p:cSld name="Body w/ Image">
    <p:spTree>
      <p:nvGrpSpPr>
        <p:cNvPr id="1" name="Shape 2109"/>
        <p:cNvGrpSpPr/>
        <p:nvPr/>
      </p:nvGrpSpPr>
      <p:grpSpPr>
        <a:xfrm>
          <a:off x="0" y="0"/>
          <a:ext cx="0" cy="0"/>
          <a:chOff x="0" y="0"/>
          <a:chExt cx="0" cy="0"/>
        </a:xfrm>
      </p:grpSpPr>
      <p:sp>
        <p:nvSpPr>
          <p:cNvPr id="2110" name="Shape 2110"/>
          <p:cNvSpPr/>
          <p:nvPr/>
        </p:nvSpPr>
        <p:spPr>
          <a:xfrm>
            <a:off x="6096000" y="0"/>
            <a:ext cx="3048000" cy="5143500"/>
          </a:xfrm>
          <a:prstGeom prst="rect">
            <a:avLst/>
          </a:prstGeom>
          <a:solidFill>
            <a:srgbClr val="EFEFEF"/>
          </a:solidFill>
          <a:ln>
            <a:noFill/>
          </a:ln>
        </p:spPr>
        <p:txBody>
          <a:bodyPr lIns="45700" tIns="45700" rIns="45700" bIns="45700" anchor="ctr" anchorCtr="0">
            <a:noAutofit/>
          </a:bodyPr>
          <a:lstStyle/>
          <a:p>
            <a:endParaRPr/>
          </a:p>
        </p:txBody>
      </p:sp>
      <p:sp>
        <p:nvSpPr>
          <p:cNvPr id="2111" name="Shape 2111"/>
          <p:cNvSpPr txBox="1"/>
          <p:nvPr/>
        </p:nvSpPr>
        <p:spPr>
          <a:xfrm>
            <a:off x="6096000" y="2114150"/>
            <a:ext cx="3048000" cy="345300"/>
          </a:xfrm>
          <a:prstGeom prst="rect">
            <a:avLst/>
          </a:prstGeom>
          <a:noFill/>
          <a:ln>
            <a:noFill/>
          </a:ln>
        </p:spPr>
        <p:txBody>
          <a:bodyPr lIns="45675" tIns="45675" rIns="45675" bIns="45675" anchor="t" anchorCtr="0">
            <a:noAutofit/>
          </a:bodyPr>
          <a:lstStyle/>
          <a:p>
            <a:pPr algn="ctr">
              <a:lnSpc>
                <a:spcPct val="110000"/>
              </a:lnSpc>
              <a:buClr>
                <a:srgbClr val="999999"/>
              </a:buClr>
              <a:buSzPct val="25000"/>
              <a:buFont typeface="Permanent Marker"/>
              <a:buNone/>
            </a:pPr>
            <a:r>
              <a:rPr lang="en" sz="1800" b="1">
                <a:solidFill>
                  <a:srgbClr val="999999"/>
                </a:solidFill>
                <a:latin typeface="Permanent Marker"/>
                <a:ea typeface="Permanent Marker"/>
                <a:cs typeface="Permanent Marker"/>
                <a:sym typeface="Permanent Marker"/>
              </a:rPr>
              <a:t>Cover with Image</a:t>
            </a:r>
          </a:p>
        </p:txBody>
      </p:sp>
      <p:pic>
        <p:nvPicPr>
          <p:cNvPr id="2112" name="Shape 2112" descr="Shape 82"/>
          <p:cNvPicPr preferRelativeResize="0"/>
          <p:nvPr/>
        </p:nvPicPr>
        <p:blipFill rotWithShape="1">
          <a:blip r:embed="rId2">
            <a:alphaModFix/>
          </a:blip>
          <a:srcRect/>
          <a:stretch/>
        </p:blipFill>
        <p:spPr>
          <a:xfrm>
            <a:off x="-10" y="4772094"/>
            <a:ext cx="897000" cy="371400"/>
          </a:xfrm>
          <a:prstGeom prst="rect">
            <a:avLst/>
          </a:prstGeom>
          <a:noFill/>
          <a:ln>
            <a:noFill/>
          </a:ln>
        </p:spPr>
      </p:pic>
      <p:cxnSp>
        <p:nvCxnSpPr>
          <p:cNvPr id="2113" name="Shape 2113"/>
          <p:cNvCxnSpPr/>
          <p:nvPr/>
        </p:nvCxnSpPr>
        <p:spPr>
          <a:xfrm>
            <a:off x="6088032" y="-214526"/>
            <a:ext cx="0" cy="119700"/>
          </a:xfrm>
          <a:prstGeom prst="straightConnector1">
            <a:avLst/>
          </a:prstGeom>
          <a:noFill/>
          <a:ln w="9525" cap="flat" cmpd="sng">
            <a:solidFill>
              <a:srgbClr val="FFFFFF"/>
            </a:solidFill>
            <a:prstDash val="solid"/>
            <a:round/>
            <a:headEnd type="none" w="med" len="med"/>
            <a:tailEnd type="none" w="med" len="med"/>
          </a:ln>
        </p:spPr>
      </p:cxnSp>
      <p:sp>
        <p:nvSpPr>
          <p:cNvPr id="2114" name="Shape 2114"/>
          <p:cNvSpPr txBox="1">
            <a:spLocks noGrp="1"/>
          </p:cNvSpPr>
          <p:nvPr>
            <p:ph type="title"/>
          </p:nvPr>
        </p:nvSpPr>
        <p:spPr>
          <a:xfrm>
            <a:off x="253550" y="151273"/>
            <a:ext cx="5842500" cy="557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253E"/>
              </a:buClr>
              <a:buFont typeface="Proxima Nova"/>
              <a:buNone/>
              <a:defRPr sz="2500" b="1" i="0" u="none" strike="noStrike" cap="none">
                <a:solidFill>
                  <a:srgbClr val="00253E"/>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115" name="Shape 2115"/>
          <p:cNvSpPr txBox="1">
            <a:spLocks noGrp="1"/>
          </p:cNvSpPr>
          <p:nvPr>
            <p:ph type="sldNum" idx="12"/>
          </p:nvPr>
        </p:nvSpPr>
        <p:spPr>
          <a:xfrm>
            <a:off x="4419600" y="4608064"/>
            <a:ext cx="2133600" cy="318300"/>
          </a:xfrm>
          <a:prstGeom prst="rect">
            <a:avLst/>
          </a:prstGeom>
          <a:noFill/>
          <a:ln>
            <a:noFill/>
          </a:ln>
        </p:spPr>
        <p:txBody>
          <a:bodyPr lIns="91400" tIns="91400" rIns="91400" bIns="91400"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32150704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93.xml><?xml version="1.0" encoding="utf-8"?>
<p:sldLayout xmlns:a="http://schemas.openxmlformats.org/drawingml/2006/main" xmlns:r="http://schemas.openxmlformats.org/officeDocument/2006/relationships" xmlns:p="http://schemas.openxmlformats.org/presentationml/2006/main">
  <p:cSld name="3_Blank">
    <p:spTree>
      <p:nvGrpSpPr>
        <p:cNvPr id="1" name="Shape 2116"/>
        <p:cNvGrpSpPr/>
        <p:nvPr/>
      </p:nvGrpSpPr>
      <p:grpSpPr>
        <a:xfrm>
          <a:off x="0" y="0"/>
          <a:ext cx="0" cy="0"/>
          <a:chOff x="0" y="0"/>
          <a:chExt cx="0" cy="0"/>
        </a:xfrm>
      </p:grpSpPr>
      <p:sp>
        <p:nvSpPr>
          <p:cNvPr id="2117" name="Shape 2117"/>
          <p:cNvSpPr txBox="1">
            <a:spLocks noGrp="1"/>
          </p:cNvSpPr>
          <p:nvPr>
            <p:ph type="sldNum" idx="12"/>
          </p:nvPr>
        </p:nvSpPr>
        <p:spPr>
          <a:xfrm>
            <a:off x="4419600" y="4608064"/>
            <a:ext cx="2133600" cy="318300"/>
          </a:xfrm>
          <a:prstGeom prst="rect">
            <a:avLst/>
          </a:prstGeom>
          <a:noFill/>
          <a:ln>
            <a:noFill/>
          </a:ln>
        </p:spPr>
        <p:txBody>
          <a:bodyPr lIns="91400" tIns="91400" rIns="91400" bIns="91400"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5110677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94.xml><?xml version="1.0" encoding="utf-8"?>
<p:sldLayout xmlns:a="http://schemas.openxmlformats.org/drawingml/2006/main" xmlns:r="http://schemas.openxmlformats.org/officeDocument/2006/relationships" xmlns:p="http://schemas.openxmlformats.org/presentationml/2006/main">
  <p:cSld name="Dark Mode — TESTING">
    <p:bg>
      <p:bgPr>
        <a:solidFill>
          <a:srgbClr val="00253E"/>
        </a:solidFill>
        <a:effectLst/>
      </p:bgPr>
    </p:bg>
    <p:spTree>
      <p:nvGrpSpPr>
        <p:cNvPr id="1" name="Shape 2118"/>
        <p:cNvGrpSpPr/>
        <p:nvPr/>
      </p:nvGrpSpPr>
      <p:grpSpPr>
        <a:xfrm>
          <a:off x="0" y="0"/>
          <a:ext cx="0" cy="0"/>
          <a:chOff x="0" y="0"/>
          <a:chExt cx="0" cy="0"/>
        </a:xfrm>
      </p:grpSpPr>
      <p:pic>
        <p:nvPicPr>
          <p:cNvPr id="2119" name="Shape 2119" descr="Shape 87"/>
          <p:cNvPicPr preferRelativeResize="0"/>
          <p:nvPr/>
        </p:nvPicPr>
        <p:blipFill rotWithShape="1">
          <a:blip r:embed="rId2">
            <a:alphaModFix/>
          </a:blip>
          <a:srcRect l="10376" t="14301" r="10597" b="6377"/>
          <a:stretch/>
        </p:blipFill>
        <p:spPr>
          <a:xfrm>
            <a:off x="-1" y="4793223"/>
            <a:ext cx="891600" cy="350400"/>
          </a:xfrm>
          <a:prstGeom prst="rect">
            <a:avLst/>
          </a:prstGeom>
          <a:noFill/>
          <a:ln>
            <a:noFill/>
          </a:ln>
        </p:spPr>
      </p:pic>
      <p:sp>
        <p:nvSpPr>
          <p:cNvPr id="2120" name="Shape 2120"/>
          <p:cNvSpPr txBox="1">
            <a:spLocks noGrp="1"/>
          </p:cNvSpPr>
          <p:nvPr>
            <p:ph type="title"/>
          </p:nvPr>
        </p:nvSpPr>
        <p:spPr>
          <a:xfrm>
            <a:off x="668800" y="925123"/>
            <a:ext cx="7796700" cy="3305100"/>
          </a:xfrm>
          <a:prstGeom prst="rect">
            <a:avLst/>
          </a:prstGeom>
          <a:noFill/>
          <a:ln>
            <a:noFill/>
          </a:ln>
        </p:spPr>
        <p:txBody>
          <a:bodyPr lIns="91425" tIns="91425" rIns="91425" bIns="91425" anchor="ctr" anchorCtr="0"/>
          <a:lstStyle>
            <a:lvl1pPr marL="0" marR="0" lvl="0" indent="0" algn="ctr" rtl="0">
              <a:lnSpc>
                <a:spcPct val="110000"/>
              </a:lnSpc>
              <a:spcBef>
                <a:spcPts val="0"/>
              </a:spcBef>
              <a:spcAft>
                <a:spcPts val="0"/>
              </a:spcAft>
              <a:buClr>
                <a:srgbClr val="FFFFFF"/>
              </a:buClr>
              <a:buFont typeface="Proxima Nova"/>
              <a:buNone/>
              <a:defRPr sz="2500" b="0" i="0" u="none" strike="noStrike" cap="none">
                <a:solidFill>
                  <a:srgbClr val="FFFFFF"/>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121" name="Shape 2121"/>
          <p:cNvSpPr txBox="1">
            <a:spLocks noGrp="1"/>
          </p:cNvSpPr>
          <p:nvPr>
            <p:ph type="sldNum" idx="12"/>
          </p:nvPr>
        </p:nvSpPr>
        <p:spPr>
          <a:xfrm>
            <a:off x="4419600" y="4608064"/>
            <a:ext cx="2133600" cy="318300"/>
          </a:xfrm>
          <a:prstGeom prst="rect">
            <a:avLst/>
          </a:prstGeom>
          <a:noFill/>
          <a:ln>
            <a:noFill/>
          </a:ln>
        </p:spPr>
        <p:txBody>
          <a:bodyPr lIns="91400" tIns="91400" rIns="91400" bIns="91400"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31989084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95.xml><?xml version="1.0" encoding="utf-8"?>
<p:sldLayout xmlns:a="http://schemas.openxmlformats.org/drawingml/2006/main" xmlns:r="http://schemas.openxmlformats.org/officeDocument/2006/relationships" xmlns:p="http://schemas.openxmlformats.org/presentationml/2006/main">
  <p:cSld name="Statement">
    <p:spTree>
      <p:nvGrpSpPr>
        <p:cNvPr id="1" name="Shape 2122"/>
        <p:cNvGrpSpPr/>
        <p:nvPr/>
      </p:nvGrpSpPr>
      <p:grpSpPr>
        <a:xfrm>
          <a:off x="0" y="0"/>
          <a:ext cx="0" cy="0"/>
          <a:chOff x="0" y="0"/>
          <a:chExt cx="0" cy="0"/>
        </a:xfrm>
      </p:grpSpPr>
      <p:sp>
        <p:nvSpPr>
          <p:cNvPr id="2123" name="Shape 2123"/>
          <p:cNvSpPr/>
          <p:nvPr/>
        </p:nvSpPr>
        <p:spPr>
          <a:xfrm>
            <a:off x="0" y="0"/>
            <a:ext cx="9144000" cy="5143500"/>
          </a:xfrm>
          <a:prstGeom prst="rect">
            <a:avLst/>
          </a:prstGeom>
          <a:gradFill>
            <a:gsLst>
              <a:gs pos="0">
                <a:srgbClr val="95D4D1"/>
              </a:gs>
              <a:gs pos="100000">
                <a:srgbClr val="B7E2DF"/>
              </a:gs>
            </a:gsLst>
            <a:lin ang="16200038" scaled="0"/>
          </a:gradFill>
          <a:ln>
            <a:noFill/>
          </a:ln>
          <a:effectLst>
            <a:outerShdw blurRad="38100" dist="23000" dir="5400000" rotWithShape="0">
              <a:srgbClr val="000000">
                <a:alpha val="34510"/>
              </a:srgbClr>
            </a:outerShdw>
          </a:effectLst>
        </p:spPr>
        <p:txBody>
          <a:bodyPr lIns="45700" tIns="45700" rIns="45700" bIns="45700" anchor="ctr" anchorCtr="0">
            <a:noAutofit/>
          </a:bodyPr>
          <a:lstStyle/>
          <a:p>
            <a:pPr algn="ctr">
              <a:buClr>
                <a:srgbClr val="434343"/>
              </a:buClr>
            </a:pPr>
            <a:endParaRPr>
              <a:solidFill>
                <a:srgbClr val="434343"/>
              </a:solidFill>
            </a:endParaRPr>
          </a:p>
        </p:txBody>
      </p:sp>
      <p:sp>
        <p:nvSpPr>
          <p:cNvPr id="2124" name="Shape 2124"/>
          <p:cNvSpPr txBox="1">
            <a:spLocks noGrp="1"/>
          </p:cNvSpPr>
          <p:nvPr>
            <p:ph type="title"/>
          </p:nvPr>
        </p:nvSpPr>
        <p:spPr>
          <a:xfrm>
            <a:off x="668800" y="925123"/>
            <a:ext cx="7796700" cy="3305100"/>
          </a:xfrm>
          <a:prstGeom prst="rect">
            <a:avLst/>
          </a:prstGeom>
          <a:noFill/>
          <a:ln>
            <a:noFill/>
          </a:ln>
        </p:spPr>
        <p:txBody>
          <a:bodyPr lIns="91425" tIns="91425" rIns="91425" bIns="91425" anchor="ctr" anchorCtr="0"/>
          <a:lstStyle>
            <a:lvl1pPr marL="0" marR="0" lvl="0" indent="0" algn="ctr" rtl="0">
              <a:lnSpc>
                <a:spcPct val="110000"/>
              </a:lnSpc>
              <a:spcBef>
                <a:spcPts val="0"/>
              </a:spcBef>
              <a:spcAft>
                <a:spcPts val="0"/>
              </a:spcAft>
              <a:buClr>
                <a:srgbClr val="00253E"/>
              </a:buClr>
              <a:buFont typeface="Proxima Nova"/>
              <a:buNone/>
              <a:defRPr sz="3500" b="1" i="0" u="none" strike="noStrike" cap="none">
                <a:solidFill>
                  <a:srgbClr val="00253E"/>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pic>
        <p:nvPicPr>
          <p:cNvPr id="2125" name="Shape 2125" descr="Shape 97"/>
          <p:cNvPicPr preferRelativeResize="0"/>
          <p:nvPr/>
        </p:nvPicPr>
        <p:blipFill rotWithShape="1">
          <a:blip r:embed="rId2">
            <a:alphaModFix/>
          </a:blip>
          <a:srcRect/>
          <a:stretch/>
        </p:blipFill>
        <p:spPr>
          <a:xfrm>
            <a:off x="-10" y="4772094"/>
            <a:ext cx="897000" cy="371400"/>
          </a:xfrm>
          <a:prstGeom prst="rect">
            <a:avLst/>
          </a:prstGeom>
          <a:noFill/>
          <a:ln>
            <a:noFill/>
          </a:ln>
        </p:spPr>
      </p:pic>
      <p:sp>
        <p:nvSpPr>
          <p:cNvPr id="2126" name="Shape 2126"/>
          <p:cNvSpPr txBox="1">
            <a:spLocks noGrp="1"/>
          </p:cNvSpPr>
          <p:nvPr>
            <p:ph type="sldNum" idx="12"/>
          </p:nvPr>
        </p:nvSpPr>
        <p:spPr>
          <a:xfrm>
            <a:off x="4419600" y="4608064"/>
            <a:ext cx="2133600" cy="318300"/>
          </a:xfrm>
          <a:prstGeom prst="rect">
            <a:avLst/>
          </a:prstGeom>
          <a:noFill/>
          <a:ln>
            <a:noFill/>
          </a:ln>
        </p:spPr>
        <p:txBody>
          <a:bodyPr lIns="91400" tIns="91400" rIns="91400" bIns="91400"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29558501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96.xml><?xml version="1.0" encoding="utf-8"?>
<p:sldLayout xmlns:a="http://schemas.openxmlformats.org/drawingml/2006/main" xmlns:r="http://schemas.openxmlformats.org/officeDocument/2006/relationships" xmlns:p="http://schemas.openxmlformats.org/presentationml/2006/main">
  <p:cSld name="16_Blank">
    <p:spTree>
      <p:nvGrpSpPr>
        <p:cNvPr id="1" name="Shape 2127"/>
        <p:cNvGrpSpPr/>
        <p:nvPr/>
      </p:nvGrpSpPr>
      <p:grpSpPr>
        <a:xfrm>
          <a:off x="0" y="0"/>
          <a:ext cx="0" cy="0"/>
          <a:chOff x="0" y="0"/>
          <a:chExt cx="0" cy="0"/>
        </a:xfrm>
      </p:grpSpPr>
      <p:pic>
        <p:nvPicPr>
          <p:cNvPr id="2128" name="Shape 2128" descr="Shape 99"/>
          <p:cNvPicPr preferRelativeResize="0"/>
          <p:nvPr/>
        </p:nvPicPr>
        <p:blipFill rotWithShape="1">
          <a:blip r:embed="rId2">
            <a:alphaModFix/>
          </a:blip>
          <a:srcRect/>
          <a:stretch/>
        </p:blipFill>
        <p:spPr>
          <a:xfrm>
            <a:off x="8272777" y="4855076"/>
            <a:ext cx="731400" cy="171300"/>
          </a:xfrm>
          <a:prstGeom prst="rect">
            <a:avLst/>
          </a:prstGeom>
          <a:noFill/>
          <a:ln>
            <a:noFill/>
          </a:ln>
        </p:spPr>
      </p:pic>
      <p:sp>
        <p:nvSpPr>
          <p:cNvPr id="2129" name="Shape 2129"/>
          <p:cNvSpPr/>
          <p:nvPr/>
        </p:nvSpPr>
        <p:spPr>
          <a:xfrm>
            <a:off x="114300" y="112013"/>
            <a:ext cx="8915400" cy="4919400"/>
          </a:xfrm>
          <a:prstGeom prst="rect">
            <a:avLst/>
          </a:prstGeom>
          <a:solidFill>
            <a:srgbClr val="22313C"/>
          </a:solidFill>
          <a:ln>
            <a:noFill/>
          </a:ln>
        </p:spPr>
        <p:txBody>
          <a:bodyPr lIns="45700" tIns="45700" rIns="45700" bIns="45700" anchor="ctr" anchorCtr="0">
            <a:noAutofit/>
          </a:bodyPr>
          <a:lstStyle/>
          <a:p>
            <a:pPr algn="ctr">
              <a:buClr>
                <a:srgbClr val="FFFFFF"/>
              </a:buClr>
              <a:buFont typeface="Proxima Nova"/>
              <a:buNone/>
            </a:pPr>
            <a:endParaRPr sz="1800">
              <a:solidFill>
                <a:srgbClr val="FFFFFF"/>
              </a:solidFill>
              <a:latin typeface="Proxima Nova"/>
              <a:ea typeface="Proxima Nova"/>
              <a:cs typeface="Proxima Nova"/>
              <a:sym typeface="Proxima Nova"/>
            </a:endParaRPr>
          </a:p>
        </p:txBody>
      </p:sp>
      <p:sp>
        <p:nvSpPr>
          <p:cNvPr id="2130" name="Shape 2130"/>
          <p:cNvSpPr txBox="1">
            <a:spLocks noGrp="1"/>
          </p:cNvSpPr>
          <p:nvPr>
            <p:ph type="sldNum" idx="12"/>
          </p:nvPr>
        </p:nvSpPr>
        <p:spPr>
          <a:xfrm>
            <a:off x="4419600" y="4608064"/>
            <a:ext cx="2133600" cy="318300"/>
          </a:xfrm>
          <a:prstGeom prst="rect">
            <a:avLst/>
          </a:prstGeom>
          <a:noFill/>
          <a:ln>
            <a:noFill/>
          </a:ln>
        </p:spPr>
        <p:txBody>
          <a:bodyPr lIns="91400" tIns="91400" rIns="91400" bIns="91400"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26625396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97.xml><?xml version="1.0" encoding="utf-8"?>
<p:sldLayout xmlns:a="http://schemas.openxmlformats.org/drawingml/2006/main" xmlns:r="http://schemas.openxmlformats.org/officeDocument/2006/relationships" xmlns:p="http://schemas.openxmlformats.org/presentationml/2006/main">
  <p:cSld name="1_Title">
    <p:bg>
      <p:bgPr>
        <a:solidFill>
          <a:srgbClr val="1AB9A5"/>
        </a:solidFill>
        <a:effectLst/>
      </p:bgPr>
    </p:bg>
    <p:spTree>
      <p:nvGrpSpPr>
        <p:cNvPr id="1" name="Shape 2131"/>
        <p:cNvGrpSpPr/>
        <p:nvPr/>
      </p:nvGrpSpPr>
      <p:grpSpPr>
        <a:xfrm>
          <a:off x="0" y="0"/>
          <a:ext cx="0" cy="0"/>
          <a:chOff x="0" y="0"/>
          <a:chExt cx="0" cy="0"/>
        </a:xfrm>
      </p:grpSpPr>
      <p:pic>
        <p:nvPicPr>
          <p:cNvPr id="2132" name="Shape 2132" descr="Shape 109"/>
          <p:cNvPicPr preferRelativeResize="0"/>
          <p:nvPr/>
        </p:nvPicPr>
        <p:blipFill rotWithShape="1">
          <a:blip r:embed="rId2">
            <a:alphaModFix/>
          </a:blip>
          <a:srcRect t="1905" r="8366" b="13799"/>
          <a:stretch/>
        </p:blipFill>
        <p:spPr>
          <a:xfrm>
            <a:off x="767535" y="-22"/>
            <a:ext cx="8376600" cy="5143500"/>
          </a:xfrm>
          <a:prstGeom prst="rect">
            <a:avLst/>
          </a:prstGeom>
          <a:noFill/>
          <a:ln>
            <a:noFill/>
          </a:ln>
        </p:spPr>
      </p:pic>
      <p:sp>
        <p:nvSpPr>
          <p:cNvPr id="2133" name="Shape 2133"/>
          <p:cNvSpPr/>
          <p:nvPr/>
        </p:nvSpPr>
        <p:spPr>
          <a:xfrm>
            <a:off x="0" y="-25"/>
            <a:ext cx="9144000" cy="5143500"/>
          </a:xfrm>
          <a:prstGeom prst="rect">
            <a:avLst/>
          </a:prstGeom>
          <a:gradFill>
            <a:gsLst>
              <a:gs pos="0">
                <a:srgbClr val="1AB9A5"/>
              </a:gs>
              <a:gs pos="10000">
                <a:srgbClr val="1AB9A5"/>
              </a:gs>
              <a:gs pos="100000">
                <a:srgbClr val="1AB9A5">
                  <a:alpha val="73725"/>
                </a:srgbClr>
              </a:gs>
            </a:gsLst>
            <a:lin ang="0" scaled="0"/>
          </a:gradFill>
          <a:ln>
            <a:noFill/>
          </a:ln>
        </p:spPr>
        <p:txBody>
          <a:bodyPr lIns="45700" tIns="45700" rIns="45700" bIns="45700" anchor="ctr" anchorCtr="0">
            <a:noAutofit/>
          </a:bodyPr>
          <a:lstStyle/>
          <a:p>
            <a:pPr algn="ctr">
              <a:buClr>
                <a:srgbClr val="A9DBD6"/>
              </a:buClr>
            </a:pPr>
            <a:endParaRPr sz="1800">
              <a:solidFill>
                <a:srgbClr val="A9DBD6"/>
              </a:solidFill>
            </a:endParaRPr>
          </a:p>
        </p:txBody>
      </p:sp>
      <p:pic>
        <p:nvPicPr>
          <p:cNvPr id="2134" name="Shape 2134" descr="Shape 111"/>
          <p:cNvPicPr preferRelativeResize="0"/>
          <p:nvPr/>
        </p:nvPicPr>
        <p:blipFill rotWithShape="1">
          <a:blip r:embed="rId3">
            <a:alphaModFix/>
          </a:blip>
          <a:srcRect/>
          <a:stretch/>
        </p:blipFill>
        <p:spPr>
          <a:xfrm>
            <a:off x="224819" y="515477"/>
            <a:ext cx="2353800" cy="921000"/>
          </a:xfrm>
          <a:prstGeom prst="rect">
            <a:avLst/>
          </a:prstGeom>
          <a:noFill/>
          <a:ln>
            <a:noFill/>
          </a:ln>
        </p:spPr>
      </p:pic>
      <p:cxnSp>
        <p:nvCxnSpPr>
          <p:cNvPr id="2135" name="Shape 2135"/>
          <p:cNvCxnSpPr/>
          <p:nvPr/>
        </p:nvCxnSpPr>
        <p:spPr>
          <a:xfrm>
            <a:off x="762343" y="3110100"/>
            <a:ext cx="738900" cy="0"/>
          </a:xfrm>
          <a:prstGeom prst="straightConnector1">
            <a:avLst/>
          </a:prstGeom>
          <a:noFill/>
          <a:ln w="38100" cap="flat" cmpd="sng">
            <a:solidFill>
              <a:srgbClr val="00253E"/>
            </a:solidFill>
            <a:prstDash val="solid"/>
            <a:round/>
            <a:headEnd type="none" w="med" len="med"/>
            <a:tailEnd type="none" w="med" len="med"/>
          </a:ln>
        </p:spPr>
      </p:cxnSp>
      <p:sp>
        <p:nvSpPr>
          <p:cNvPr id="2136" name="Shape 2136"/>
          <p:cNvSpPr txBox="1">
            <a:spLocks noGrp="1"/>
          </p:cNvSpPr>
          <p:nvPr>
            <p:ph type="title"/>
          </p:nvPr>
        </p:nvSpPr>
        <p:spPr>
          <a:xfrm>
            <a:off x="668791" y="1737010"/>
            <a:ext cx="5854800" cy="11916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00253E"/>
              </a:buClr>
              <a:buFont typeface="Proxima Nova"/>
              <a:buNone/>
              <a:defRPr sz="3500" b="1" i="0" u="none" strike="noStrike" cap="none">
                <a:solidFill>
                  <a:srgbClr val="00253E"/>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137" name="Shape 2137"/>
          <p:cNvSpPr txBox="1"/>
          <p:nvPr/>
        </p:nvSpPr>
        <p:spPr>
          <a:xfrm>
            <a:off x="6402855" y="4782060"/>
            <a:ext cx="2656799" cy="284400"/>
          </a:xfrm>
          <a:prstGeom prst="rect">
            <a:avLst/>
          </a:prstGeom>
          <a:noFill/>
          <a:ln>
            <a:noFill/>
          </a:ln>
        </p:spPr>
        <p:txBody>
          <a:bodyPr lIns="91375" tIns="91375" rIns="91375" bIns="91375" anchor="t" anchorCtr="0">
            <a:noAutofit/>
          </a:bodyPr>
          <a:lstStyle/>
          <a:p>
            <a:pPr algn="r">
              <a:buClr>
                <a:srgbClr val="D5EDEA"/>
              </a:buClr>
              <a:buSzPct val="25000"/>
              <a:buFont typeface="Proxima Nova"/>
              <a:buNone/>
            </a:pPr>
            <a:r>
              <a:rPr lang="en" sz="700">
                <a:solidFill>
                  <a:srgbClr val="D5EDEA"/>
                </a:solidFill>
                <a:latin typeface="Proxima Nova"/>
                <a:ea typeface="Proxima Nova"/>
                <a:cs typeface="Proxima Nova"/>
                <a:sym typeface="Proxima Nova"/>
              </a:rPr>
              <a:t>© Copyright 2017 Pivotal Software, Inc. All rights Reserved.</a:t>
            </a:r>
          </a:p>
        </p:txBody>
      </p:sp>
      <p:sp>
        <p:nvSpPr>
          <p:cNvPr id="2138" name="Shape 2138"/>
          <p:cNvSpPr txBox="1">
            <a:spLocks noGrp="1"/>
          </p:cNvSpPr>
          <p:nvPr>
            <p:ph type="sldNum" idx="12"/>
          </p:nvPr>
        </p:nvSpPr>
        <p:spPr>
          <a:xfrm>
            <a:off x="6216435" y="4608089"/>
            <a:ext cx="3369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220463922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98.xml><?xml version="1.0" encoding="utf-8"?>
<p:sldLayout xmlns:a="http://schemas.openxmlformats.org/drawingml/2006/main" xmlns:r="http://schemas.openxmlformats.org/officeDocument/2006/relationships" xmlns:p="http://schemas.openxmlformats.org/presentationml/2006/main">
  <p:cSld name="4_Blank">
    <p:spTree>
      <p:nvGrpSpPr>
        <p:cNvPr id="1" name="Shape 2139"/>
        <p:cNvGrpSpPr/>
        <p:nvPr/>
      </p:nvGrpSpPr>
      <p:grpSpPr>
        <a:xfrm>
          <a:off x="0" y="0"/>
          <a:ext cx="0" cy="0"/>
          <a:chOff x="0" y="0"/>
          <a:chExt cx="0" cy="0"/>
        </a:xfrm>
      </p:grpSpPr>
      <p:pic>
        <p:nvPicPr>
          <p:cNvPr id="2140" name="Shape 2140" descr="Shape 117"/>
          <p:cNvPicPr preferRelativeResize="0"/>
          <p:nvPr/>
        </p:nvPicPr>
        <p:blipFill rotWithShape="1">
          <a:blip r:embed="rId2">
            <a:alphaModFix/>
          </a:blip>
          <a:srcRect/>
          <a:stretch/>
        </p:blipFill>
        <p:spPr>
          <a:xfrm>
            <a:off x="8272777" y="4855076"/>
            <a:ext cx="731400" cy="171300"/>
          </a:xfrm>
          <a:prstGeom prst="rect">
            <a:avLst/>
          </a:prstGeom>
          <a:noFill/>
          <a:ln>
            <a:noFill/>
          </a:ln>
        </p:spPr>
      </p:pic>
      <p:sp>
        <p:nvSpPr>
          <p:cNvPr id="2141" name="Shape 2141"/>
          <p:cNvSpPr txBox="1">
            <a:spLocks noGrp="1"/>
          </p:cNvSpPr>
          <p:nvPr>
            <p:ph type="sldNum" idx="12"/>
          </p:nvPr>
        </p:nvSpPr>
        <p:spPr>
          <a:xfrm>
            <a:off x="48247" y="4861462"/>
            <a:ext cx="231300" cy="214500"/>
          </a:xfrm>
          <a:prstGeom prst="rect">
            <a:avLst/>
          </a:prstGeom>
          <a:noFill/>
          <a:ln>
            <a:noFill/>
          </a:ln>
        </p:spPr>
        <p:txBody>
          <a:bodyPr lIns="45675" tIns="45675" rIns="45675" bIns="45675" anchor="t" anchorCtr="0">
            <a:noAutofit/>
          </a:bodyPr>
          <a:lstStyle/>
          <a:p>
            <a:pPr>
              <a:buClr>
                <a:srgbClr val="A5A5A5"/>
              </a:buClr>
              <a:buSzPct val="25000"/>
              <a:buFont typeface="Arial"/>
              <a:buNone/>
            </a:pPr>
            <a:fld id="{00000000-1234-1234-1234-123412341234}" type="slidenum">
              <a:rPr lang="en" sz="900">
                <a:solidFill>
                  <a:srgbClr val="A5A5A5"/>
                </a:solidFill>
              </a:rPr>
              <a:pPr>
                <a:buClr>
                  <a:srgbClr val="A5A5A5"/>
                </a:buClr>
                <a:buSzPct val="25000"/>
                <a:buFont typeface="Arial"/>
                <a:buNone/>
              </a:pPr>
              <a:t>‹#›</a:t>
            </a:fld>
            <a:endParaRPr lang="en" sz="900">
              <a:solidFill>
                <a:srgbClr val="A5A5A5"/>
              </a:solidFill>
            </a:endParaRPr>
          </a:p>
        </p:txBody>
      </p:sp>
    </p:spTree>
    <p:extLst>
      <p:ext uri="{BB962C8B-B14F-4D97-AF65-F5344CB8AC3E}">
        <p14:creationId xmlns:p14="http://schemas.microsoft.com/office/powerpoint/2010/main" val="32157786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99.xml><?xml version="1.0" encoding="utf-8"?>
<p:sldLayout xmlns:a="http://schemas.openxmlformats.org/drawingml/2006/main" xmlns:r="http://schemas.openxmlformats.org/officeDocument/2006/relationships" xmlns:p="http://schemas.openxmlformats.org/presentationml/2006/main">
  <p:cSld name="5_Blank">
    <p:spTree>
      <p:nvGrpSpPr>
        <p:cNvPr id="1" name="Shape 2142"/>
        <p:cNvGrpSpPr/>
        <p:nvPr/>
      </p:nvGrpSpPr>
      <p:grpSpPr>
        <a:xfrm>
          <a:off x="0" y="0"/>
          <a:ext cx="0" cy="0"/>
          <a:chOff x="0" y="0"/>
          <a:chExt cx="0" cy="0"/>
        </a:xfrm>
      </p:grpSpPr>
      <p:pic>
        <p:nvPicPr>
          <p:cNvPr id="2143" name="Shape 2143" descr="Shape 120"/>
          <p:cNvPicPr preferRelativeResize="0"/>
          <p:nvPr/>
        </p:nvPicPr>
        <p:blipFill rotWithShape="1">
          <a:blip r:embed="rId2">
            <a:alphaModFix/>
          </a:blip>
          <a:srcRect/>
          <a:stretch/>
        </p:blipFill>
        <p:spPr>
          <a:xfrm>
            <a:off x="8272777" y="4855076"/>
            <a:ext cx="731400" cy="171300"/>
          </a:xfrm>
          <a:prstGeom prst="rect">
            <a:avLst/>
          </a:prstGeom>
          <a:noFill/>
          <a:ln>
            <a:noFill/>
          </a:ln>
        </p:spPr>
      </p:pic>
      <p:sp>
        <p:nvSpPr>
          <p:cNvPr id="2144" name="Shape 2144"/>
          <p:cNvSpPr txBox="1">
            <a:spLocks noGrp="1"/>
          </p:cNvSpPr>
          <p:nvPr>
            <p:ph type="sldNum" idx="12"/>
          </p:nvPr>
        </p:nvSpPr>
        <p:spPr>
          <a:xfrm>
            <a:off x="48247" y="4861462"/>
            <a:ext cx="231300" cy="214500"/>
          </a:xfrm>
          <a:prstGeom prst="rect">
            <a:avLst/>
          </a:prstGeom>
          <a:noFill/>
          <a:ln>
            <a:noFill/>
          </a:ln>
        </p:spPr>
        <p:txBody>
          <a:bodyPr lIns="45675" tIns="45675" rIns="45675" bIns="45675" anchor="t" anchorCtr="0">
            <a:noAutofit/>
          </a:bodyPr>
          <a:lstStyle/>
          <a:p>
            <a:pPr>
              <a:buClr>
                <a:srgbClr val="A5A5A5"/>
              </a:buClr>
              <a:buSzPct val="25000"/>
              <a:buFont typeface="Arial"/>
              <a:buNone/>
            </a:pPr>
            <a:fld id="{00000000-1234-1234-1234-123412341234}" type="slidenum">
              <a:rPr lang="en" sz="900">
                <a:solidFill>
                  <a:srgbClr val="A5A5A5"/>
                </a:solidFill>
              </a:rPr>
              <a:pPr>
                <a:buClr>
                  <a:srgbClr val="A5A5A5"/>
                </a:buClr>
                <a:buSzPct val="25000"/>
                <a:buFont typeface="Arial"/>
                <a:buNone/>
              </a:pPr>
              <a:t>‹#›</a:t>
            </a:fld>
            <a:endParaRPr lang="en" sz="900">
              <a:solidFill>
                <a:srgbClr val="A5A5A5"/>
              </a:solidFill>
            </a:endParaRPr>
          </a:p>
        </p:txBody>
      </p:sp>
    </p:spTree>
    <p:extLst>
      <p:ext uri="{BB962C8B-B14F-4D97-AF65-F5344CB8AC3E}">
        <p14:creationId xmlns:p14="http://schemas.microsoft.com/office/powerpoint/2010/main" val="38808859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Shape 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5 – Split w/ Image">
  <p:cSld name="CUSTOM_8_2">
    <p:spTree>
      <p:nvGrpSpPr>
        <p:cNvPr id="1" name="Shape 261"/>
        <p:cNvGrpSpPr/>
        <p:nvPr/>
      </p:nvGrpSpPr>
      <p:grpSpPr>
        <a:xfrm>
          <a:off x="0" y="0"/>
          <a:ext cx="0" cy="0"/>
          <a:chOff x="0" y="0"/>
          <a:chExt cx="0" cy="0"/>
        </a:xfrm>
      </p:grpSpPr>
      <p:sp>
        <p:nvSpPr>
          <p:cNvPr id="262" name="Shape 262"/>
          <p:cNvSpPr/>
          <p:nvPr/>
        </p:nvSpPr>
        <p:spPr>
          <a:xfrm>
            <a:off x="4572000" y="0"/>
            <a:ext cx="4572000" cy="5143500"/>
          </a:xfrm>
          <a:prstGeom prst="rect">
            <a:avLst/>
          </a:prstGeom>
          <a:solidFill>
            <a:srgbClr val="EFEFE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Proxima Nova"/>
                <a:ea typeface="Proxima Nova"/>
                <a:cs typeface="Proxima Nova"/>
                <a:sym typeface="Proxima Nova"/>
              </a:rPr>
              <a:t>Cover w/ Image</a:t>
            </a:r>
            <a:endParaRPr sz="1000">
              <a:solidFill>
                <a:schemeClr val="dk1"/>
              </a:solidFill>
              <a:latin typeface="Proxima Nova"/>
              <a:ea typeface="Proxima Nova"/>
              <a:cs typeface="Proxima Nova"/>
              <a:sym typeface="Proxima Nova"/>
            </a:endParaRPr>
          </a:p>
        </p:txBody>
      </p:sp>
      <p:cxnSp>
        <p:nvCxnSpPr>
          <p:cNvPr id="263" name="Shape 263"/>
          <p:cNvCxnSpPr/>
          <p:nvPr/>
        </p:nvCxnSpPr>
        <p:spPr>
          <a:xfrm>
            <a:off x="4572000" y="-214525"/>
            <a:ext cx="0" cy="119700"/>
          </a:xfrm>
          <a:prstGeom prst="straightConnector1">
            <a:avLst/>
          </a:prstGeom>
          <a:noFill/>
          <a:ln w="9525" cap="flat" cmpd="sng">
            <a:solidFill>
              <a:srgbClr val="D9D9D9"/>
            </a:solidFill>
            <a:prstDash val="solid"/>
            <a:round/>
            <a:headEnd type="none" w="med" len="med"/>
            <a:tailEnd type="none" w="med" len="med"/>
          </a:ln>
        </p:spPr>
      </p:cxnSp>
      <p:grpSp>
        <p:nvGrpSpPr>
          <p:cNvPr id="264" name="Shape 264"/>
          <p:cNvGrpSpPr/>
          <p:nvPr/>
        </p:nvGrpSpPr>
        <p:grpSpPr>
          <a:xfrm>
            <a:off x="287525" y="4854556"/>
            <a:ext cx="634914" cy="148716"/>
            <a:chOff x="1841475" y="2392725"/>
            <a:chExt cx="3928925" cy="920275"/>
          </a:xfrm>
        </p:grpSpPr>
        <p:sp>
          <p:nvSpPr>
            <p:cNvPr id="265" name="Shape 265"/>
            <p:cNvSpPr/>
            <p:nvPr/>
          </p:nvSpPr>
          <p:spPr>
            <a:xfrm>
              <a:off x="2574175" y="2392725"/>
              <a:ext cx="139950" cy="905175"/>
            </a:xfrm>
            <a:custGeom>
              <a:avLst/>
              <a:gdLst/>
              <a:ahLst/>
              <a:cxnLst/>
              <a:rect l="0" t="0" r="0" b="0"/>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66" name="Shape 266"/>
            <p:cNvSpPr/>
            <p:nvPr/>
          </p:nvSpPr>
          <p:spPr>
            <a:xfrm>
              <a:off x="2816875" y="2626700"/>
              <a:ext cx="703700" cy="686300"/>
            </a:xfrm>
            <a:custGeom>
              <a:avLst/>
              <a:gdLst/>
              <a:ahLst/>
              <a:cxnLst/>
              <a:rect l="0" t="0" r="0" b="0"/>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67" name="Shape 267"/>
            <p:cNvSpPr/>
            <p:nvPr/>
          </p:nvSpPr>
          <p:spPr>
            <a:xfrm>
              <a:off x="3557125" y="2626700"/>
              <a:ext cx="614900" cy="685700"/>
            </a:xfrm>
            <a:custGeom>
              <a:avLst/>
              <a:gdLst/>
              <a:ahLst/>
              <a:cxnLst/>
              <a:rect l="0" t="0" r="0" b="0"/>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68" name="Shape 268"/>
            <p:cNvSpPr/>
            <p:nvPr/>
          </p:nvSpPr>
          <p:spPr>
            <a:xfrm>
              <a:off x="4732275" y="2617400"/>
              <a:ext cx="582350" cy="679925"/>
            </a:xfrm>
            <a:custGeom>
              <a:avLst/>
              <a:gdLst/>
              <a:ahLst/>
              <a:cxnLst/>
              <a:rect l="0" t="0" r="0" b="0"/>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69" name="Shape 269"/>
            <p:cNvSpPr/>
            <p:nvPr/>
          </p:nvSpPr>
          <p:spPr>
            <a:xfrm>
              <a:off x="5448725" y="2392725"/>
              <a:ext cx="139950" cy="905175"/>
            </a:xfrm>
            <a:custGeom>
              <a:avLst/>
              <a:gdLst/>
              <a:ahLst/>
              <a:cxnLst/>
              <a:rect l="0" t="0" r="0" b="0"/>
              <a:pathLst>
                <a:path w="5598" h="36207" extrusionOk="0">
                  <a:moveTo>
                    <a:pt x="1" y="0"/>
                  </a:moveTo>
                  <a:lnTo>
                    <a:pt x="1" y="36206"/>
                  </a:lnTo>
                  <a:lnTo>
                    <a:pt x="5598" y="36206"/>
                  </a:lnTo>
                  <a:lnTo>
                    <a:pt x="5598" y="0"/>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70" name="Shape 270"/>
            <p:cNvSpPr/>
            <p:nvPr/>
          </p:nvSpPr>
          <p:spPr>
            <a:xfrm>
              <a:off x="1841475" y="2392725"/>
              <a:ext cx="617775" cy="904600"/>
            </a:xfrm>
            <a:custGeom>
              <a:avLst/>
              <a:gdLst/>
              <a:ahLst/>
              <a:cxnLst/>
              <a:rect l="0" t="0" r="0" b="0"/>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71" name="Shape 271"/>
            <p:cNvSpPr/>
            <p:nvPr/>
          </p:nvSpPr>
          <p:spPr>
            <a:xfrm>
              <a:off x="4278825" y="2482125"/>
              <a:ext cx="369275" cy="814025"/>
            </a:xfrm>
            <a:custGeom>
              <a:avLst/>
              <a:gdLst/>
              <a:ahLst/>
              <a:cxnLst/>
              <a:rect l="0" t="0" r="0" b="0"/>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72" name="Shape 272"/>
            <p:cNvSpPr/>
            <p:nvPr/>
          </p:nvSpPr>
          <p:spPr>
            <a:xfrm>
              <a:off x="5652525" y="3180600"/>
              <a:ext cx="117875" cy="117300"/>
            </a:xfrm>
            <a:custGeom>
              <a:avLst/>
              <a:gdLst/>
              <a:ahLst/>
              <a:cxnLst/>
              <a:rect l="0" t="0" r="0" b="0"/>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273" name="Shape 273"/>
          <p:cNvSpPr txBox="1">
            <a:spLocks noGrp="1"/>
          </p:cNvSpPr>
          <p:nvPr>
            <p:ph type="title"/>
          </p:nvPr>
        </p:nvSpPr>
        <p:spPr>
          <a:xfrm>
            <a:off x="192475" y="151275"/>
            <a:ext cx="4281300" cy="3939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2500" b="1">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4" name="Shape 274"/>
          <p:cNvSpPr txBox="1">
            <a:spLocks noGrp="1"/>
          </p:cNvSpPr>
          <p:nvPr>
            <p:ph type="body" idx="1"/>
          </p:nvPr>
        </p:nvSpPr>
        <p:spPr>
          <a:xfrm>
            <a:off x="192475" y="900400"/>
            <a:ext cx="4254600" cy="3769500"/>
          </a:xfrm>
          <a:prstGeom prst="rect">
            <a:avLst/>
          </a:prstGeom>
          <a:noFill/>
          <a:ln>
            <a:noFill/>
          </a:ln>
        </p:spPr>
        <p:txBody>
          <a:bodyPr spcFirstLastPara="1" wrap="square" lIns="91425" tIns="91425" rIns="91425" bIns="91425" anchor="t" anchorCtr="0"/>
          <a:lstStyle>
            <a:lvl1pPr marL="457200" lvl="0" indent="-330200" rtl="0">
              <a:lnSpc>
                <a:spcPct val="110000"/>
              </a:lnSpc>
              <a:spcBef>
                <a:spcPts val="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1pPr>
            <a:lvl2pPr marL="914400" lvl="1" indent="-330200" rtl="0">
              <a:lnSpc>
                <a:spcPct val="110000"/>
              </a:lnSpc>
              <a:spcBef>
                <a:spcPts val="1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2pPr>
            <a:lvl3pPr marL="1371600" lvl="2" indent="-330200" rtl="0">
              <a:lnSpc>
                <a:spcPct val="110000"/>
              </a:lnSpc>
              <a:spcBef>
                <a:spcPts val="1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3pPr>
            <a:lvl4pPr marL="1828800" lvl="3" indent="-330200" rtl="0">
              <a:lnSpc>
                <a:spcPct val="110000"/>
              </a:lnSpc>
              <a:spcBef>
                <a:spcPts val="1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4pPr>
            <a:lvl5pPr marL="2286000" lvl="4" indent="-330200" rtl="0">
              <a:lnSpc>
                <a:spcPct val="110000"/>
              </a:lnSpc>
              <a:spcBef>
                <a:spcPts val="1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5pPr>
            <a:lvl6pPr marL="2743200" lvl="5" indent="-330200" rtl="0">
              <a:lnSpc>
                <a:spcPct val="110000"/>
              </a:lnSpc>
              <a:spcBef>
                <a:spcPts val="1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6pPr>
            <a:lvl7pPr marL="3200400" lvl="6" indent="-330200" rtl="0">
              <a:lnSpc>
                <a:spcPct val="110000"/>
              </a:lnSpc>
              <a:spcBef>
                <a:spcPts val="1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7pPr>
            <a:lvl8pPr marL="3657600" lvl="7" indent="-330200" rtl="0">
              <a:lnSpc>
                <a:spcPct val="110000"/>
              </a:lnSpc>
              <a:spcBef>
                <a:spcPts val="1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8pPr>
            <a:lvl9pPr marL="4114800" lvl="8" indent="-330200" rtl="0">
              <a:lnSpc>
                <a:spcPct val="110000"/>
              </a:lnSpc>
              <a:spcBef>
                <a:spcPts val="1000"/>
              </a:spcBef>
              <a:spcAft>
                <a:spcPts val="1000"/>
              </a:spcAft>
              <a:buClr>
                <a:schemeClr val="dk1"/>
              </a:buClr>
              <a:buSzPts val="1600"/>
              <a:buFont typeface="Proxima Nova"/>
              <a:buChar char="■"/>
              <a:defRPr sz="1600">
                <a:solidFill>
                  <a:schemeClr val="dk1"/>
                </a:solidFill>
                <a:latin typeface="Proxima Nova"/>
                <a:ea typeface="Proxima Nova"/>
                <a:cs typeface="Proxima Nova"/>
                <a:sym typeface="Proxima Nova"/>
              </a:defRPr>
            </a:lvl9pPr>
          </a:lstStyle>
          <a:p>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p:cSld name="1_Title only">
    <p:spTree>
      <p:nvGrpSpPr>
        <p:cNvPr id="1" name="Shape 2145"/>
        <p:cNvGrpSpPr/>
        <p:nvPr/>
      </p:nvGrpSpPr>
      <p:grpSpPr>
        <a:xfrm>
          <a:off x="0" y="0"/>
          <a:ext cx="0" cy="0"/>
          <a:chOff x="0" y="0"/>
          <a:chExt cx="0" cy="0"/>
        </a:xfrm>
      </p:grpSpPr>
      <p:sp>
        <p:nvSpPr>
          <p:cNvPr id="2146" name="Shape 2146"/>
          <p:cNvSpPr txBox="1">
            <a:spLocks noGrp="1"/>
          </p:cNvSpPr>
          <p:nvPr>
            <p:ph type="title"/>
          </p:nvPr>
        </p:nvSpPr>
        <p:spPr>
          <a:xfrm>
            <a:off x="311696" y="445025"/>
            <a:ext cx="8520600" cy="572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147" name="Shape 2147"/>
          <p:cNvSpPr txBox="1">
            <a:spLocks noGrp="1"/>
          </p:cNvSpPr>
          <p:nvPr>
            <p:ph type="sldNum" idx="12"/>
          </p:nvPr>
        </p:nvSpPr>
        <p:spPr>
          <a:xfrm>
            <a:off x="8684440" y="4700867"/>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325261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01.xml><?xml version="1.0" encoding="utf-8"?>
<p:sldLayout xmlns:a="http://schemas.openxmlformats.org/drawingml/2006/main" xmlns:r="http://schemas.openxmlformats.org/officeDocument/2006/relationships" xmlns:p="http://schemas.openxmlformats.org/presentationml/2006/main">
  <p:cSld name="2_Body">
    <p:spTree>
      <p:nvGrpSpPr>
        <p:cNvPr id="1" name="Shape 2148"/>
        <p:cNvGrpSpPr/>
        <p:nvPr/>
      </p:nvGrpSpPr>
      <p:grpSpPr>
        <a:xfrm>
          <a:off x="0" y="0"/>
          <a:ext cx="0" cy="0"/>
          <a:chOff x="0" y="0"/>
          <a:chExt cx="0" cy="0"/>
        </a:xfrm>
      </p:grpSpPr>
      <p:pic>
        <p:nvPicPr>
          <p:cNvPr id="2149" name="Shape 2149" descr="Shape 132"/>
          <p:cNvPicPr preferRelativeResize="0"/>
          <p:nvPr/>
        </p:nvPicPr>
        <p:blipFill rotWithShape="1">
          <a:blip r:embed="rId2">
            <a:alphaModFix/>
          </a:blip>
          <a:srcRect/>
          <a:stretch/>
        </p:blipFill>
        <p:spPr>
          <a:xfrm>
            <a:off x="-10" y="4772092"/>
            <a:ext cx="897000" cy="371400"/>
          </a:xfrm>
          <a:prstGeom prst="rect">
            <a:avLst/>
          </a:prstGeom>
          <a:noFill/>
          <a:ln>
            <a:noFill/>
          </a:ln>
        </p:spPr>
      </p:pic>
      <p:sp>
        <p:nvSpPr>
          <p:cNvPr id="2150" name="Shape 2150"/>
          <p:cNvSpPr txBox="1">
            <a:spLocks noGrp="1"/>
          </p:cNvSpPr>
          <p:nvPr>
            <p:ph type="title"/>
          </p:nvPr>
        </p:nvSpPr>
        <p:spPr>
          <a:xfrm>
            <a:off x="253550" y="151271"/>
            <a:ext cx="8663100" cy="557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253E"/>
              </a:buClr>
              <a:buFont typeface="Proxima Nova"/>
              <a:buNone/>
              <a:defRPr sz="2500" b="1" i="0" u="none" strike="noStrike" cap="none">
                <a:solidFill>
                  <a:srgbClr val="00253E"/>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151" name="Shape 2151"/>
          <p:cNvSpPr txBox="1">
            <a:spLocks noGrp="1"/>
          </p:cNvSpPr>
          <p:nvPr>
            <p:ph type="sldNum" idx="12"/>
          </p:nvPr>
        </p:nvSpPr>
        <p:spPr>
          <a:xfrm>
            <a:off x="6216435" y="4608089"/>
            <a:ext cx="3369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38061182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02.xml><?xml version="1.0" encoding="utf-8"?>
<p:sldLayout xmlns:a="http://schemas.openxmlformats.org/drawingml/2006/main" xmlns:r="http://schemas.openxmlformats.org/officeDocument/2006/relationships" xmlns:p="http://schemas.openxmlformats.org/presentationml/2006/main">
  <p:cSld name="1_Divider">
    <p:bg>
      <p:bgPr>
        <a:solidFill>
          <a:srgbClr val="1AB9A5"/>
        </a:solidFill>
        <a:effectLst/>
      </p:bgPr>
    </p:bg>
    <p:spTree>
      <p:nvGrpSpPr>
        <p:cNvPr id="1" name="Shape 2152"/>
        <p:cNvGrpSpPr/>
        <p:nvPr/>
      </p:nvGrpSpPr>
      <p:grpSpPr>
        <a:xfrm>
          <a:off x="0" y="0"/>
          <a:ext cx="0" cy="0"/>
          <a:chOff x="0" y="0"/>
          <a:chExt cx="0" cy="0"/>
        </a:xfrm>
      </p:grpSpPr>
      <p:sp>
        <p:nvSpPr>
          <p:cNvPr id="2153" name="Shape 2153"/>
          <p:cNvSpPr txBox="1">
            <a:spLocks noGrp="1"/>
          </p:cNvSpPr>
          <p:nvPr>
            <p:ph type="title"/>
          </p:nvPr>
        </p:nvSpPr>
        <p:spPr>
          <a:xfrm>
            <a:off x="856750" y="1803874"/>
            <a:ext cx="7430400" cy="3774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rgbClr val="FFFFFF"/>
              </a:buClr>
              <a:buFont typeface="Proxima Nova"/>
              <a:buNone/>
              <a:defRPr sz="1500" b="0" i="0" u="none" strike="noStrike" cap="none">
                <a:solidFill>
                  <a:srgbClr val="FFFFFF"/>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cxnSp>
        <p:nvCxnSpPr>
          <p:cNvPr id="2154" name="Shape 2154"/>
          <p:cNvCxnSpPr/>
          <p:nvPr/>
        </p:nvCxnSpPr>
        <p:spPr>
          <a:xfrm>
            <a:off x="4202555" y="2323834"/>
            <a:ext cx="738900" cy="0"/>
          </a:xfrm>
          <a:prstGeom prst="straightConnector1">
            <a:avLst/>
          </a:prstGeom>
          <a:noFill/>
          <a:ln w="38100" cap="flat" cmpd="sng">
            <a:solidFill>
              <a:srgbClr val="FFFFFF"/>
            </a:solidFill>
            <a:prstDash val="solid"/>
            <a:round/>
            <a:headEnd type="none" w="med" len="med"/>
            <a:tailEnd type="none" w="med" len="med"/>
          </a:ln>
        </p:spPr>
      </p:cxnSp>
      <p:pic>
        <p:nvPicPr>
          <p:cNvPr id="2155" name="Shape 2155" descr="Shape 138"/>
          <p:cNvPicPr preferRelativeResize="0"/>
          <p:nvPr/>
        </p:nvPicPr>
        <p:blipFill rotWithShape="1">
          <a:blip r:embed="rId2">
            <a:alphaModFix/>
          </a:blip>
          <a:srcRect l="10376" t="14302" r="10597" b="6369"/>
          <a:stretch/>
        </p:blipFill>
        <p:spPr>
          <a:xfrm>
            <a:off x="0" y="4793221"/>
            <a:ext cx="891600" cy="350400"/>
          </a:xfrm>
          <a:prstGeom prst="rect">
            <a:avLst/>
          </a:prstGeom>
          <a:noFill/>
          <a:ln>
            <a:noFill/>
          </a:ln>
        </p:spPr>
      </p:pic>
      <p:sp>
        <p:nvSpPr>
          <p:cNvPr id="2156" name="Shape 2156"/>
          <p:cNvSpPr txBox="1">
            <a:spLocks noGrp="1"/>
          </p:cNvSpPr>
          <p:nvPr>
            <p:ph type="sldNum" idx="12"/>
          </p:nvPr>
        </p:nvSpPr>
        <p:spPr>
          <a:xfrm>
            <a:off x="6216435" y="4608089"/>
            <a:ext cx="3369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33372832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03.xml><?xml version="1.0" encoding="utf-8"?>
<p:sldLayout xmlns:a="http://schemas.openxmlformats.org/drawingml/2006/main" xmlns:r="http://schemas.openxmlformats.org/officeDocument/2006/relationships" xmlns:p="http://schemas.openxmlformats.org/presentationml/2006/main">
  <p:cSld name="3_Body">
    <p:spTree>
      <p:nvGrpSpPr>
        <p:cNvPr id="1" name="Shape 2157"/>
        <p:cNvGrpSpPr/>
        <p:nvPr/>
      </p:nvGrpSpPr>
      <p:grpSpPr>
        <a:xfrm>
          <a:off x="0" y="0"/>
          <a:ext cx="0" cy="0"/>
          <a:chOff x="0" y="0"/>
          <a:chExt cx="0" cy="0"/>
        </a:xfrm>
      </p:grpSpPr>
      <p:pic>
        <p:nvPicPr>
          <p:cNvPr id="2158" name="Shape 2158" descr="Shape 141"/>
          <p:cNvPicPr preferRelativeResize="0"/>
          <p:nvPr/>
        </p:nvPicPr>
        <p:blipFill rotWithShape="1">
          <a:blip r:embed="rId2">
            <a:alphaModFix/>
          </a:blip>
          <a:srcRect/>
          <a:stretch/>
        </p:blipFill>
        <p:spPr>
          <a:xfrm>
            <a:off x="-10" y="4772092"/>
            <a:ext cx="897000" cy="371400"/>
          </a:xfrm>
          <a:prstGeom prst="rect">
            <a:avLst/>
          </a:prstGeom>
          <a:noFill/>
          <a:ln>
            <a:noFill/>
          </a:ln>
        </p:spPr>
      </p:pic>
      <p:sp>
        <p:nvSpPr>
          <p:cNvPr id="2159" name="Shape 2159"/>
          <p:cNvSpPr txBox="1">
            <a:spLocks noGrp="1"/>
          </p:cNvSpPr>
          <p:nvPr>
            <p:ph type="title"/>
          </p:nvPr>
        </p:nvSpPr>
        <p:spPr>
          <a:xfrm>
            <a:off x="253550" y="151269"/>
            <a:ext cx="8663100" cy="557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253E"/>
              </a:buClr>
              <a:buFont typeface="Proxima Nova"/>
              <a:buNone/>
              <a:defRPr sz="2500" b="1" i="0" u="none" strike="noStrike" cap="none">
                <a:solidFill>
                  <a:srgbClr val="00253E"/>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160" name="Shape 2160"/>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10482610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04.xml><?xml version="1.0" encoding="utf-8"?>
<p:sldLayout xmlns:a="http://schemas.openxmlformats.org/drawingml/2006/main" xmlns:r="http://schemas.openxmlformats.org/officeDocument/2006/relationships" xmlns:p="http://schemas.openxmlformats.org/presentationml/2006/main">
  <p:cSld name="17_Blank">
    <p:spTree>
      <p:nvGrpSpPr>
        <p:cNvPr id="1" name="Shape 2161"/>
        <p:cNvGrpSpPr/>
        <p:nvPr/>
      </p:nvGrpSpPr>
      <p:grpSpPr>
        <a:xfrm>
          <a:off x="0" y="0"/>
          <a:ext cx="0" cy="0"/>
          <a:chOff x="0" y="0"/>
          <a:chExt cx="0" cy="0"/>
        </a:xfrm>
      </p:grpSpPr>
      <p:pic>
        <p:nvPicPr>
          <p:cNvPr id="2162" name="Shape 2162" descr="Shape 145"/>
          <p:cNvPicPr preferRelativeResize="0"/>
          <p:nvPr/>
        </p:nvPicPr>
        <p:blipFill rotWithShape="1">
          <a:blip r:embed="rId2">
            <a:alphaModFix/>
          </a:blip>
          <a:srcRect/>
          <a:stretch/>
        </p:blipFill>
        <p:spPr>
          <a:xfrm>
            <a:off x="8272777" y="4855076"/>
            <a:ext cx="731400" cy="171300"/>
          </a:xfrm>
          <a:prstGeom prst="rect">
            <a:avLst/>
          </a:prstGeom>
          <a:noFill/>
          <a:ln>
            <a:noFill/>
          </a:ln>
        </p:spPr>
      </p:pic>
      <p:sp>
        <p:nvSpPr>
          <p:cNvPr id="2163" name="Shape 2163"/>
          <p:cNvSpPr/>
          <p:nvPr/>
        </p:nvSpPr>
        <p:spPr>
          <a:xfrm>
            <a:off x="114300" y="112011"/>
            <a:ext cx="8915400" cy="4919400"/>
          </a:xfrm>
          <a:prstGeom prst="rect">
            <a:avLst/>
          </a:prstGeom>
          <a:solidFill>
            <a:srgbClr val="22313C"/>
          </a:solidFill>
          <a:ln>
            <a:noFill/>
          </a:ln>
        </p:spPr>
        <p:txBody>
          <a:bodyPr lIns="45700" tIns="45700" rIns="45700" bIns="45700" anchor="ctr" anchorCtr="0">
            <a:noAutofit/>
          </a:bodyPr>
          <a:lstStyle/>
          <a:p>
            <a:pPr algn="ctr">
              <a:buClr>
                <a:srgbClr val="FFFFFF"/>
              </a:buClr>
              <a:buFont typeface="Proxima Nova"/>
              <a:buNone/>
            </a:pPr>
            <a:endParaRPr sz="1800">
              <a:solidFill>
                <a:srgbClr val="FFFFFF"/>
              </a:solidFill>
              <a:latin typeface="Proxima Nova"/>
              <a:ea typeface="Proxima Nova"/>
              <a:cs typeface="Proxima Nova"/>
              <a:sym typeface="Proxima Nova"/>
            </a:endParaRPr>
          </a:p>
        </p:txBody>
      </p:sp>
      <p:sp>
        <p:nvSpPr>
          <p:cNvPr id="2164" name="Shape 2164"/>
          <p:cNvSpPr txBox="1">
            <a:spLocks noGrp="1"/>
          </p:cNvSpPr>
          <p:nvPr>
            <p:ph type="sldNum" idx="12"/>
          </p:nvPr>
        </p:nvSpPr>
        <p:spPr>
          <a:xfrm>
            <a:off x="6216435" y="4608089"/>
            <a:ext cx="3369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1532139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05.xml><?xml version="1.0" encoding="utf-8"?>
<p:sldLayout xmlns:a="http://schemas.openxmlformats.org/drawingml/2006/main" xmlns:r="http://schemas.openxmlformats.org/officeDocument/2006/relationships" xmlns:p="http://schemas.openxmlformats.org/presentationml/2006/main">
  <p:cSld name="6_Blank">
    <p:spTree>
      <p:nvGrpSpPr>
        <p:cNvPr id="1" name="Shape 2165"/>
        <p:cNvGrpSpPr/>
        <p:nvPr/>
      </p:nvGrpSpPr>
      <p:grpSpPr>
        <a:xfrm>
          <a:off x="0" y="0"/>
          <a:ext cx="0" cy="0"/>
          <a:chOff x="0" y="0"/>
          <a:chExt cx="0" cy="0"/>
        </a:xfrm>
      </p:grpSpPr>
      <p:pic>
        <p:nvPicPr>
          <p:cNvPr id="2166" name="Shape 2166" descr="Shape 149"/>
          <p:cNvPicPr preferRelativeResize="0"/>
          <p:nvPr/>
        </p:nvPicPr>
        <p:blipFill rotWithShape="1">
          <a:blip r:embed="rId2">
            <a:alphaModFix/>
          </a:blip>
          <a:srcRect/>
          <a:stretch/>
        </p:blipFill>
        <p:spPr>
          <a:xfrm>
            <a:off x="8272777" y="4855076"/>
            <a:ext cx="731400" cy="171300"/>
          </a:xfrm>
          <a:prstGeom prst="rect">
            <a:avLst/>
          </a:prstGeom>
          <a:noFill/>
          <a:ln>
            <a:noFill/>
          </a:ln>
        </p:spPr>
      </p:pic>
      <p:sp>
        <p:nvSpPr>
          <p:cNvPr id="2167" name="Shape 2167"/>
          <p:cNvSpPr txBox="1">
            <a:spLocks noGrp="1"/>
          </p:cNvSpPr>
          <p:nvPr>
            <p:ph type="sldNum" idx="12"/>
          </p:nvPr>
        </p:nvSpPr>
        <p:spPr>
          <a:xfrm>
            <a:off x="48247" y="4861462"/>
            <a:ext cx="231300" cy="214500"/>
          </a:xfrm>
          <a:prstGeom prst="rect">
            <a:avLst/>
          </a:prstGeom>
          <a:noFill/>
          <a:ln>
            <a:noFill/>
          </a:ln>
        </p:spPr>
        <p:txBody>
          <a:bodyPr lIns="45675" tIns="45675" rIns="45675" bIns="45675" anchor="t" anchorCtr="0">
            <a:noAutofit/>
          </a:bodyPr>
          <a:lstStyle/>
          <a:p>
            <a:pPr>
              <a:buClr>
                <a:srgbClr val="A5A5A5"/>
              </a:buClr>
              <a:buSzPct val="25000"/>
              <a:buFont typeface="Arial"/>
              <a:buNone/>
            </a:pPr>
            <a:fld id="{00000000-1234-1234-1234-123412341234}" type="slidenum">
              <a:rPr lang="en" sz="900">
                <a:solidFill>
                  <a:srgbClr val="A5A5A5"/>
                </a:solidFill>
              </a:rPr>
              <a:pPr>
                <a:buClr>
                  <a:srgbClr val="A5A5A5"/>
                </a:buClr>
                <a:buSzPct val="25000"/>
                <a:buFont typeface="Arial"/>
                <a:buNone/>
              </a:pPr>
              <a:t>‹#›</a:t>
            </a:fld>
            <a:endParaRPr lang="en" sz="900">
              <a:solidFill>
                <a:srgbClr val="A5A5A5"/>
              </a:solidFill>
            </a:endParaRPr>
          </a:p>
        </p:txBody>
      </p:sp>
    </p:spTree>
    <p:extLst>
      <p:ext uri="{BB962C8B-B14F-4D97-AF65-F5344CB8AC3E}">
        <p14:creationId xmlns:p14="http://schemas.microsoft.com/office/powerpoint/2010/main" val="30690888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06.xml><?xml version="1.0" encoding="utf-8"?>
<p:sldLayout xmlns:a="http://schemas.openxmlformats.org/drawingml/2006/main" xmlns:r="http://schemas.openxmlformats.org/officeDocument/2006/relationships" xmlns:p="http://schemas.openxmlformats.org/presentationml/2006/main">
  <p:cSld name="1_Title slide">
    <p:spTree>
      <p:nvGrpSpPr>
        <p:cNvPr id="1" name="Shape 2168"/>
        <p:cNvGrpSpPr/>
        <p:nvPr/>
      </p:nvGrpSpPr>
      <p:grpSpPr>
        <a:xfrm>
          <a:off x="0" y="0"/>
          <a:ext cx="0" cy="0"/>
          <a:chOff x="0" y="0"/>
          <a:chExt cx="0" cy="0"/>
        </a:xfrm>
      </p:grpSpPr>
      <p:sp>
        <p:nvSpPr>
          <p:cNvPr id="2169" name="Shape 2169"/>
          <p:cNvSpPr txBox="1">
            <a:spLocks noGrp="1"/>
          </p:cNvSpPr>
          <p:nvPr>
            <p:ph type="title"/>
          </p:nvPr>
        </p:nvSpPr>
        <p:spPr>
          <a:xfrm>
            <a:off x="311708" y="744572"/>
            <a:ext cx="8520600" cy="20526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rgbClr val="000000"/>
              </a:buClr>
              <a:buFont typeface="Arial"/>
              <a:buNone/>
              <a:defRPr sz="52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170" name="Shape 2170"/>
          <p:cNvSpPr txBox="1">
            <a:spLocks noGrp="1"/>
          </p:cNvSpPr>
          <p:nvPr>
            <p:ph type="body" idx="1"/>
          </p:nvPr>
        </p:nvSpPr>
        <p:spPr>
          <a:xfrm>
            <a:off x="311697" y="2834125"/>
            <a:ext cx="8520600" cy="792600"/>
          </a:xfrm>
          <a:prstGeom prst="rect">
            <a:avLst/>
          </a:prstGeom>
          <a:noFill/>
          <a:ln>
            <a:noFill/>
          </a:ln>
        </p:spPr>
        <p:txBody>
          <a:bodyPr lIns="91425" tIns="91425" rIns="91425" bIns="91425" anchor="t" anchorCtr="0"/>
          <a:lstStyle>
            <a:lvl1pPr marL="0" marR="0" lvl="0" indent="0" algn="ctr" rtl="0">
              <a:lnSpc>
                <a:spcPct val="100000"/>
              </a:lnSpc>
              <a:spcBef>
                <a:spcPts val="0"/>
              </a:spcBef>
              <a:spcAft>
                <a:spcPts val="0"/>
              </a:spcAft>
              <a:buClr>
                <a:srgbClr val="585858"/>
              </a:buClr>
              <a:buFont typeface="Arial"/>
              <a:buNone/>
              <a:defRPr sz="2800" b="0" i="0" u="none" strike="noStrike" cap="none">
                <a:solidFill>
                  <a:srgbClr val="585858"/>
                </a:solidFill>
                <a:latin typeface="Arial"/>
                <a:ea typeface="Arial"/>
                <a:cs typeface="Arial"/>
                <a:sym typeface="Arial"/>
              </a:defRPr>
            </a:lvl1pPr>
            <a:lvl2pPr marL="0" marR="0" lvl="1" indent="0" algn="ctr" rtl="0">
              <a:lnSpc>
                <a:spcPct val="100000"/>
              </a:lnSpc>
              <a:spcBef>
                <a:spcPts val="0"/>
              </a:spcBef>
              <a:spcAft>
                <a:spcPts val="0"/>
              </a:spcAft>
              <a:buClr>
                <a:srgbClr val="585858"/>
              </a:buClr>
              <a:buFont typeface="Arial"/>
              <a:buNone/>
              <a:defRPr sz="2800" b="0" i="0" u="none" strike="noStrike" cap="none">
                <a:solidFill>
                  <a:srgbClr val="585858"/>
                </a:solidFill>
                <a:latin typeface="Arial"/>
                <a:ea typeface="Arial"/>
                <a:cs typeface="Arial"/>
                <a:sym typeface="Arial"/>
              </a:defRPr>
            </a:lvl2pPr>
            <a:lvl3pPr marL="0" marR="0" lvl="2" indent="0" algn="ctr" rtl="0">
              <a:lnSpc>
                <a:spcPct val="100000"/>
              </a:lnSpc>
              <a:spcBef>
                <a:spcPts val="0"/>
              </a:spcBef>
              <a:spcAft>
                <a:spcPts val="0"/>
              </a:spcAft>
              <a:buClr>
                <a:srgbClr val="585858"/>
              </a:buClr>
              <a:buFont typeface="Arial"/>
              <a:buNone/>
              <a:defRPr sz="2800" b="0" i="0" u="none" strike="noStrike" cap="none">
                <a:solidFill>
                  <a:srgbClr val="585858"/>
                </a:solidFill>
                <a:latin typeface="Arial"/>
                <a:ea typeface="Arial"/>
                <a:cs typeface="Arial"/>
                <a:sym typeface="Arial"/>
              </a:defRPr>
            </a:lvl3pPr>
            <a:lvl4pPr marL="0" marR="0" lvl="3" indent="0" algn="ctr" rtl="0">
              <a:lnSpc>
                <a:spcPct val="100000"/>
              </a:lnSpc>
              <a:spcBef>
                <a:spcPts val="0"/>
              </a:spcBef>
              <a:spcAft>
                <a:spcPts val="0"/>
              </a:spcAft>
              <a:buClr>
                <a:srgbClr val="585858"/>
              </a:buClr>
              <a:buFont typeface="Arial"/>
              <a:buNone/>
              <a:defRPr sz="2800" b="0" i="0" u="none" strike="noStrike" cap="none">
                <a:solidFill>
                  <a:srgbClr val="585858"/>
                </a:solidFill>
                <a:latin typeface="Arial"/>
                <a:ea typeface="Arial"/>
                <a:cs typeface="Arial"/>
                <a:sym typeface="Arial"/>
              </a:defRPr>
            </a:lvl4pPr>
            <a:lvl5pPr marL="0" marR="0" lvl="4" indent="0" algn="ctr" rtl="0">
              <a:lnSpc>
                <a:spcPct val="100000"/>
              </a:lnSpc>
              <a:spcBef>
                <a:spcPts val="0"/>
              </a:spcBef>
              <a:spcAft>
                <a:spcPts val="0"/>
              </a:spcAft>
              <a:buClr>
                <a:srgbClr val="585858"/>
              </a:buClr>
              <a:buFont typeface="Arial"/>
              <a:buNone/>
              <a:defRPr sz="2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2171" name="Shape 2171"/>
          <p:cNvSpPr txBox="1">
            <a:spLocks noGrp="1"/>
          </p:cNvSpPr>
          <p:nvPr>
            <p:ph type="sldNum" idx="12"/>
          </p:nvPr>
        </p:nvSpPr>
        <p:spPr>
          <a:xfrm>
            <a:off x="8684392" y="4700842"/>
            <a:ext cx="3369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18282031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07.xml><?xml version="1.0" encoding="utf-8"?>
<p:sldLayout xmlns:a="http://schemas.openxmlformats.org/drawingml/2006/main" xmlns:r="http://schemas.openxmlformats.org/officeDocument/2006/relationships" xmlns:p="http://schemas.openxmlformats.org/presentationml/2006/main">
  <p:cSld name="1_Section header">
    <p:spTree>
      <p:nvGrpSpPr>
        <p:cNvPr id="1" name="Shape 2172"/>
        <p:cNvGrpSpPr/>
        <p:nvPr/>
      </p:nvGrpSpPr>
      <p:grpSpPr>
        <a:xfrm>
          <a:off x="0" y="0"/>
          <a:ext cx="0" cy="0"/>
          <a:chOff x="0" y="0"/>
          <a:chExt cx="0" cy="0"/>
        </a:xfrm>
      </p:grpSpPr>
      <p:sp>
        <p:nvSpPr>
          <p:cNvPr id="2173" name="Shape 2173"/>
          <p:cNvSpPr txBox="1">
            <a:spLocks noGrp="1"/>
          </p:cNvSpPr>
          <p:nvPr>
            <p:ph type="title"/>
          </p:nvPr>
        </p:nvSpPr>
        <p:spPr>
          <a:xfrm>
            <a:off x="311697" y="2150848"/>
            <a:ext cx="8520600" cy="841800"/>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rgbClr val="000000"/>
              </a:buClr>
              <a:buFont typeface="Arial"/>
              <a:buNone/>
              <a:defRPr sz="36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174" name="Shape 2174"/>
          <p:cNvSpPr txBox="1">
            <a:spLocks noGrp="1"/>
          </p:cNvSpPr>
          <p:nvPr>
            <p:ph type="sldNum" idx="12"/>
          </p:nvPr>
        </p:nvSpPr>
        <p:spPr>
          <a:xfrm>
            <a:off x="8684392" y="4700842"/>
            <a:ext cx="3369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25391146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08.xml><?xml version="1.0" encoding="utf-8"?>
<p:sldLayout xmlns:a="http://schemas.openxmlformats.org/drawingml/2006/main" xmlns:r="http://schemas.openxmlformats.org/officeDocument/2006/relationships" xmlns:p="http://schemas.openxmlformats.org/presentationml/2006/main">
  <p:cSld name="1_Title and body">
    <p:spTree>
      <p:nvGrpSpPr>
        <p:cNvPr id="1" name="Shape 2175"/>
        <p:cNvGrpSpPr/>
        <p:nvPr/>
      </p:nvGrpSpPr>
      <p:grpSpPr>
        <a:xfrm>
          <a:off x="0" y="0"/>
          <a:ext cx="0" cy="0"/>
          <a:chOff x="0" y="0"/>
          <a:chExt cx="0" cy="0"/>
        </a:xfrm>
      </p:grpSpPr>
      <p:sp>
        <p:nvSpPr>
          <p:cNvPr id="2176" name="Shape 2176"/>
          <p:cNvSpPr txBox="1">
            <a:spLocks noGrp="1"/>
          </p:cNvSpPr>
          <p:nvPr>
            <p:ph type="title"/>
          </p:nvPr>
        </p:nvSpPr>
        <p:spPr>
          <a:xfrm>
            <a:off x="311697" y="445025"/>
            <a:ext cx="8520600" cy="572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177" name="Shape 2177"/>
          <p:cNvSpPr txBox="1">
            <a:spLocks noGrp="1"/>
          </p:cNvSpPr>
          <p:nvPr>
            <p:ph type="body" idx="1"/>
          </p:nvPr>
        </p:nvSpPr>
        <p:spPr>
          <a:xfrm>
            <a:off x="311697" y="1152475"/>
            <a:ext cx="8520600" cy="3416400"/>
          </a:xfrm>
          <a:prstGeom prst="rect">
            <a:avLst/>
          </a:prstGeom>
          <a:noFill/>
          <a:ln>
            <a:noFill/>
          </a:ln>
        </p:spPr>
        <p:txBody>
          <a:bodyPr lIns="91425" tIns="91425" rIns="91425" bIns="91425" anchor="t" anchorCtr="0"/>
          <a:lstStyle>
            <a:lvl1pPr marL="114300" marR="0" lvl="0" indent="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1pPr>
            <a:lvl2pPr marL="114300" marR="0" lvl="1" indent="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2pPr>
            <a:lvl3pPr marL="114300" marR="0" lvl="2" indent="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3pPr>
            <a:lvl4pPr marL="114300" marR="0" lvl="3" indent="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4pPr>
            <a:lvl5pPr marL="114300" marR="0" lvl="4" indent="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2178" name="Shape 2178"/>
          <p:cNvSpPr txBox="1">
            <a:spLocks noGrp="1"/>
          </p:cNvSpPr>
          <p:nvPr>
            <p:ph type="sldNum" idx="12"/>
          </p:nvPr>
        </p:nvSpPr>
        <p:spPr>
          <a:xfrm>
            <a:off x="8684392" y="4700842"/>
            <a:ext cx="3369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32001003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09.xml><?xml version="1.0" encoding="utf-8"?>
<p:sldLayout xmlns:a="http://schemas.openxmlformats.org/drawingml/2006/main" xmlns:r="http://schemas.openxmlformats.org/officeDocument/2006/relationships" xmlns:p="http://schemas.openxmlformats.org/presentationml/2006/main">
  <p:cSld name="1_Title and two columns">
    <p:spTree>
      <p:nvGrpSpPr>
        <p:cNvPr id="1" name="Shape 2179"/>
        <p:cNvGrpSpPr/>
        <p:nvPr/>
      </p:nvGrpSpPr>
      <p:grpSpPr>
        <a:xfrm>
          <a:off x="0" y="0"/>
          <a:ext cx="0" cy="0"/>
          <a:chOff x="0" y="0"/>
          <a:chExt cx="0" cy="0"/>
        </a:xfrm>
      </p:grpSpPr>
      <p:sp>
        <p:nvSpPr>
          <p:cNvPr id="2180" name="Shape 2180"/>
          <p:cNvSpPr txBox="1">
            <a:spLocks noGrp="1"/>
          </p:cNvSpPr>
          <p:nvPr>
            <p:ph type="title"/>
          </p:nvPr>
        </p:nvSpPr>
        <p:spPr>
          <a:xfrm>
            <a:off x="311697" y="445025"/>
            <a:ext cx="8520600" cy="572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181" name="Shape 2181"/>
          <p:cNvSpPr txBox="1">
            <a:spLocks noGrp="1"/>
          </p:cNvSpPr>
          <p:nvPr>
            <p:ph type="body" idx="1"/>
          </p:nvPr>
        </p:nvSpPr>
        <p:spPr>
          <a:xfrm>
            <a:off x="311697" y="1152475"/>
            <a:ext cx="3999900" cy="3416400"/>
          </a:xfrm>
          <a:prstGeom prst="rect">
            <a:avLst/>
          </a:prstGeom>
          <a:noFill/>
          <a:ln>
            <a:noFill/>
          </a:ln>
        </p:spPr>
        <p:txBody>
          <a:bodyPr lIns="91425" tIns="91425" rIns="91425" bIns="91425" anchor="t" anchorCtr="0"/>
          <a:lstStyle>
            <a:lvl1pPr marL="88900" marR="0" lvl="0" indent="0" algn="l" rtl="0">
              <a:lnSpc>
                <a:spcPct val="115000"/>
              </a:lnSpc>
              <a:spcBef>
                <a:spcPts val="1600"/>
              </a:spcBef>
              <a:spcAft>
                <a:spcPts val="0"/>
              </a:spcAft>
              <a:buClr>
                <a:srgbClr val="585858"/>
              </a:buClr>
              <a:buSzPct val="100000"/>
              <a:buFont typeface="Arial"/>
              <a:buChar char="●"/>
              <a:defRPr sz="1400" b="0" i="0" u="none" strike="noStrike" cap="none">
                <a:solidFill>
                  <a:srgbClr val="585858"/>
                </a:solidFill>
                <a:latin typeface="Arial"/>
                <a:ea typeface="Arial"/>
                <a:cs typeface="Arial"/>
                <a:sym typeface="Arial"/>
              </a:defRPr>
            </a:lvl1pPr>
            <a:lvl2pPr marL="88900" marR="0" lvl="1" indent="0" algn="l" rtl="0">
              <a:lnSpc>
                <a:spcPct val="115000"/>
              </a:lnSpc>
              <a:spcBef>
                <a:spcPts val="1600"/>
              </a:spcBef>
              <a:spcAft>
                <a:spcPts val="0"/>
              </a:spcAft>
              <a:buClr>
                <a:srgbClr val="585858"/>
              </a:buClr>
              <a:buSzPct val="100000"/>
              <a:buFont typeface="Arial"/>
              <a:buChar char="○"/>
              <a:defRPr sz="1400" b="0" i="0" u="none" strike="noStrike" cap="none">
                <a:solidFill>
                  <a:srgbClr val="585858"/>
                </a:solidFill>
                <a:latin typeface="Arial"/>
                <a:ea typeface="Arial"/>
                <a:cs typeface="Arial"/>
                <a:sym typeface="Arial"/>
              </a:defRPr>
            </a:lvl2pPr>
            <a:lvl3pPr marL="88900" marR="0" lvl="2" indent="0" algn="l" rtl="0">
              <a:lnSpc>
                <a:spcPct val="115000"/>
              </a:lnSpc>
              <a:spcBef>
                <a:spcPts val="1600"/>
              </a:spcBef>
              <a:spcAft>
                <a:spcPts val="0"/>
              </a:spcAft>
              <a:buClr>
                <a:srgbClr val="585858"/>
              </a:buClr>
              <a:buSzPct val="100000"/>
              <a:buFont typeface="Arial"/>
              <a:buChar char="■"/>
              <a:defRPr sz="1400" b="0" i="0" u="none" strike="noStrike" cap="none">
                <a:solidFill>
                  <a:srgbClr val="585858"/>
                </a:solidFill>
                <a:latin typeface="Arial"/>
                <a:ea typeface="Arial"/>
                <a:cs typeface="Arial"/>
                <a:sym typeface="Arial"/>
              </a:defRPr>
            </a:lvl3pPr>
            <a:lvl4pPr marL="88900" marR="0" lvl="3" indent="0" algn="l" rtl="0">
              <a:lnSpc>
                <a:spcPct val="115000"/>
              </a:lnSpc>
              <a:spcBef>
                <a:spcPts val="1600"/>
              </a:spcBef>
              <a:spcAft>
                <a:spcPts val="0"/>
              </a:spcAft>
              <a:buClr>
                <a:srgbClr val="585858"/>
              </a:buClr>
              <a:buSzPct val="100000"/>
              <a:buFont typeface="Arial"/>
              <a:buChar char="●"/>
              <a:defRPr sz="1400" b="0" i="0" u="none" strike="noStrike" cap="none">
                <a:solidFill>
                  <a:srgbClr val="585858"/>
                </a:solidFill>
                <a:latin typeface="Arial"/>
                <a:ea typeface="Arial"/>
                <a:cs typeface="Arial"/>
                <a:sym typeface="Arial"/>
              </a:defRPr>
            </a:lvl4pPr>
            <a:lvl5pPr marL="88900" marR="0" lvl="4" indent="0" algn="l" rtl="0">
              <a:lnSpc>
                <a:spcPct val="115000"/>
              </a:lnSpc>
              <a:spcBef>
                <a:spcPts val="1600"/>
              </a:spcBef>
              <a:spcAft>
                <a:spcPts val="0"/>
              </a:spcAft>
              <a:buClr>
                <a:srgbClr val="585858"/>
              </a:buClr>
              <a:buSzPct val="100000"/>
              <a:buFont typeface="Arial"/>
              <a:buChar char="○"/>
              <a:defRPr sz="14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2182" name="Shape 2182"/>
          <p:cNvSpPr txBox="1">
            <a:spLocks noGrp="1"/>
          </p:cNvSpPr>
          <p:nvPr>
            <p:ph type="body" idx="2"/>
          </p:nvPr>
        </p:nvSpPr>
        <p:spPr>
          <a:xfrm>
            <a:off x="4832398" y="1152475"/>
            <a:ext cx="3999899" cy="3416400"/>
          </a:xfrm>
          <a:prstGeom prst="rect">
            <a:avLst/>
          </a:prstGeom>
          <a:noFill/>
          <a:ln>
            <a:noFill/>
          </a:ln>
        </p:spPr>
        <p:txBody>
          <a:bodyPr lIns="91425" tIns="91425" rIns="91425" bIns="91425" anchor="t" anchorCtr="0"/>
          <a:lstStyle>
            <a:lvl1pPr marL="0" marR="0" lvl="0"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1pPr>
            <a:lvl2pPr marL="0" marR="0" lvl="1"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2pPr>
            <a:lvl3pPr marL="0" marR="0" lvl="2"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3pPr>
            <a:lvl4pPr marL="0" marR="0" lvl="3"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4pPr>
            <a:lvl5pPr marL="0" marR="0" lvl="4"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2183" name="Shape 2183"/>
          <p:cNvSpPr txBox="1">
            <a:spLocks noGrp="1"/>
          </p:cNvSpPr>
          <p:nvPr>
            <p:ph type="sldNum" idx="12"/>
          </p:nvPr>
        </p:nvSpPr>
        <p:spPr>
          <a:xfrm>
            <a:off x="8684392" y="4700842"/>
            <a:ext cx="3369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40132933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Split">
  <p:cSld name="Split">
    <p:spTree>
      <p:nvGrpSpPr>
        <p:cNvPr id="1" name="Shape 294"/>
        <p:cNvGrpSpPr/>
        <p:nvPr/>
      </p:nvGrpSpPr>
      <p:grpSpPr>
        <a:xfrm>
          <a:off x="0" y="0"/>
          <a:ext cx="0" cy="0"/>
          <a:chOff x="0" y="0"/>
          <a:chExt cx="0" cy="0"/>
        </a:xfrm>
      </p:grpSpPr>
      <p:sp>
        <p:nvSpPr>
          <p:cNvPr id="295" name="Shape 295"/>
          <p:cNvSpPr/>
          <p:nvPr/>
        </p:nvSpPr>
        <p:spPr>
          <a:xfrm>
            <a:off x="3551722" y="0"/>
            <a:ext cx="5592300" cy="5143500"/>
          </a:xfrm>
          <a:prstGeom prst="rect">
            <a:avLst/>
          </a:prstGeom>
          <a:solidFill>
            <a:srgbClr val="1AB9A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grpSp>
        <p:nvGrpSpPr>
          <p:cNvPr id="296" name="Shape 296"/>
          <p:cNvGrpSpPr/>
          <p:nvPr/>
        </p:nvGrpSpPr>
        <p:grpSpPr>
          <a:xfrm>
            <a:off x="287525" y="4854556"/>
            <a:ext cx="634914" cy="148716"/>
            <a:chOff x="1841475" y="2392725"/>
            <a:chExt cx="3928925" cy="920275"/>
          </a:xfrm>
        </p:grpSpPr>
        <p:sp>
          <p:nvSpPr>
            <p:cNvPr id="297" name="Shape 297"/>
            <p:cNvSpPr/>
            <p:nvPr/>
          </p:nvSpPr>
          <p:spPr>
            <a:xfrm>
              <a:off x="2574175" y="2392725"/>
              <a:ext cx="139950" cy="905175"/>
            </a:xfrm>
            <a:custGeom>
              <a:avLst/>
              <a:gdLst/>
              <a:ahLst/>
              <a:cxnLst/>
              <a:rect l="0" t="0" r="0" b="0"/>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8" name="Shape 298"/>
            <p:cNvSpPr/>
            <p:nvPr/>
          </p:nvSpPr>
          <p:spPr>
            <a:xfrm>
              <a:off x="2816875" y="2626700"/>
              <a:ext cx="703700" cy="686300"/>
            </a:xfrm>
            <a:custGeom>
              <a:avLst/>
              <a:gdLst/>
              <a:ahLst/>
              <a:cxnLst/>
              <a:rect l="0" t="0" r="0" b="0"/>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9" name="Shape 299"/>
            <p:cNvSpPr/>
            <p:nvPr/>
          </p:nvSpPr>
          <p:spPr>
            <a:xfrm>
              <a:off x="3557125" y="2626700"/>
              <a:ext cx="614900" cy="685700"/>
            </a:xfrm>
            <a:custGeom>
              <a:avLst/>
              <a:gdLst/>
              <a:ahLst/>
              <a:cxnLst/>
              <a:rect l="0" t="0" r="0" b="0"/>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0" name="Shape 300"/>
            <p:cNvSpPr/>
            <p:nvPr/>
          </p:nvSpPr>
          <p:spPr>
            <a:xfrm>
              <a:off x="4732275" y="2617400"/>
              <a:ext cx="582350" cy="679925"/>
            </a:xfrm>
            <a:custGeom>
              <a:avLst/>
              <a:gdLst/>
              <a:ahLst/>
              <a:cxnLst/>
              <a:rect l="0" t="0" r="0" b="0"/>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1" name="Shape 301"/>
            <p:cNvSpPr/>
            <p:nvPr/>
          </p:nvSpPr>
          <p:spPr>
            <a:xfrm>
              <a:off x="5448725" y="2392725"/>
              <a:ext cx="139950" cy="905175"/>
            </a:xfrm>
            <a:custGeom>
              <a:avLst/>
              <a:gdLst/>
              <a:ahLst/>
              <a:cxnLst/>
              <a:rect l="0" t="0" r="0" b="0"/>
              <a:pathLst>
                <a:path w="5598" h="36207" extrusionOk="0">
                  <a:moveTo>
                    <a:pt x="1" y="0"/>
                  </a:moveTo>
                  <a:lnTo>
                    <a:pt x="1" y="36206"/>
                  </a:lnTo>
                  <a:lnTo>
                    <a:pt x="5598" y="36206"/>
                  </a:lnTo>
                  <a:lnTo>
                    <a:pt x="5598" y="0"/>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2" name="Shape 302"/>
            <p:cNvSpPr/>
            <p:nvPr/>
          </p:nvSpPr>
          <p:spPr>
            <a:xfrm>
              <a:off x="1841475" y="2392725"/>
              <a:ext cx="617775" cy="904600"/>
            </a:xfrm>
            <a:custGeom>
              <a:avLst/>
              <a:gdLst/>
              <a:ahLst/>
              <a:cxnLst/>
              <a:rect l="0" t="0" r="0" b="0"/>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3" name="Shape 303"/>
            <p:cNvSpPr/>
            <p:nvPr/>
          </p:nvSpPr>
          <p:spPr>
            <a:xfrm>
              <a:off x="4278825" y="2482125"/>
              <a:ext cx="369275" cy="814025"/>
            </a:xfrm>
            <a:custGeom>
              <a:avLst/>
              <a:gdLst/>
              <a:ahLst/>
              <a:cxnLst/>
              <a:rect l="0" t="0" r="0" b="0"/>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4" name="Shape 304"/>
            <p:cNvSpPr/>
            <p:nvPr/>
          </p:nvSpPr>
          <p:spPr>
            <a:xfrm>
              <a:off x="5652525" y="3180600"/>
              <a:ext cx="117875" cy="117300"/>
            </a:xfrm>
            <a:custGeom>
              <a:avLst/>
              <a:gdLst/>
              <a:ahLst/>
              <a:cxnLst/>
              <a:rect l="0" t="0" r="0" b="0"/>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Tree>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p:cSld name="2_Title only">
    <p:spTree>
      <p:nvGrpSpPr>
        <p:cNvPr id="1" name="Shape 2184"/>
        <p:cNvGrpSpPr/>
        <p:nvPr/>
      </p:nvGrpSpPr>
      <p:grpSpPr>
        <a:xfrm>
          <a:off x="0" y="0"/>
          <a:ext cx="0" cy="0"/>
          <a:chOff x="0" y="0"/>
          <a:chExt cx="0" cy="0"/>
        </a:xfrm>
      </p:grpSpPr>
      <p:sp>
        <p:nvSpPr>
          <p:cNvPr id="2185" name="Shape 2185"/>
          <p:cNvSpPr txBox="1">
            <a:spLocks noGrp="1"/>
          </p:cNvSpPr>
          <p:nvPr>
            <p:ph type="title"/>
          </p:nvPr>
        </p:nvSpPr>
        <p:spPr>
          <a:xfrm>
            <a:off x="311697" y="445025"/>
            <a:ext cx="8520600" cy="572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186" name="Shape 2186"/>
          <p:cNvSpPr txBox="1">
            <a:spLocks noGrp="1"/>
          </p:cNvSpPr>
          <p:nvPr>
            <p:ph type="sldNum" idx="12"/>
          </p:nvPr>
        </p:nvSpPr>
        <p:spPr>
          <a:xfrm>
            <a:off x="8684392" y="4700842"/>
            <a:ext cx="3369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12891246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11.xml><?xml version="1.0" encoding="utf-8"?>
<p:sldLayout xmlns:a="http://schemas.openxmlformats.org/drawingml/2006/main" xmlns:r="http://schemas.openxmlformats.org/officeDocument/2006/relationships" xmlns:p="http://schemas.openxmlformats.org/presentationml/2006/main">
  <p:cSld name="1_One column text">
    <p:spTree>
      <p:nvGrpSpPr>
        <p:cNvPr id="1" name="Shape 2187"/>
        <p:cNvGrpSpPr/>
        <p:nvPr/>
      </p:nvGrpSpPr>
      <p:grpSpPr>
        <a:xfrm>
          <a:off x="0" y="0"/>
          <a:ext cx="0" cy="0"/>
          <a:chOff x="0" y="0"/>
          <a:chExt cx="0" cy="0"/>
        </a:xfrm>
      </p:grpSpPr>
      <p:sp>
        <p:nvSpPr>
          <p:cNvPr id="2188" name="Shape 2188"/>
          <p:cNvSpPr txBox="1">
            <a:spLocks noGrp="1"/>
          </p:cNvSpPr>
          <p:nvPr>
            <p:ph type="title"/>
          </p:nvPr>
        </p:nvSpPr>
        <p:spPr>
          <a:xfrm>
            <a:off x="311697" y="555600"/>
            <a:ext cx="2808000" cy="7557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000000"/>
              </a:buClr>
              <a:buFont typeface="Arial"/>
              <a:buNone/>
              <a:defRPr sz="2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189" name="Shape 2189"/>
          <p:cNvSpPr txBox="1">
            <a:spLocks noGrp="1"/>
          </p:cNvSpPr>
          <p:nvPr>
            <p:ph type="body" idx="1"/>
          </p:nvPr>
        </p:nvSpPr>
        <p:spPr>
          <a:xfrm>
            <a:off x="311697" y="1389598"/>
            <a:ext cx="2808000" cy="3179400"/>
          </a:xfrm>
          <a:prstGeom prst="rect">
            <a:avLst/>
          </a:prstGeom>
          <a:noFill/>
          <a:ln>
            <a:noFill/>
          </a:ln>
        </p:spPr>
        <p:txBody>
          <a:bodyPr lIns="91425" tIns="91425" rIns="91425" bIns="91425" anchor="t" anchorCtr="0"/>
          <a:lstStyle>
            <a:lvl1pPr marL="76200" marR="0" lvl="0" indent="0" algn="l" rtl="0">
              <a:lnSpc>
                <a:spcPct val="115000"/>
              </a:lnSpc>
              <a:spcBef>
                <a:spcPts val="1600"/>
              </a:spcBef>
              <a:spcAft>
                <a:spcPts val="0"/>
              </a:spcAft>
              <a:buClr>
                <a:srgbClr val="585858"/>
              </a:buClr>
              <a:buSzPct val="100000"/>
              <a:buFont typeface="Arial"/>
              <a:buChar char="●"/>
              <a:defRPr sz="1200" b="0" i="0" u="none" strike="noStrike" cap="none">
                <a:solidFill>
                  <a:srgbClr val="585858"/>
                </a:solidFill>
                <a:latin typeface="Arial"/>
                <a:ea typeface="Arial"/>
                <a:cs typeface="Arial"/>
                <a:sym typeface="Arial"/>
              </a:defRPr>
            </a:lvl1pPr>
            <a:lvl2pPr marL="76200" marR="0" lvl="1" indent="0" algn="l" rtl="0">
              <a:lnSpc>
                <a:spcPct val="115000"/>
              </a:lnSpc>
              <a:spcBef>
                <a:spcPts val="1600"/>
              </a:spcBef>
              <a:spcAft>
                <a:spcPts val="0"/>
              </a:spcAft>
              <a:buClr>
                <a:srgbClr val="585858"/>
              </a:buClr>
              <a:buSzPct val="100000"/>
              <a:buFont typeface="Arial"/>
              <a:buChar char="○"/>
              <a:defRPr sz="1200" b="0" i="0" u="none" strike="noStrike" cap="none">
                <a:solidFill>
                  <a:srgbClr val="585858"/>
                </a:solidFill>
                <a:latin typeface="Arial"/>
                <a:ea typeface="Arial"/>
                <a:cs typeface="Arial"/>
                <a:sym typeface="Arial"/>
              </a:defRPr>
            </a:lvl2pPr>
            <a:lvl3pPr marL="76200" marR="0" lvl="2" indent="0" algn="l" rtl="0">
              <a:lnSpc>
                <a:spcPct val="115000"/>
              </a:lnSpc>
              <a:spcBef>
                <a:spcPts val="1600"/>
              </a:spcBef>
              <a:spcAft>
                <a:spcPts val="0"/>
              </a:spcAft>
              <a:buClr>
                <a:srgbClr val="585858"/>
              </a:buClr>
              <a:buSzPct val="100000"/>
              <a:buFont typeface="Arial"/>
              <a:buChar char="■"/>
              <a:defRPr sz="1200" b="0" i="0" u="none" strike="noStrike" cap="none">
                <a:solidFill>
                  <a:srgbClr val="585858"/>
                </a:solidFill>
                <a:latin typeface="Arial"/>
                <a:ea typeface="Arial"/>
                <a:cs typeface="Arial"/>
                <a:sym typeface="Arial"/>
              </a:defRPr>
            </a:lvl3pPr>
            <a:lvl4pPr marL="76200" marR="0" lvl="3" indent="0" algn="l" rtl="0">
              <a:lnSpc>
                <a:spcPct val="115000"/>
              </a:lnSpc>
              <a:spcBef>
                <a:spcPts val="1600"/>
              </a:spcBef>
              <a:spcAft>
                <a:spcPts val="0"/>
              </a:spcAft>
              <a:buClr>
                <a:srgbClr val="585858"/>
              </a:buClr>
              <a:buSzPct val="100000"/>
              <a:buFont typeface="Arial"/>
              <a:buChar char="●"/>
              <a:defRPr sz="1200" b="0" i="0" u="none" strike="noStrike" cap="none">
                <a:solidFill>
                  <a:srgbClr val="585858"/>
                </a:solidFill>
                <a:latin typeface="Arial"/>
                <a:ea typeface="Arial"/>
                <a:cs typeface="Arial"/>
                <a:sym typeface="Arial"/>
              </a:defRPr>
            </a:lvl4pPr>
            <a:lvl5pPr marL="76200" marR="0" lvl="4" indent="0" algn="l" rtl="0">
              <a:lnSpc>
                <a:spcPct val="115000"/>
              </a:lnSpc>
              <a:spcBef>
                <a:spcPts val="1600"/>
              </a:spcBef>
              <a:spcAft>
                <a:spcPts val="0"/>
              </a:spcAft>
              <a:buClr>
                <a:srgbClr val="585858"/>
              </a:buClr>
              <a:buSzPct val="100000"/>
              <a:buFont typeface="Arial"/>
              <a:buChar char="○"/>
              <a:defRPr sz="12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2190" name="Shape 2190"/>
          <p:cNvSpPr txBox="1">
            <a:spLocks noGrp="1"/>
          </p:cNvSpPr>
          <p:nvPr>
            <p:ph type="sldNum" idx="12"/>
          </p:nvPr>
        </p:nvSpPr>
        <p:spPr>
          <a:xfrm>
            <a:off x="8684392" y="4700842"/>
            <a:ext cx="3369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19368713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12.xml><?xml version="1.0" encoding="utf-8"?>
<p:sldLayout xmlns:a="http://schemas.openxmlformats.org/drawingml/2006/main" xmlns:r="http://schemas.openxmlformats.org/officeDocument/2006/relationships" xmlns:p="http://schemas.openxmlformats.org/presentationml/2006/main">
  <p:cSld name="1_Main point">
    <p:spTree>
      <p:nvGrpSpPr>
        <p:cNvPr id="1" name="Shape 2191"/>
        <p:cNvGrpSpPr/>
        <p:nvPr/>
      </p:nvGrpSpPr>
      <p:grpSpPr>
        <a:xfrm>
          <a:off x="0" y="0"/>
          <a:ext cx="0" cy="0"/>
          <a:chOff x="0" y="0"/>
          <a:chExt cx="0" cy="0"/>
        </a:xfrm>
      </p:grpSpPr>
      <p:sp>
        <p:nvSpPr>
          <p:cNvPr id="2192" name="Shape 2192"/>
          <p:cNvSpPr txBox="1">
            <a:spLocks noGrp="1"/>
          </p:cNvSpPr>
          <p:nvPr>
            <p:ph type="title"/>
          </p:nvPr>
        </p:nvSpPr>
        <p:spPr>
          <a:xfrm>
            <a:off x="490250" y="450147"/>
            <a:ext cx="6367800" cy="40908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000000"/>
              </a:buClr>
              <a:buFont typeface="Arial"/>
              <a:buNone/>
              <a:defRPr sz="48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193" name="Shape 2193"/>
          <p:cNvSpPr txBox="1">
            <a:spLocks noGrp="1"/>
          </p:cNvSpPr>
          <p:nvPr>
            <p:ph type="sldNum" idx="12"/>
          </p:nvPr>
        </p:nvSpPr>
        <p:spPr>
          <a:xfrm>
            <a:off x="8684392" y="4700842"/>
            <a:ext cx="3369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39833762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13.xml><?xml version="1.0" encoding="utf-8"?>
<p:sldLayout xmlns:a="http://schemas.openxmlformats.org/drawingml/2006/main" xmlns:r="http://schemas.openxmlformats.org/officeDocument/2006/relationships" xmlns:p="http://schemas.openxmlformats.org/presentationml/2006/main">
  <p:cSld name="1_Section title and description">
    <p:spTree>
      <p:nvGrpSpPr>
        <p:cNvPr id="1" name="Shape 2194"/>
        <p:cNvGrpSpPr/>
        <p:nvPr/>
      </p:nvGrpSpPr>
      <p:grpSpPr>
        <a:xfrm>
          <a:off x="0" y="0"/>
          <a:ext cx="0" cy="0"/>
          <a:chOff x="0" y="0"/>
          <a:chExt cx="0" cy="0"/>
        </a:xfrm>
      </p:grpSpPr>
      <p:sp>
        <p:nvSpPr>
          <p:cNvPr id="2195" name="Shape 2195"/>
          <p:cNvSpPr/>
          <p:nvPr/>
        </p:nvSpPr>
        <p:spPr>
          <a:xfrm>
            <a:off x="4572000" y="-125"/>
            <a:ext cx="4572000" cy="5143500"/>
          </a:xfrm>
          <a:prstGeom prst="rect">
            <a:avLst/>
          </a:prstGeom>
          <a:solidFill>
            <a:srgbClr val="EEEEEE"/>
          </a:solidFill>
          <a:ln>
            <a:noFill/>
          </a:ln>
        </p:spPr>
        <p:txBody>
          <a:bodyPr lIns="45700" tIns="45700" rIns="45700" bIns="45700" anchor="ctr" anchorCtr="0">
            <a:noAutofit/>
          </a:bodyPr>
          <a:lstStyle/>
          <a:p>
            <a:endParaRPr/>
          </a:p>
        </p:txBody>
      </p:sp>
      <p:sp>
        <p:nvSpPr>
          <p:cNvPr id="2196" name="Shape 2196"/>
          <p:cNvSpPr txBox="1">
            <a:spLocks noGrp="1"/>
          </p:cNvSpPr>
          <p:nvPr>
            <p:ph type="title"/>
          </p:nvPr>
        </p:nvSpPr>
        <p:spPr>
          <a:xfrm>
            <a:off x="265500" y="1233175"/>
            <a:ext cx="4045200" cy="14823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rgbClr val="000000"/>
              </a:buClr>
              <a:buFont typeface="Arial"/>
              <a:buNone/>
              <a:defRPr sz="42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197" name="Shape 2197"/>
          <p:cNvSpPr txBox="1">
            <a:spLocks noGrp="1"/>
          </p:cNvSpPr>
          <p:nvPr>
            <p:ph type="body" idx="1"/>
          </p:nvPr>
        </p:nvSpPr>
        <p:spPr>
          <a:xfrm>
            <a:off x="265500" y="2803075"/>
            <a:ext cx="4045200" cy="1235100"/>
          </a:xfrm>
          <a:prstGeom prst="rect">
            <a:avLst/>
          </a:prstGeom>
          <a:noFill/>
          <a:ln>
            <a:noFill/>
          </a:ln>
        </p:spPr>
        <p:txBody>
          <a:bodyPr lIns="91425" tIns="91425" rIns="91425" bIns="91425" anchor="t" anchorCtr="0"/>
          <a:lstStyle>
            <a:lvl1pPr marL="0" marR="0" lvl="0" indent="0" algn="ctr" rtl="0">
              <a:lnSpc>
                <a:spcPct val="100000"/>
              </a:lnSpc>
              <a:spcBef>
                <a:spcPts val="0"/>
              </a:spcBef>
              <a:spcAft>
                <a:spcPts val="0"/>
              </a:spcAft>
              <a:buClr>
                <a:srgbClr val="585858"/>
              </a:buClr>
              <a:buFont typeface="Arial"/>
              <a:buNone/>
              <a:defRPr sz="2100" b="0" i="0" u="none" strike="noStrike" cap="none">
                <a:solidFill>
                  <a:srgbClr val="585858"/>
                </a:solidFill>
                <a:latin typeface="Arial"/>
                <a:ea typeface="Arial"/>
                <a:cs typeface="Arial"/>
                <a:sym typeface="Arial"/>
              </a:defRPr>
            </a:lvl1pPr>
            <a:lvl2pPr marL="0" marR="0" lvl="1" indent="0" algn="ctr" rtl="0">
              <a:lnSpc>
                <a:spcPct val="100000"/>
              </a:lnSpc>
              <a:spcBef>
                <a:spcPts val="0"/>
              </a:spcBef>
              <a:spcAft>
                <a:spcPts val="0"/>
              </a:spcAft>
              <a:buClr>
                <a:srgbClr val="585858"/>
              </a:buClr>
              <a:buFont typeface="Arial"/>
              <a:buNone/>
              <a:defRPr sz="2100" b="0" i="0" u="none" strike="noStrike" cap="none">
                <a:solidFill>
                  <a:srgbClr val="585858"/>
                </a:solidFill>
                <a:latin typeface="Arial"/>
                <a:ea typeface="Arial"/>
                <a:cs typeface="Arial"/>
                <a:sym typeface="Arial"/>
              </a:defRPr>
            </a:lvl2pPr>
            <a:lvl3pPr marL="0" marR="0" lvl="2" indent="0" algn="ctr" rtl="0">
              <a:lnSpc>
                <a:spcPct val="100000"/>
              </a:lnSpc>
              <a:spcBef>
                <a:spcPts val="0"/>
              </a:spcBef>
              <a:spcAft>
                <a:spcPts val="0"/>
              </a:spcAft>
              <a:buClr>
                <a:srgbClr val="585858"/>
              </a:buClr>
              <a:buFont typeface="Arial"/>
              <a:buNone/>
              <a:defRPr sz="2100" b="0" i="0" u="none" strike="noStrike" cap="none">
                <a:solidFill>
                  <a:srgbClr val="585858"/>
                </a:solidFill>
                <a:latin typeface="Arial"/>
                <a:ea typeface="Arial"/>
                <a:cs typeface="Arial"/>
                <a:sym typeface="Arial"/>
              </a:defRPr>
            </a:lvl3pPr>
            <a:lvl4pPr marL="0" marR="0" lvl="3" indent="0" algn="ctr" rtl="0">
              <a:lnSpc>
                <a:spcPct val="100000"/>
              </a:lnSpc>
              <a:spcBef>
                <a:spcPts val="0"/>
              </a:spcBef>
              <a:spcAft>
                <a:spcPts val="0"/>
              </a:spcAft>
              <a:buClr>
                <a:srgbClr val="585858"/>
              </a:buClr>
              <a:buFont typeface="Arial"/>
              <a:buNone/>
              <a:defRPr sz="2100" b="0" i="0" u="none" strike="noStrike" cap="none">
                <a:solidFill>
                  <a:srgbClr val="585858"/>
                </a:solidFill>
                <a:latin typeface="Arial"/>
                <a:ea typeface="Arial"/>
                <a:cs typeface="Arial"/>
                <a:sym typeface="Arial"/>
              </a:defRPr>
            </a:lvl4pPr>
            <a:lvl5pPr marL="0" marR="0" lvl="4" indent="0" algn="ctr" rtl="0">
              <a:lnSpc>
                <a:spcPct val="100000"/>
              </a:lnSpc>
              <a:spcBef>
                <a:spcPts val="0"/>
              </a:spcBef>
              <a:spcAft>
                <a:spcPts val="0"/>
              </a:spcAft>
              <a:buClr>
                <a:srgbClr val="585858"/>
              </a:buClr>
              <a:buFont typeface="Arial"/>
              <a:buNone/>
              <a:defRPr sz="21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2198" name="Shape 2198"/>
          <p:cNvSpPr txBox="1">
            <a:spLocks noGrp="1"/>
          </p:cNvSpPr>
          <p:nvPr>
            <p:ph type="body" idx="2"/>
          </p:nvPr>
        </p:nvSpPr>
        <p:spPr>
          <a:xfrm>
            <a:off x="4939500" y="724074"/>
            <a:ext cx="3837000" cy="3695100"/>
          </a:xfrm>
          <a:prstGeom prst="rect">
            <a:avLst/>
          </a:prstGeom>
          <a:noFill/>
          <a:ln>
            <a:noFill/>
          </a:ln>
        </p:spPr>
        <p:txBody>
          <a:bodyPr lIns="91425" tIns="91425" rIns="91425" bIns="91425" anchor="ctr" anchorCtr="0"/>
          <a:lstStyle>
            <a:lvl1pPr marL="0" marR="0" lvl="0"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1pPr>
            <a:lvl2pPr marL="0" marR="0" lvl="1"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2pPr>
            <a:lvl3pPr marL="0" marR="0" lvl="2"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3pPr>
            <a:lvl4pPr marL="0" marR="0" lvl="3"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4pPr>
            <a:lvl5pPr marL="0" marR="0" lvl="4"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2199" name="Shape 2199"/>
          <p:cNvSpPr txBox="1">
            <a:spLocks noGrp="1"/>
          </p:cNvSpPr>
          <p:nvPr>
            <p:ph type="sldNum" idx="12"/>
          </p:nvPr>
        </p:nvSpPr>
        <p:spPr>
          <a:xfrm>
            <a:off x="8684392" y="4700842"/>
            <a:ext cx="3369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42422024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14.xml><?xml version="1.0" encoding="utf-8"?>
<p:sldLayout xmlns:a="http://schemas.openxmlformats.org/drawingml/2006/main" xmlns:r="http://schemas.openxmlformats.org/officeDocument/2006/relationships" xmlns:p="http://schemas.openxmlformats.org/presentationml/2006/main">
  <p:cSld name="1_Caption">
    <p:spTree>
      <p:nvGrpSpPr>
        <p:cNvPr id="1" name="Shape 2200"/>
        <p:cNvGrpSpPr/>
        <p:nvPr/>
      </p:nvGrpSpPr>
      <p:grpSpPr>
        <a:xfrm>
          <a:off x="0" y="0"/>
          <a:ext cx="0" cy="0"/>
          <a:chOff x="0" y="0"/>
          <a:chExt cx="0" cy="0"/>
        </a:xfrm>
      </p:grpSpPr>
      <p:sp>
        <p:nvSpPr>
          <p:cNvPr id="2201" name="Shape 2201"/>
          <p:cNvSpPr txBox="1">
            <a:spLocks noGrp="1"/>
          </p:cNvSpPr>
          <p:nvPr>
            <p:ph type="body" idx="1"/>
          </p:nvPr>
        </p:nvSpPr>
        <p:spPr>
          <a:xfrm>
            <a:off x="311697" y="4230575"/>
            <a:ext cx="5998800" cy="6051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1pPr>
            <a:lvl2pPr marL="114300" marR="0" lvl="1" indent="0" algn="l" rtl="0">
              <a:lnSpc>
                <a:spcPct val="100000"/>
              </a:lnSpc>
              <a:spcBef>
                <a:spcPts val="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2pPr>
            <a:lvl3pPr marL="114300" marR="0" lvl="2" indent="0" algn="l" rtl="0">
              <a:lnSpc>
                <a:spcPct val="100000"/>
              </a:lnSpc>
              <a:spcBef>
                <a:spcPts val="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3pPr>
            <a:lvl4pPr marL="114300" marR="0" lvl="3" indent="0" algn="l" rtl="0">
              <a:lnSpc>
                <a:spcPct val="100000"/>
              </a:lnSpc>
              <a:spcBef>
                <a:spcPts val="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4pPr>
            <a:lvl5pPr marL="114300" marR="0" lvl="4" indent="0" algn="l" rtl="0">
              <a:lnSpc>
                <a:spcPct val="100000"/>
              </a:lnSpc>
              <a:spcBef>
                <a:spcPts val="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2202" name="Shape 2202"/>
          <p:cNvSpPr txBox="1">
            <a:spLocks noGrp="1"/>
          </p:cNvSpPr>
          <p:nvPr>
            <p:ph type="sldNum" idx="12"/>
          </p:nvPr>
        </p:nvSpPr>
        <p:spPr>
          <a:xfrm>
            <a:off x="8684392" y="4700842"/>
            <a:ext cx="3369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2847423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15.xml><?xml version="1.0" encoding="utf-8"?>
<p:sldLayout xmlns:a="http://schemas.openxmlformats.org/drawingml/2006/main" xmlns:r="http://schemas.openxmlformats.org/officeDocument/2006/relationships" xmlns:p="http://schemas.openxmlformats.org/presentationml/2006/main">
  <p:cSld name="1_Big number">
    <p:spTree>
      <p:nvGrpSpPr>
        <p:cNvPr id="1" name="Shape 2203"/>
        <p:cNvGrpSpPr/>
        <p:nvPr/>
      </p:nvGrpSpPr>
      <p:grpSpPr>
        <a:xfrm>
          <a:off x="0" y="0"/>
          <a:ext cx="0" cy="0"/>
          <a:chOff x="0" y="0"/>
          <a:chExt cx="0" cy="0"/>
        </a:xfrm>
      </p:grpSpPr>
      <p:sp>
        <p:nvSpPr>
          <p:cNvPr id="2204" name="Shape 2204"/>
          <p:cNvSpPr txBox="1">
            <a:spLocks noGrp="1"/>
          </p:cNvSpPr>
          <p:nvPr>
            <p:ph type="title"/>
          </p:nvPr>
        </p:nvSpPr>
        <p:spPr>
          <a:xfrm>
            <a:off x="311697" y="1106125"/>
            <a:ext cx="8520600" cy="19635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rgbClr val="000000"/>
              </a:buClr>
              <a:buFont typeface="Arial"/>
              <a:buNone/>
              <a:defRPr sz="120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205" name="Shape 2205"/>
          <p:cNvSpPr txBox="1">
            <a:spLocks noGrp="1"/>
          </p:cNvSpPr>
          <p:nvPr>
            <p:ph type="body" idx="1"/>
          </p:nvPr>
        </p:nvSpPr>
        <p:spPr>
          <a:xfrm>
            <a:off x="311697" y="3152225"/>
            <a:ext cx="8520600" cy="1300800"/>
          </a:xfrm>
          <a:prstGeom prst="rect">
            <a:avLst/>
          </a:prstGeom>
          <a:noFill/>
          <a:ln>
            <a:noFill/>
          </a:ln>
        </p:spPr>
        <p:txBody>
          <a:bodyPr lIns="91425" tIns="91425" rIns="91425" bIns="91425" anchor="t" anchorCtr="0"/>
          <a:lstStyle>
            <a:lvl1pPr marL="114300" marR="0" lvl="0" indent="0" algn="ctr"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1pPr>
            <a:lvl2pPr marL="114300" marR="0" lvl="1" indent="0" algn="ctr"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2pPr>
            <a:lvl3pPr marL="114300" marR="0" lvl="2" indent="0" algn="ctr"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3pPr>
            <a:lvl4pPr marL="114300" marR="0" lvl="3" indent="0" algn="ctr"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4pPr>
            <a:lvl5pPr marL="114300" marR="0" lvl="4" indent="0" algn="ctr"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2206" name="Shape 2206"/>
          <p:cNvSpPr txBox="1">
            <a:spLocks noGrp="1"/>
          </p:cNvSpPr>
          <p:nvPr>
            <p:ph type="sldNum" idx="12"/>
          </p:nvPr>
        </p:nvSpPr>
        <p:spPr>
          <a:xfrm>
            <a:off x="8684392" y="4700842"/>
            <a:ext cx="3369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40788554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16.xml><?xml version="1.0" encoding="utf-8"?>
<p:sldLayout xmlns:a="http://schemas.openxmlformats.org/drawingml/2006/main" xmlns:r="http://schemas.openxmlformats.org/officeDocument/2006/relationships" xmlns:p="http://schemas.openxmlformats.org/presentationml/2006/main">
  <p:cSld name="7_Blank">
    <p:spTree>
      <p:nvGrpSpPr>
        <p:cNvPr id="1" name="Shape 2207"/>
        <p:cNvGrpSpPr/>
        <p:nvPr/>
      </p:nvGrpSpPr>
      <p:grpSpPr>
        <a:xfrm>
          <a:off x="0" y="0"/>
          <a:ext cx="0" cy="0"/>
          <a:chOff x="0" y="0"/>
          <a:chExt cx="0" cy="0"/>
        </a:xfrm>
      </p:grpSpPr>
      <p:sp>
        <p:nvSpPr>
          <p:cNvPr id="2208" name="Shape 2208"/>
          <p:cNvSpPr txBox="1">
            <a:spLocks noGrp="1"/>
          </p:cNvSpPr>
          <p:nvPr>
            <p:ph type="sldNum" idx="12"/>
          </p:nvPr>
        </p:nvSpPr>
        <p:spPr>
          <a:xfrm>
            <a:off x="8684392" y="4700842"/>
            <a:ext cx="3369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31031037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17.xml><?xml version="1.0" encoding="utf-8"?>
<p:sldLayout xmlns:a="http://schemas.openxmlformats.org/drawingml/2006/main" xmlns:r="http://schemas.openxmlformats.org/officeDocument/2006/relationships" xmlns:p="http://schemas.openxmlformats.org/presentationml/2006/main">
  <p:cSld name="1_Intro">
    <p:spTree>
      <p:nvGrpSpPr>
        <p:cNvPr id="1" name="Shape 2209"/>
        <p:cNvGrpSpPr/>
        <p:nvPr/>
      </p:nvGrpSpPr>
      <p:grpSpPr>
        <a:xfrm>
          <a:off x="0" y="0"/>
          <a:ext cx="0" cy="0"/>
          <a:chOff x="0" y="0"/>
          <a:chExt cx="0" cy="0"/>
        </a:xfrm>
      </p:grpSpPr>
      <p:sp>
        <p:nvSpPr>
          <p:cNvPr id="2210" name="Shape 2210"/>
          <p:cNvSpPr/>
          <p:nvPr/>
        </p:nvSpPr>
        <p:spPr>
          <a:xfrm>
            <a:off x="0" y="0"/>
            <a:ext cx="3048000" cy="5143500"/>
          </a:xfrm>
          <a:prstGeom prst="rect">
            <a:avLst/>
          </a:prstGeom>
          <a:solidFill>
            <a:srgbClr val="1AB9A5"/>
          </a:solidFill>
          <a:ln>
            <a:noFill/>
          </a:ln>
        </p:spPr>
        <p:txBody>
          <a:bodyPr lIns="45700" tIns="45700" rIns="45700" bIns="45700" anchor="ctr" anchorCtr="0">
            <a:noAutofit/>
          </a:bodyPr>
          <a:lstStyle/>
          <a:p>
            <a:endParaRPr/>
          </a:p>
        </p:txBody>
      </p:sp>
      <p:pic>
        <p:nvPicPr>
          <p:cNvPr id="2211" name="Shape 2211" descr="Shape 194"/>
          <p:cNvPicPr preferRelativeResize="0"/>
          <p:nvPr/>
        </p:nvPicPr>
        <p:blipFill rotWithShape="1">
          <a:blip r:embed="rId2">
            <a:alphaModFix/>
          </a:blip>
          <a:srcRect l="10376" t="14302" r="10597" b="6369"/>
          <a:stretch/>
        </p:blipFill>
        <p:spPr>
          <a:xfrm>
            <a:off x="0" y="4793221"/>
            <a:ext cx="891600" cy="350400"/>
          </a:xfrm>
          <a:prstGeom prst="rect">
            <a:avLst/>
          </a:prstGeom>
          <a:noFill/>
          <a:ln>
            <a:noFill/>
          </a:ln>
        </p:spPr>
      </p:pic>
      <p:cxnSp>
        <p:nvCxnSpPr>
          <p:cNvPr id="2212" name="Shape 2212"/>
          <p:cNvCxnSpPr/>
          <p:nvPr/>
        </p:nvCxnSpPr>
        <p:spPr>
          <a:xfrm>
            <a:off x="301141" y="2126468"/>
            <a:ext cx="738900" cy="0"/>
          </a:xfrm>
          <a:prstGeom prst="straightConnector1">
            <a:avLst/>
          </a:prstGeom>
          <a:noFill/>
          <a:ln w="38100" cap="flat" cmpd="sng">
            <a:solidFill>
              <a:srgbClr val="00253E"/>
            </a:solidFill>
            <a:prstDash val="solid"/>
            <a:round/>
            <a:headEnd type="none" w="med" len="med"/>
            <a:tailEnd type="none" w="med" len="med"/>
          </a:ln>
        </p:spPr>
      </p:cxnSp>
      <p:sp>
        <p:nvSpPr>
          <p:cNvPr id="2213" name="Shape 2213"/>
          <p:cNvSpPr txBox="1">
            <a:spLocks noGrp="1"/>
          </p:cNvSpPr>
          <p:nvPr>
            <p:ph type="title"/>
          </p:nvPr>
        </p:nvSpPr>
        <p:spPr>
          <a:xfrm>
            <a:off x="220475" y="449002"/>
            <a:ext cx="2751300" cy="15744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00253E"/>
              </a:buClr>
              <a:buFont typeface="Proxima Nova"/>
              <a:buNone/>
              <a:defRPr sz="2500" b="1" i="0" u="none" strike="noStrike" cap="none">
                <a:solidFill>
                  <a:srgbClr val="00253E"/>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cxnSp>
        <p:nvCxnSpPr>
          <p:cNvPr id="2214" name="Shape 2214"/>
          <p:cNvCxnSpPr/>
          <p:nvPr/>
        </p:nvCxnSpPr>
        <p:spPr>
          <a:xfrm>
            <a:off x="3040955" y="-214527"/>
            <a:ext cx="0" cy="119700"/>
          </a:xfrm>
          <a:prstGeom prst="straightConnector1">
            <a:avLst/>
          </a:prstGeom>
          <a:noFill/>
          <a:ln w="9525" cap="flat" cmpd="sng">
            <a:solidFill>
              <a:srgbClr val="FFFFFF"/>
            </a:solidFill>
            <a:prstDash val="solid"/>
            <a:round/>
            <a:headEnd type="none" w="med" len="med"/>
            <a:tailEnd type="none" w="med" len="med"/>
          </a:ln>
        </p:spPr>
      </p:cxnSp>
      <p:sp>
        <p:nvSpPr>
          <p:cNvPr id="2215" name="Shape 2215"/>
          <p:cNvSpPr txBox="1">
            <a:spLocks noGrp="1"/>
          </p:cNvSpPr>
          <p:nvPr>
            <p:ph type="sldNum" idx="12"/>
          </p:nvPr>
        </p:nvSpPr>
        <p:spPr>
          <a:xfrm>
            <a:off x="6216435" y="4608089"/>
            <a:ext cx="3369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9307976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18.xml><?xml version="1.0" encoding="utf-8"?>
<p:sldLayout xmlns:a="http://schemas.openxmlformats.org/drawingml/2006/main" xmlns:r="http://schemas.openxmlformats.org/officeDocument/2006/relationships" xmlns:p="http://schemas.openxmlformats.org/presentationml/2006/main">
  <p:cSld name="1_Body w/ Support">
    <p:spTree>
      <p:nvGrpSpPr>
        <p:cNvPr id="1" name="Shape 2216"/>
        <p:cNvGrpSpPr/>
        <p:nvPr/>
      </p:nvGrpSpPr>
      <p:grpSpPr>
        <a:xfrm>
          <a:off x="0" y="0"/>
          <a:ext cx="0" cy="0"/>
          <a:chOff x="0" y="0"/>
          <a:chExt cx="0" cy="0"/>
        </a:xfrm>
      </p:grpSpPr>
      <p:pic>
        <p:nvPicPr>
          <p:cNvPr id="2217" name="Shape 2217" descr="Shape 200"/>
          <p:cNvPicPr preferRelativeResize="0"/>
          <p:nvPr/>
        </p:nvPicPr>
        <p:blipFill rotWithShape="1">
          <a:blip r:embed="rId2">
            <a:alphaModFix/>
          </a:blip>
          <a:srcRect/>
          <a:stretch/>
        </p:blipFill>
        <p:spPr>
          <a:xfrm>
            <a:off x="-10" y="4772092"/>
            <a:ext cx="897000" cy="371400"/>
          </a:xfrm>
          <a:prstGeom prst="rect">
            <a:avLst/>
          </a:prstGeom>
          <a:noFill/>
          <a:ln>
            <a:noFill/>
          </a:ln>
        </p:spPr>
      </p:pic>
      <p:cxnSp>
        <p:nvCxnSpPr>
          <p:cNvPr id="2218" name="Shape 2218"/>
          <p:cNvCxnSpPr/>
          <p:nvPr/>
        </p:nvCxnSpPr>
        <p:spPr>
          <a:xfrm rot="10800000">
            <a:off x="6098537" y="925301"/>
            <a:ext cx="0" cy="3807600"/>
          </a:xfrm>
          <a:prstGeom prst="straightConnector1">
            <a:avLst/>
          </a:prstGeom>
          <a:noFill/>
          <a:ln w="19050" cap="flat" cmpd="sng">
            <a:solidFill>
              <a:srgbClr val="D9D9D9"/>
            </a:solidFill>
            <a:prstDash val="solid"/>
            <a:round/>
            <a:headEnd type="none" w="med" len="med"/>
            <a:tailEnd type="none" w="med" len="med"/>
          </a:ln>
        </p:spPr>
      </p:cxnSp>
      <p:cxnSp>
        <p:nvCxnSpPr>
          <p:cNvPr id="2219" name="Shape 2219"/>
          <p:cNvCxnSpPr/>
          <p:nvPr/>
        </p:nvCxnSpPr>
        <p:spPr>
          <a:xfrm>
            <a:off x="6096000" y="-214527"/>
            <a:ext cx="0" cy="119700"/>
          </a:xfrm>
          <a:prstGeom prst="straightConnector1">
            <a:avLst/>
          </a:prstGeom>
          <a:noFill/>
          <a:ln w="9525" cap="flat" cmpd="sng">
            <a:solidFill>
              <a:srgbClr val="FFFFFF"/>
            </a:solidFill>
            <a:prstDash val="solid"/>
            <a:round/>
            <a:headEnd type="none" w="med" len="med"/>
            <a:tailEnd type="none" w="med" len="med"/>
          </a:ln>
        </p:spPr>
      </p:cxnSp>
      <p:sp>
        <p:nvSpPr>
          <p:cNvPr id="2220" name="Shape 2220"/>
          <p:cNvSpPr txBox="1">
            <a:spLocks noGrp="1"/>
          </p:cNvSpPr>
          <p:nvPr>
            <p:ph type="title"/>
          </p:nvPr>
        </p:nvSpPr>
        <p:spPr>
          <a:xfrm>
            <a:off x="253550" y="151271"/>
            <a:ext cx="8663100" cy="557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253E"/>
              </a:buClr>
              <a:buFont typeface="Proxima Nova"/>
              <a:buNone/>
              <a:defRPr sz="2500" b="1" i="0" u="none" strike="noStrike" cap="none">
                <a:solidFill>
                  <a:srgbClr val="00253E"/>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221" name="Shape 2221"/>
          <p:cNvSpPr txBox="1">
            <a:spLocks noGrp="1"/>
          </p:cNvSpPr>
          <p:nvPr>
            <p:ph type="sldNum" idx="12"/>
          </p:nvPr>
        </p:nvSpPr>
        <p:spPr>
          <a:xfrm>
            <a:off x="6216435" y="4608089"/>
            <a:ext cx="3369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33960225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19.xml><?xml version="1.0" encoding="utf-8"?>
<p:sldLayout xmlns:a="http://schemas.openxmlformats.org/drawingml/2006/main" xmlns:r="http://schemas.openxmlformats.org/officeDocument/2006/relationships" xmlns:p="http://schemas.openxmlformats.org/presentationml/2006/main">
  <p:cSld name="1_Body w/ Image">
    <p:spTree>
      <p:nvGrpSpPr>
        <p:cNvPr id="1" name="Shape 2222"/>
        <p:cNvGrpSpPr/>
        <p:nvPr/>
      </p:nvGrpSpPr>
      <p:grpSpPr>
        <a:xfrm>
          <a:off x="0" y="0"/>
          <a:ext cx="0" cy="0"/>
          <a:chOff x="0" y="0"/>
          <a:chExt cx="0" cy="0"/>
        </a:xfrm>
      </p:grpSpPr>
      <p:sp>
        <p:nvSpPr>
          <p:cNvPr id="2223" name="Shape 2223"/>
          <p:cNvSpPr/>
          <p:nvPr/>
        </p:nvSpPr>
        <p:spPr>
          <a:xfrm>
            <a:off x="6096000" y="0"/>
            <a:ext cx="3048000" cy="5143500"/>
          </a:xfrm>
          <a:prstGeom prst="rect">
            <a:avLst/>
          </a:prstGeom>
          <a:solidFill>
            <a:srgbClr val="EFEFEF"/>
          </a:solidFill>
          <a:ln>
            <a:noFill/>
          </a:ln>
        </p:spPr>
        <p:txBody>
          <a:bodyPr lIns="45700" tIns="45700" rIns="45700" bIns="45700" anchor="ctr" anchorCtr="0">
            <a:noAutofit/>
          </a:bodyPr>
          <a:lstStyle/>
          <a:p>
            <a:endParaRPr/>
          </a:p>
        </p:txBody>
      </p:sp>
      <p:sp>
        <p:nvSpPr>
          <p:cNvPr id="2224" name="Shape 2224"/>
          <p:cNvSpPr txBox="1"/>
          <p:nvPr/>
        </p:nvSpPr>
        <p:spPr>
          <a:xfrm>
            <a:off x="6096000" y="2114150"/>
            <a:ext cx="3048000" cy="345300"/>
          </a:xfrm>
          <a:prstGeom prst="rect">
            <a:avLst/>
          </a:prstGeom>
          <a:noFill/>
          <a:ln>
            <a:noFill/>
          </a:ln>
        </p:spPr>
        <p:txBody>
          <a:bodyPr lIns="45675" tIns="45675" rIns="45675" bIns="45675" anchor="t" anchorCtr="0">
            <a:noAutofit/>
          </a:bodyPr>
          <a:lstStyle/>
          <a:p>
            <a:pPr algn="ctr">
              <a:lnSpc>
                <a:spcPct val="110000"/>
              </a:lnSpc>
              <a:buClr>
                <a:srgbClr val="999999"/>
              </a:buClr>
              <a:buSzPct val="25000"/>
              <a:buFont typeface="Permanent Marker"/>
              <a:buNone/>
            </a:pPr>
            <a:r>
              <a:rPr lang="en" sz="1800" b="1">
                <a:solidFill>
                  <a:srgbClr val="999999"/>
                </a:solidFill>
                <a:latin typeface="Permanent Marker"/>
                <a:ea typeface="Permanent Marker"/>
                <a:cs typeface="Permanent Marker"/>
                <a:sym typeface="Permanent Marker"/>
              </a:rPr>
              <a:t>Cover with Image</a:t>
            </a:r>
          </a:p>
        </p:txBody>
      </p:sp>
      <p:pic>
        <p:nvPicPr>
          <p:cNvPr id="2225" name="Shape 2225" descr="Shape 208"/>
          <p:cNvPicPr preferRelativeResize="0"/>
          <p:nvPr/>
        </p:nvPicPr>
        <p:blipFill rotWithShape="1">
          <a:blip r:embed="rId2">
            <a:alphaModFix/>
          </a:blip>
          <a:srcRect/>
          <a:stretch/>
        </p:blipFill>
        <p:spPr>
          <a:xfrm>
            <a:off x="-10" y="4772092"/>
            <a:ext cx="897000" cy="371400"/>
          </a:xfrm>
          <a:prstGeom prst="rect">
            <a:avLst/>
          </a:prstGeom>
          <a:noFill/>
          <a:ln>
            <a:noFill/>
          </a:ln>
        </p:spPr>
      </p:pic>
      <p:cxnSp>
        <p:nvCxnSpPr>
          <p:cNvPr id="2226" name="Shape 2226"/>
          <p:cNvCxnSpPr/>
          <p:nvPr/>
        </p:nvCxnSpPr>
        <p:spPr>
          <a:xfrm>
            <a:off x="6088030" y="-214527"/>
            <a:ext cx="0" cy="119700"/>
          </a:xfrm>
          <a:prstGeom prst="straightConnector1">
            <a:avLst/>
          </a:prstGeom>
          <a:noFill/>
          <a:ln w="9525" cap="flat" cmpd="sng">
            <a:solidFill>
              <a:srgbClr val="FFFFFF"/>
            </a:solidFill>
            <a:prstDash val="solid"/>
            <a:round/>
            <a:headEnd type="none" w="med" len="med"/>
            <a:tailEnd type="none" w="med" len="med"/>
          </a:ln>
        </p:spPr>
      </p:cxnSp>
      <p:sp>
        <p:nvSpPr>
          <p:cNvPr id="2227" name="Shape 2227"/>
          <p:cNvSpPr txBox="1">
            <a:spLocks noGrp="1"/>
          </p:cNvSpPr>
          <p:nvPr>
            <p:ph type="title"/>
          </p:nvPr>
        </p:nvSpPr>
        <p:spPr>
          <a:xfrm>
            <a:off x="253550" y="151271"/>
            <a:ext cx="5842500" cy="557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253E"/>
              </a:buClr>
              <a:buFont typeface="Proxima Nova"/>
              <a:buNone/>
              <a:defRPr sz="2500" b="1" i="0" u="none" strike="noStrike" cap="none">
                <a:solidFill>
                  <a:srgbClr val="00253E"/>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228" name="Shape 2228"/>
          <p:cNvSpPr txBox="1">
            <a:spLocks noGrp="1"/>
          </p:cNvSpPr>
          <p:nvPr>
            <p:ph type="sldNum" idx="12"/>
          </p:nvPr>
        </p:nvSpPr>
        <p:spPr>
          <a:xfrm>
            <a:off x="6216435" y="4608089"/>
            <a:ext cx="3369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9237054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305"/>
        <p:cNvGrpSpPr/>
        <p:nvPr/>
      </p:nvGrpSpPr>
      <p:grpSpPr>
        <a:xfrm>
          <a:off x="0" y="0"/>
          <a:ext cx="0" cy="0"/>
          <a:chOff x="0" y="0"/>
          <a:chExt cx="0" cy="0"/>
        </a:xfrm>
      </p:grpSpPr>
      <p:sp>
        <p:nvSpPr>
          <p:cNvPr id="306" name="Shape 306"/>
          <p:cNvSpPr/>
          <p:nvPr/>
        </p:nvSpPr>
        <p:spPr>
          <a:xfrm>
            <a:off x="0" y="0"/>
            <a:ext cx="9144000" cy="54000"/>
          </a:xfrm>
          <a:prstGeom prst="rect">
            <a:avLst/>
          </a:prstGeom>
          <a:solidFill>
            <a:srgbClr val="00877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Arial"/>
              <a:ea typeface="Arial"/>
              <a:cs typeface="Arial"/>
              <a:sym typeface="Arial"/>
            </a:endParaRPr>
          </a:p>
        </p:txBody>
      </p:sp>
      <p:pic>
        <p:nvPicPr>
          <p:cNvPr id="307" name="Shape 307"/>
          <p:cNvPicPr preferRelativeResize="0"/>
          <p:nvPr/>
        </p:nvPicPr>
        <p:blipFill rotWithShape="1">
          <a:blip r:embed="rId2">
            <a:alphaModFix/>
          </a:blip>
          <a:srcRect/>
          <a:stretch/>
        </p:blipFill>
        <p:spPr>
          <a:xfrm>
            <a:off x="8272779" y="4855076"/>
            <a:ext cx="731400" cy="171300"/>
          </a:xfrm>
          <a:prstGeom prst="rect">
            <a:avLst/>
          </a:prstGeom>
          <a:noFill/>
          <a:ln>
            <a:noFill/>
          </a:ln>
        </p:spPr>
      </p:pic>
      <p:sp>
        <p:nvSpPr>
          <p:cNvPr id="308" name="Shape 308"/>
          <p:cNvSpPr txBox="1">
            <a:spLocks noGrp="1"/>
          </p:cNvSpPr>
          <p:nvPr>
            <p:ph type="subTitle" idx="1"/>
          </p:nvPr>
        </p:nvSpPr>
        <p:spPr>
          <a:xfrm>
            <a:off x="365761" y="624700"/>
            <a:ext cx="8412600" cy="5421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rgbClr val="595959"/>
              </a:buClr>
              <a:buSzPts val="1400"/>
              <a:buFont typeface="Arial"/>
              <a:buNone/>
              <a:defRPr sz="1800" b="0" i="0" u="none" strike="noStrike" cap="none">
                <a:solidFill>
                  <a:srgbClr val="595959"/>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09" name="Shape 309"/>
          <p:cNvSpPr txBox="1">
            <a:spLocks noGrp="1"/>
          </p:cNvSpPr>
          <p:nvPr>
            <p:ph type="title"/>
          </p:nvPr>
        </p:nvSpPr>
        <p:spPr>
          <a:xfrm>
            <a:off x="365760" y="169550"/>
            <a:ext cx="8412600" cy="542100"/>
          </a:xfrm>
          <a:prstGeom prst="rect">
            <a:avLst/>
          </a:prstGeom>
          <a:noFill/>
          <a:ln>
            <a:noFill/>
          </a:ln>
        </p:spPr>
        <p:txBody>
          <a:bodyPr spcFirstLastPara="1" wrap="square" lIns="91425" tIns="91425" rIns="91425" bIns="91425" anchor="ctr" anchorCtr="0"/>
          <a:lstStyle>
            <a:lvl1pPr marL="0" marR="0" lvl="0" indent="0" algn="l" rtl="0">
              <a:lnSpc>
                <a:spcPct val="100000"/>
              </a:lnSpc>
              <a:spcBef>
                <a:spcPts val="0"/>
              </a:spcBef>
              <a:spcAft>
                <a:spcPts val="0"/>
              </a:spcAft>
              <a:buClr>
                <a:schemeClr val="accent1"/>
              </a:buClr>
              <a:buSzPts val="1400"/>
              <a:buFont typeface="Arial"/>
              <a:buNone/>
              <a:defRPr sz="2800" b="1" i="0" u="none" strike="noStrike" cap="none">
                <a:solidFill>
                  <a:schemeClr val="accent1"/>
                </a:solidFill>
                <a:latin typeface="Arial"/>
                <a:ea typeface="Arial"/>
                <a:cs typeface="Arial"/>
                <a:sym typeface="Arial"/>
              </a:defRPr>
            </a:lvl1pPr>
            <a:lvl2pPr lvl="1" indent="0" rtl="0">
              <a:spcBef>
                <a:spcPts val="0"/>
              </a:spcBef>
              <a:spcAft>
                <a:spcPts val="0"/>
              </a:spcAft>
              <a:buSzPts val="1400"/>
              <a:buFont typeface="Arial"/>
              <a:buNone/>
              <a:defRPr sz="1800"/>
            </a:lvl2pPr>
            <a:lvl3pPr lvl="2" indent="0" rtl="0">
              <a:spcBef>
                <a:spcPts val="0"/>
              </a:spcBef>
              <a:spcAft>
                <a:spcPts val="0"/>
              </a:spcAft>
              <a:buSzPts val="1400"/>
              <a:buFont typeface="Arial"/>
              <a:buNone/>
              <a:defRPr sz="1800"/>
            </a:lvl3pPr>
            <a:lvl4pPr lvl="3" indent="0" rtl="0">
              <a:spcBef>
                <a:spcPts val="0"/>
              </a:spcBef>
              <a:spcAft>
                <a:spcPts val="0"/>
              </a:spcAft>
              <a:buSzPts val="1400"/>
              <a:buFont typeface="Arial"/>
              <a:buNone/>
              <a:defRPr sz="1800"/>
            </a:lvl4pPr>
            <a:lvl5pPr lvl="4" indent="0" rtl="0">
              <a:spcBef>
                <a:spcPts val="0"/>
              </a:spcBef>
              <a:spcAft>
                <a:spcPts val="0"/>
              </a:spcAft>
              <a:buSzPts val="1400"/>
              <a:buFont typeface="Arial"/>
              <a:buNone/>
              <a:defRPr sz="1800"/>
            </a:lvl5pPr>
            <a:lvl6pPr lvl="5" indent="0" rtl="0">
              <a:spcBef>
                <a:spcPts val="0"/>
              </a:spcBef>
              <a:spcAft>
                <a:spcPts val="0"/>
              </a:spcAft>
              <a:buSzPts val="1400"/>
              <a:buFont typeface="Arial"/>
              <a:buNone/>
              <a:defRPr sz="1800"/>
            </a:lvl6pPr>
            <a:lvl7pPr lvl="6" indent="0" rtl="0">
              <a:spcBef>
                <a:spcPts val="0"/>
              </a:spcBef>
              <a:spcAft>
                <a:spcPts val="0"/>
              </a:spcAft>
              <a:buSzPts val="1400"/>
              <a:buFont typeface="Arial"/>
              <a:buNone/>
              <a:defRPr sz="1800"/>
            </a:lvl7pPr>
            <a:lvl8pPr lvl="7" indent="0" rtl="0">
              <a:spcBef>
                <a:spcPts val="0"/>
              </a:spcBef>
              <a:spcAft>
                <a:spcPts val="0"/>
              </a:spcAft>
              <a:buSzPts val="1400"/>
              <a:buFont typeface="Arial"/>
              <a:buNone/>
              <a:defRPr sz="1800"/>
            </a:lvl8pPr>
            <a:lvl9pPr lvl="8" indent="0" rtl="0">
              <a:spcBef>
                <a:spcPts val="0"/>
              </a:spcBef>
              <a:spcAft>
                <a:spcPts val="0"/>
              </a:spcAft>
              <a:buSzPts val="1400"/>
              <a:buFont typeface="Arial"/>
              <a:buNone/>
              <a:defRPr sz="1800"/>
            </a:lvl9pPr>
          </a:lstStyle>
          <a:p>
            <a:endParaRPr/>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p:cSld name="8_Blank">
    <p:spTree>
      <p:nvGrpSpPr>
        <p:cNvPr id="1" name="Shape 2229"/>
        <p:cNvGrpSpPr/>
        <p:nvPr/>
      </p:nvGrpSpPr>
      <p:grpSpPr>
        <a:xfrm>
          <a:off x="0" y="0"/>
          <a:ext cx="0" cy="0"/>
          <a:chOff x="0" y="0"/>
          <a:chExt cx="0" cy="0"/>
        </a:xfrm>
      </p:grpSpPr>
      <p:sp>
        <p:nvSpPr>
          <p:cNvPr id="2230" name="Shape 2230"/>
          <p:cNvSpPr txBox="1">
            <a:spLocks noGrp="1"/>
          </p:cNvSpPr>
          <p:nvPr>
            <p:ph type="sldNum" idx="12"/>
          </p:nvPr>
        </p:nvSpPr>
        <p:spPr>
          <a:xfrm>
            <a:off x="6216435" y="4608089"/>
            <a:ext cx="3369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14295212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21.xml><?xml version="1.0" encoding="utf-8"?>
<p:sldLayout xmlns:a="http://schemas.openxmlformats.org/drawingml/2006/main" xmlns:r="http://schemas.openxmlformats.org/officeDocument/2006/relationships" xmlns:p="http://schemas.openxmlformats.org/presentationml/2006/main">
  <p:cSld name="1_Dark Mode — TESTING">
    <p:bg>
      <p:bgPr>
        <a:solidFill>
          <a:srgbClr val="00253E"/>
        </a:solidFill>
        <a:effectLst/>
      </p:bgPr>
    </p:bg>
    <p:spTree>
      <p:nvGrpSpPr>
        <p:cNvPr id="1" name="Shape 2231"/>
        <p:cNvGrpSpPr/>
        <p:nvPr/>
      </p:nvGrpSpPr>
      <p:grpSpPr>
        <a:xfrm>
          <a:off x="0" y="0"/>
          <a:ext cx="0" cy="0"/>
          <a:chOff x="0" y="0"/>
          <a:chExt cx="0" cy="0"/>
        </a:xfrm>
      </p:grpSpPr>
      <p:pic>
        <p:nvPicPr>
          <p:cNvPr id="2232" name="Shape 2232" descr="Shape 215"/>
          <p:cNvPicPr preferRelativeResize="0"/>
          <p:nvPr/>
        </p:nvPicPr>
        <p:blipFill rotWithShape="1">
          <a:blip r:embed="rId2">
            <a:alphaModFix/>
          </a:blip>
          <a:srcRect l="10376" t="14302" r="10597" b="6369"/>
          <a:stretch/>
        </p:blipFill>
        <p:spPr>
          <a:xfrm>
            <a:off x="0" y="4793221"/>
            <a:ext cx="891600" cy="350400"/>
          </a:xfrm>
          <a:prstGeom prst="rect">
            <a:avLst/>
          </a:prstGeom>
          <a:noFill/>
          <a:ln>
            <a:noFill/>
          </a:ln>
        </p:spPr>
      </p:pic>
      <p:sp>
        <p:nvSpPr>
          <p:cNvPr id="2233" name="Shape 2233"/>
          <p:cNvSpPr txBox="1">
            <a:spLocks noGrp="1"/>
          </p:cNvSpPr>
          <p:nvPr>
            <p:ph type="title"/>
          </p:nvPr>
        </p:nvSpPr>
        <p:spPr>
          <a:xfrm>
            <a:off x="668800" y="925121"/>
            <a:ext cx="7796700" cy="3305100"/>
          </a:xfrm>
          <a:prstGeom prst="rect">
            <a:avLst/>
          </a:prstGeom>
          <a:noFill/>
          <a:ln>
            <a:noFill/>
          </a:ln>
        </p:spPr>
        <p:txBody>
          <a:bodyPr lIns="91425" tIns="91425" rIns="91425" bIns="91425" anchor="ctr" anchorCtr="0"/>
          <a:lstStyle>
            <a:lvl1pPr marL="0" marR="0" lvl="0" indent="0" algn="ctr" rtl="0">
              <a:lnSpc>
                <a:spcPct val="110000"/>
              </a:lnSpc>
              <a:spcBef>
                <a:spcPts val="0"/>
              </a:spcBef>
              <a:spcAft>
                <a:spcPts val="0"/>
              </a:spcAft>
              <a:buClr>
                <a:srgbClr val="FFFFFF"/>
              </a:buClr>
              <a:buFont typeface="Proxima Nova"/>
              <a:buNone/>
              <a:defRPr sz="2500" b="0" i="0" u="none" strike="noStrike" cap="none">
                <a:solidFill>
                  <a:srgbClr val="FFFFFF"/>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234" name="Shape 2234"/>
          <p:cNvSpPr txBox="1">
            <a:spLocks noGrp="1"/>
          </p:cNvSpPr>
          <p:nvPr>
            <p:ph type="sldNum" idx="12"/>
          </p:nvPr>
        </p:nvSpPr>
        <p:spPr>
          <a:xfrm>
            <a:off x="6216435" y="4608089"/>
            <a:ext cx="3369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31649628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22.xml><?xml version="1.0" encoding="utf-8"?>
<p:sldLayout xmlns:a="http://schemas.openxmlformats.org/drawingml/2006/main" xmlns:r="http://schemas.openxmlformats.org/officeDocument/2006/relationships" xmlns:p="http://schemas.openxmlformats.org/presentationml/2006/main">
  <p:cSld name="1_Statement">
    <p:spTree>
      <p:nvGrpSpPr>
        <p:cNvPr id="1" name="Shape 2235"/>
        <p:cNvGrpSpPr/>
        <p:nvPr/>
      </p:nvGrpSpPr>
      <p:grpSpPr>
        <a:xfrm>
          <a:off x="0" y="0"/>
          <a:ext cx="0" cy="0"/>
          <a:chOff x="0" y="0"/>
          <a:chExt cx="0" cy="0"/>
        </a:xfrm>
      </p:grpSpPr>
      <p:sp>
        <p:nvSpPr>
          <p:cNvPr id="2236" name="Shape 2236"/>
          <p:cNvSpPr/>
          <p:nvPr/>
        </p:nvSpPr>
        <p:spPr>
          <a:xfrm>
            <a:off x="0" y="0"/>
            <a:ext cx="9144000" cy="5143500"/>
          </a:xfrm>
          <a:prstGeom prst="rect">
            <a:avLst/>
          </a:prstGeom>
          <a:gradFill>
            <a:gsLst>
              <a:gs pos="0">
                <a:srgbClr val="95D4D1"/>
              </a:gs>
              <a:gs pos="100000">
                <a:srgbClr val="B7E2DF"/>
              </a:gs>
            </a:gsLst>
            <a:lin ang="16200038" scaled="0"/>
          </a:gradFill>
          <a:ln>
            <a:noFill/>
          </a:ln>
          <a:effectLst>
            <a:outerShdw blurRad="38100" dist="23000" dir="5400000" rotWithShape="0">
              <a:srgbClr val="000000">
                <a:alpha val="34120"/>
              </a:srgbClr>
            </a:outerShdw>
          </a:effectLst>
        </p:spPr>
        <p:txBody>
          <a:bodyPr lIns="45700" tIns="45700" rIns="45700" bIns="45700" anchor="ctr" anchorCtr="0">
            <a:noAutofit/>
          </a:bodyPr>
          <a:lstStyle/>
          <a:p>
            <a:pPr algn="ctr">
              <a:buClr>
                <a:srgbClr val="434343"/>
              </a:buClr>
            </a:pPr>
            <a:endParaRPr>
              <a:solidFill>
                <a:srgbClr val="434343"/>
              </a:solidFill>
            </a:endParaRPr>
          </a:p>
        </p:txBody>
      </p:sp>
      <p:sp>
        <p:nvSpPr>
          <p:cNvPr id="2237" name="Shape 2237"/>
          <p:cNvSpPr txBox="1">
            <a:spLocks noGrp="1"/>
          </p:cNvSpPr>
          <p:nvPr>
            <p:ph type="title"/>
          </p:nvPr>
        </p:nvSpPr>
        <p:spPr>
          <a:xfrm>
            <a:off x="668800" y="925121"/>
            <a:ext cx="7796700" cy="3305100"/>
          </a:xfrm>
          <a:prstGeom prst="rect">
            <a:avLst/>
          </a:prstGeom>
          <a:noFill/>
          <a:ln>
            <a:noFill/>
          </a:ln>
        </p:spPr>
        <p:txBody>
          <a:bodyPr lIns="91425" tIns="91425" rIns="91425" bIns="91425" anchor="ctr" anchorCtr="0"/>
          <a:lstStyle>
            <a:lvl1pPr marL="0" marR="0" lvl="0" indent="0" algn="ctr" rtl="0">
              <a:lnSpc>
                <a:spcPct val="110000"/>
              </a:lnSpc>
              <a:spcBef>
                <a:spcPts val="0"/>
              </a:spcBef>
              <a:spcAft>
                <a:spcPts val="0"/>
              </a:spcAft>
              <a:buClr>
                <a:srgbClr val="00253E"/>
              </a:buClr>
              <a:buFont typeface="Proxima Nova"/>
              <a:buNone/>
              <a:defRPr sz="3500" b="1" i="0" u="none" strike="noStrike" cap="none">
                <a:solidFill>
                  <a:srgbClr val="00253E"/>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pic>
        <p:nvPicPr>
          <p:cNvPr id="2238" name="Shape 2238" descr="Shape 221"/>
          <p:cNvPicPr preferRelativeResize="0"/>
          <p:nvPr/>
        </p:nvPicPr>
        <p:blipFill rotWithShape="1">
          <a:blip r:embed="rId2">
            <a:alphaModFix/>
          </a:blip>
          <a:srcRect/>
          <a:stretch/>
        </p:blipFill>
        <p:spPr>
          <a:xfrm>
            <a:off x="-10" y="4772092"/>
            <a:ext cx="897000" cy="371400"/>
          </a:xfrm>
          <a:prstGeom prst="rect">
            <a:avLst/>
          </a:prstGeom>
          <a:noFill/>
          <a:ln>
            <a:noFill/>
          </a:ln>
        </p:spPr>
      </p:pic>
      <p:sp>
        <p:nvSpPr>
          <p:cNvPr id="2239" name="Shape 2239"/>
          <p:cNvSpPr txBox="1">
            <a:spLocks noGrp="1"/>
          </p:cNvSpPr>
          <p:nvPr>
            <p:ph type="sldNum" idx="12"/>
          </p:nvPr>
        </p:nvSpPr>
        <p:spPr>
          <a:xfrm>
            <a:off x="6216435" y="4608089"/>
            <a:ext cx="3369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9670282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23.xml><?xml version="1.0" encoding="utf-8"?>
<p:sldLayout xmlns:a="http://schemas.openxmlformats.org/drawingml/2006/main" xmlns:r="http://schemas.openxmlformats.org/officeDocument/2006/relationships" xmlns:p="http://schemas.openxmlformats.org/presentationml/2006/main">
  <p:cSld name="18_Blank">
    <p:spTree>
      <p:nvGrpSpPr>
        <p:cNvPr id="1" name="Shape 2240"/>
        <p:cNvGrpSpPr/>
        <p:nvPr/>
      </p:nvGrpSpPr>
      <p:grpSpPr>
        <a:xfrm>
          <a:off x="0" y="0"/>
          <a:ext cx="0" cy="0"/>
          <a:chOff x="0" y="0"/>
          <a:chExt cx="0" cy="0"/>
        </a:xfrm>
      </p:grpSpPr>
      <p:pic>
        <p:nvPicPr>
          <p:cNvPr id="2241" name="Shape 2241" descr="Shape 224"/>
          <p:cNvPicPr preferRelativeResize="0"/>
          <p:nvPr/>
        </p:nvPicPr>
        <p:blipFill rotWithShape="1">
          <a:blip r:embed="rId2">
            <a:alphaModFix/>
          </a:blip>
          <a:srcRect/>
          <a:stretch/>
        </p:blipFill>
        <p:spPr>
          <a:xfrm>
            <a:off x="8272777" y="4855076"/>
            <a:ext cx="731400" cy="171300"/>
          </a:xfrm>
          <a:prstGeom prst="rect">
            <a:avLst/>
          </a:prstGeom>
          <a:noFill/>
          <a:ln>
            <a:noFill/>
          </a:ln>
        </p:spPr>
      </p:pic>
      <p:sp>
        <p:nvSpPr>
          <p:cNvPr id="2242" name="Shape 2242"/>
          <p:cNvSpPr/>
          <p:nvPr/>
        </p:nvSpPr>
        <p:spPr>
          <a:xfrm>
            <a:off x="114300" y="112011"/>
            <a:ext cx="8915400" cy="4919400"/>
          </a:xfrm>
          <a:prstGeom prst="rect">
            <a:avLst/>
          </a:prstGeom>
          <a:solidFill>
            <a:srgbClr val="22313C"/>
          </a:solidFill>
          <a:ln>
            <a:noFill/>
          </a:ln>
        </p:spPr>
        <p:txBody>
          <a:bodyPr lIns="45700" tIns="45700" rIns="45700" bIns="45700" anchor="ctr" anchorCtr="0">
            <a:noAutofit/>
          </a:bodyPr>
          <a:lstStyle/>
          <a:p>
            <a:pPr algn="ctr">
              <a:buClr>
                <a:srgbClr val="FFFFFF"/>
              </a:buClr>
              <a:buFont typeface="Proxima Nova"/>
              <a:buNone/>
            </a:pPr>
            <a:endParaRPr sz="1800">
              <a:solidFill>
                <a:srgbClr val="FFFFFF"/>
              </a:solidFill>
              <a:latin typeface="Proxima Nova"/>
              <a:ea typeface="Proxima Nova"/>
              <a:cs typeface="Proxima Nova"/>
              <a:sym typeface="Proxima Nova"/>
            </a:endParaRPr>
          </a:p>
        </p:txBody>
      </p:sp>
      <p:sp>
        <p:nvSpPr>
          <p:cNvPr id="2243" name="Shape 2243"/>
          <p:cNvSpPr txBox="1">
            <a:spLocks noGrp="1"/>
          </p:cNvSpPr>
          <p:nvPr>
            <p:ph type="sldNum" idx="12"/>
          </p:nvPr>
        </p:nvSpPr>
        <p:spPr>
          <a:xfrm>
            <a:off x="6216435" y="4608089"/>
            <a:ext cx="3369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25227009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24.xml><?xml version="1.0" encoding="utf-8"?>
<p:sldLayout xmlns:a="http://schemas.openxmlformats.org/drawingml/2006/main" xmlns:r="http://schemas.openxmlformats.org/officeDocument/2006/relationships" xmlns:p="http://schemas.openxmlformats.org/presentationml/2006/main">
  <p:cSld name="19_Blank">
    <p:spTree>
      <p:nvGrpSpPr>
        <p:cNvPr id="1" name="Shape 2244"/>
        <p:cNvGrpSpPr/>
        <p:nvPr/>
      </p:nvGrpSpPr>
      <p:grpSpPr>
        <a:xfrm>
          <a:off x="0" y="0"/>
          <a:ext cx="0" cy="0"/>
          <a:chOff x="0" y="0"/>
          <a:chExt cx="0" cy="0"/>
        </a:xfrm>
      </p:grpSpPr>
      <p:pic>
        <p:nvPicPr>
          <p:cNvPr id="2245" name="Shape 2245" descr="Shape 228"/>
          <p:cNvPicPr preferRelativeResize="0"/>
          <p:nvPr/>
        </p:nvPicPr>
        <p:blipFill rotWithShape="1">
          <a:blip r:embed="rId2">
            <a:alphaModFix/>
          </a:blip>
          <a:srcRect/>
          <a:stretch/>
        </p:blipFill>
        <p:spPr>
          <a:xfrm>
            <a:off x="8272777" y="4855076"/>
            <a:ext cx="731400" cy="171300"/>
          </a:xfrm>
          <a:prstGeom prst="rect">
            <a:avLst/>
          </a:prstGeom>
          <a:noFill/>
          <a:ln>
            <a:noFill/>
          </a:ln>
        </p:spPr>
      </p:pic>
      <p:sp>
        <p:nvSpPr>
          <p:cNvPr id="2246" name="Shape 2246"/>
          <p:cNvSpPr/>
          <p:nvPr/>
        </p:nvSpPr>
        <p:spPr>
          <a:xfrm>
            <a:off x="114300" y="112010"/>
            <a:ext cx="8915400" cy="4919400"/>
          </a:xfrm>
          <a:prstGeom prst="rect">
            <a:avLst/>
          </a:prstGeom>
          <a:solidFill>
            <a:srgbClr val="22313C"/>
          </a:solidFill>
          <a:ln>
            <a:noFill/>
          </a:ln>
        </p:spPr>
        <p:txBody>
          <a:bodyPr lIns="45700" tIns="45700" rIns="45700" bIns="45700" anchor="ctr" anchorCtr="0">
            <a:noAutofit/>
          </a:bodyPr>
          <a:lstStyle/>
          <a:p>
            <a:pPr algn="ctr">
              <a:buClr>
                <a:srgbClr val="FFFFFF"/>
              </a:buClr>
              <a:buFont typeface="Proxima Nova"/>
              <a:buNone/>
            </a:pPr>
            <a:endParaRPr sz="1800">
              <a:solidFill>
                <a:srgbClr val="FFFFFF"/>
              </a:solidFill>
              <a:latin typeface="Proxima Nova"/>
              <a:ea typeface="Proxima Nova"/>
              <a:cs typeface="Proxima Nova"/>
              <a:sym typeface="Proxima Nova"/>
            </a:endParaRPr>
          </a:p>
        </p:txBody>
      </p:sp>
      <p:sp>
        <p:nvSpPr>
          <p:cNvPr id="2247" name="Shape 2247"/>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17346135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25.xml><?xml version="1.0" encoding="utf-8"?>
<p:sldLayout xmlns:a="http://schemas.openxmlformats.org/drawingml/2006/main" xmlns:r="http://schemas.openxmlformats.org/officeDocument/2006/relationships" xmlns:p="http://schemas.openxmlformats.org/presentationml/2006/main">
  <p:cSld name="2_Title">
    <p:bg>
      <p:bgPr>
        <a:solidFill>
          <a:srgbClr val="1AB9A5"/>
        </a:solidFill>
        <a:effectLst/>
      </p:bgPr>
    </p:bg>
    <p:spTree>
      <p:nvGrpSpPr>
        <p:cNvPr id="1" name="Shape 2248"/>
        <p:cNvGrpSpPr/>
        <p:nvPr/>
      </p:nvGrpSpPr>
      <p:grpSpPr>
        <a:xfrm>
          <a:off x="0" y="0"/>
          <a:ext cx="0" cy="0"/>
          <a:chOff x="0" y="0"/>
          <a:chExt cx="0" cy="0"/>
        </a:xfrm>
      </p:grpSpPr>
      <p:pic>
        <p:nvPicPr>
          <p:cNvPr id="2249" name="Shape 2249" descr="Shape 232"/>
          <p:cNvPicPr preferRelativeResize="0"/>
          <p:nvPr/>
        </p:nvPicPr>
        <p:blipFill rotWithShape="1">
          <a:blip r:embed="rId2">
            <a:alphaModFix/>
          </a:blip>
          <a:srcRect t="1905" r="8366" b="13799"/>
          <a:stretch/>
        </p:blipFill>
        <p:spPr>
          <a:xfrm>
            <a:off x="767533" y="-22"/>
            <a:ext cx="8376600" cy="5143500"/>
          </a:xfrm>
          <a:prstGeom prst="rect">
            <a:avLst/>
          </a:prstGeom>
          <a:noFill/>
          <a:ln>
            <a:noFill/>
          </a:ln>
        </p:spPr>
      </p:pic>
      <p:sp>
        <p:nvSpPr>
          <p:cNvPr id="2250" name="Shape 2250"/>
          <p:cNvSpPr/>
          <p:nvPr/>
        </p:nvSpPr>
        <p:spPr>
          <a:xfrm>
            <a:off x="0" y="-25"/>
            <a:ext cx="9144000" cy="5143500"/>
          </a:xfrm>
          <a:prstGeom prst="rect">
            <a:avLst/>
          </a:prstGeom>
          <a:gradFill>
            <a:gsLst>
              <a:gs pos="0">
                <a:srgbClr val="1AB9A5"/>
              </a:gs>
              <a:gs pos="10000">
                <a:srgbClr val="1AB9A5"/>
              </a:gs>
              <a:gs pos="100000">
                <a:srgbClr val="1AB9A5">
                  <a:alpha val="73333"/>
                </a:srgbClr>
              </a:gs>
            </a:gsLst>
            <a:lin ang="0" scaled="0"/>
          </a:gradFill>
          <a:ln>
            <a:noFill/>
          </a:ln>
        </p:spPr>
        <p:txBody>
          <a:bodyPr lIns="45700" tIns="45700" rIns="45700" bIns="45700" anchor="ctr" anchorCtr="0">
            <a:noAutofit/>
          </a:bodyPr>
          <a:lstStyle/>
          <a:p>
            <a:pPr algn="ctr">
              <a:buClr>
                <a:srgbClr val="A9DBD6"/>
              </a:buClr>
            </a:pPr>
            <a:endParaRPr sz="1800">
              <a:solidFill>
                <a:srgbClr val="A9DBD6"/>
              </a:solidFill>
            </a:endParaRPr>
          </a:p>
        </p:txBody>
      </p:sp>
      <p:pic>
        <p:nvPicPr>
          <p:cNvPr id="2251" name="Shape 2251" descr="Shape 234"/>
          <p:cNvPicPr preferRelativeResize="0"/>
          <p:nvPr/>
        </p:nvPicPr>
        <p:blipFill rotWithShape="1">
          <a:blip r:embed="rId3">
            <a:alphaModFix/>
          </a:blip>
          <a:srcRect/>
          <a:stretch/>
        </p:blipFill>
        <p:spPr>
          <a:xfrm>
            <a:off x="224818" y="515477"/>
            <a:ext cx="2353800" cy="921000"/>
          </a:xfrm>
          <a:prstGeom prst="rect">
            <a:avLst/>
          </a:prstGeom>
          <a:noFill/>
          <a:ln>
            <a:noFill/>
          </a:ln>
        </p:spPr>
      </p:pic>
      <p:cxnSp>
        <p:nvCxnSpPr>
          <p:cNvPr id="2252" name="Shape 2252"/>
          <p:cNvCxnSpPr/>
          <p:nvPr/>
        </p:nvCxnSpPr>
        <p:spPr>
          <a:xfrm>
            <a:off x="762343" y="3110100"/>
            <a:ext cx="738900" cy="0"/>
          </a:xfrm>
          <a:prstGeom prst="straightConnector1">
            <a:avLst/>
          </a:prstGeom>
          <a:noFill/>
          <a:ln w="38100" cap="flat" cmpd="sng">
            <a:solidFill>
              <a:srgbClr val="00253E"/>
            </a:solidFill>
            <a:prstDash val="solid"/>
            <a:round/>
            <a:headEnd type="none" w="med" len="med"/>
            <a:tailEnd type="none" w="med" len="med"/>
          </a:ln>
        </p:spPr>
      </p:cxnSp>
      <p:sp>
        <p:nvSpPr>
          <p:cNvPr id="2253" name="Shape 2253"/>
          <p:cNvSpPr txBox="1">
            <a:spLocks noGrp="1"/>
          </p:cNvSpPr>
          <p:nvPr>
            <p:ph type="title"/>
          </p:nvPr>
        </p:nvSpPr>
        <p:spPr>
          <a:xfrm>
            <a:off x="668791" y="1737009"/>
            <a:ext cx="5854800" cy="11916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00253E"/>
              </a:buClr>
              <a:buFont typeface="Proxima Nova"/>
              <a:buNone/>
              <a:defRPr sz="3500" b="1" i="0" u="none" strike="noStrike" cap="none">
                <a:solidFill>
                  <a:srgbClr val="00253E"/>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254" name="Shape 2254"/>
          <p:cNvSpPr txBox="1"/>
          <p:nvPr/>
        </p:nvSpPr>
        <p:spPr>
          <a:xfrm>
            <a:off x="6402853" y="4782060"/>
            <a:ext cx="2656800" cy="284400"/>
          </a:xfrm>
          <a:prstGeom prst="rect">
            <a:avLst/>
          </a:prstGeom>
          <a:noFill/>
          <a:ln>
            <a:noFill/>
          </a:ln>
        </p:spPr>
        <p:txBody>
          <a:bodyPr lIns="91375" tIns="91375" rIns="91375" bIns="91375" anchor="t" anchorCtr="0">
            <a:noAutofit/>
          </a:bodyPr>
          <a:lstStyle/>
          <a:p>
            <a:pPr algn="r">
              <a:buClr>
                <a:srgbClr val="D5EDEA"/>
              </a:buClr>
              <a:buSzPct val="25000"/>
              <a:buFont typeface="Proxima Nova"/>
              <a:buNone/>
            </a:pPr>
            <a:r>
              <a:rPr lang="en" sz="700">
                <a:solidFill>
                  <a:srgbClr val="D5EDEA"/>
                </a:solidFill>
                <a:latin typeface="Proxima Nova"/>
                <a:ea typeface="Proxima Nova"/>
                <a:cs typeface="Proxima Nova"/>
                <a:sym typeface="Proxima Nova"/>
              </a:rPr>
              <a:t>© Copyright 2017 Pivotal Software, Inc. All rights Reserved.</a:t>
            </a:r>
          </a:p>
        </p:txBody>
      </p:sp>
      <p:sp>
        <p:nvSpPr>
          <p:cNvPr id="2255" name="Shape 2255"/>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34410602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26.xml><?xml version="1.0" encoding="utf-8"?>
<p:sldLayout xmlns:a="http://schemas.openxmlformats.org/drawingml/2006/main" xmlns:r="http://schemas.openxmlformats.org/officeDocument/2006/relationships" xmlns:p="http://schemas.openxmlformats.org/presentationml/2006/main">
  <p:cSld name="9_Blank">
    <p:spTree>
      <p:nvGrpSpPr>
        <p:cNvPr id="1" name="Shape 2256"/>
        <p:cNvGrpSpPr/>
        <p:nvPr/>
      </p:nvGrpSpPr>
      <p:grpSpPr>
        <a:xfrm>
          <a:off x="0" y="0"/>
          <a:ext cx="0" cy="0"/>
          <a:chOff x="0" y="0"/>
          <a:chExt cx="0" cy="0"/>
        </a:xfrm>
      </p:grpSpPr>
      <p:pic>
        <p:nvPicPr>
          <p:cNvPr id="2257" name="Shape 2257" descr="Shape 240"/>
          <p:cNvPicPr preferRelativeResize="0"/>
          <p:nvPr/>
        </p:nvPicPr>
        <p:blipFill rotWithShape="1">
          <a:blip r:embed="rId2">
            <a:alphaModFix/>
          </a:blip>
          <a:srcRect/>
          <a:stretch/>
        </p:blipFill>
        <p:spPr>
          <a:xfrm>
            <a:off x="8272777" y="4855076"/>
            <a:ext cx="731400" cy="171300"/>
          </a:xfrm>
          <a:prstGeom prst="rect">
            <a:avLst/>
          </a:prstGeom>
          <a:noFill/>
          <a:ln>
            <a:noFill/>
          </a:ln>
        </p:spPr>
      </p:pic>
      <p:sp>
        <p:nvSpPr>
          <p:cNvPr id="2258" name="Shape 2258"/>
          <p:cNvSpPr txBox="1">
            <a:spLocks noGrp="1"/>
          </p:cNvSpPr>
          <p:nvPr>
            <p:ph type="sldNum" idx="12"/>
          </p:nvPr>
        </p:nvSpPr>
        <p:spPr>
          <a:xfrm>
            <a:off x="48247" y="4861462"/>
            <a:ext cx="231300" cy="214500"/>
          </a:xfrm>
          <a:prstGeom prst="rect">
            <a:avLst/>
          </a:prstGeom>
          <a:noFill/>
          <a:ln>
            <a:noFill/>
          </a:ln>
        </p:spPr>
        <p:txBody>
          <a:bodyPr lIns="45675" tIns="45675" rIns="45675" bIns="45675" anchor="t" anchorCtr="0">
            <a:noAutofit/>
          </a:bodyPr>
          <a:lstStyle/>
          <a:p>
            <a:pPr>
              <a:buClr>
                <a:srgbClr val="A5A5A5"/>
              </a:buClr>
              <a:buSzPct val="25000"/>
              <a:buFont typeface="Arial"/>
              <a:buNone/>
            </a:pPr>
            <a:fld id="{00000000-1234-1234-1234-123412341234}" type="slidenum">
              <a:rPr lang="en" sz="900">
                <a:solidFill>
                  <a:srgbClr val="A5A5A5"/>
                </a:solidFill>
              </a:rPr>
              <a:pPr>
                <a:buClr>
                  <a:srgbClr val="A5A5A5"/>
                </a:buClr>
                <a:buSzPct val="25000"/>
                <a:buFont typeface="Arial"/>
                <a:buNone/>
              </a:pPr>
              <a:t>‹#›</a:t>
            </a:fld>
            <a:endParaRPr lang="en" sz="900">
              <a:solidFill>
                <a:srgbClr val="A5A5A5"/>
              </a:solidFill>
            </a:endParaRPr>
          </a:p>
        </p:txBody>
      </p:sp>
    </p:spTree>
    <p:extLst>
      <p:ext uri="{BB962C8B-B14F-4D97-AF65-F5344CB8AC3E}">
        <p14:creationId xmlns:p14="http://schemas.microsoft.com/office/powerpoint/2010/main" val="7868931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27.xml><?xml version="1.0" encoding="utf-8"?>
<p:sldLayout xmlns:a="http://schemas.openxmlformats.org/drawingml/2006/main" xmlns:r="http://schemas.openxmlformats.org/officeDocument/2006/relationships" xmlns:p="http://schemas.openxmlformats.org/presentationml/2006/main">
  <p:cSld name="3_Side-by-Side">
    <p:spTree>
      <p:nvGrpSpPr>
        <p:cNvPr id="1" name="Shape 2259"/>
        <p:cNvGrpSpPr/>
        <p:nvPr/>
      </p:nvGrpSpPr>
      <p:grpSpPr>
        <a:xfrm>
          <a:off x="0" y="0"/>
          <a:ext cx="0" cy="0"/>
          <a:chOff x="0" y="0"/>
          <a:chExt cx="0" cy="0"/>
        </a:xfrm>
      </p:grpSpPr>
      <p:pic>
        <p:nvPicPr>
          <p:cNvPr id="2260" name="Shape 2260" descr="Shape 243"/>
          <p:cNvPicPr preferRelativeResize="0"/>
          <p:nvPr/>
        </p:nvPicPr>
        <p:blipFill rotWithShape="1">
          <a:blip r:embed="rId2">
            <a:alphaModFix/>
          </a:blip>
          <a:srcRect/>
          <a:stretch/>
        </p:blipFill>
        <p:spPr>
          <a:xfrm>
            <a:off x="-10" y="4772092"/>
            <a:ext cx="897000" cy="371400"/>
          </a:xfrm>
          <a:prstGeom prst="rect">
            <a:avLst/>
          </a:prstGeom>
          <a:noFill/>
          <a:ln>
            <a:noFill/>
          </a:ln>
        </p:spPr>
      </p:pic>
      <p:cxnSp>
        <p:nvCxnSpPr>
          <p:cNvPr id="2261" name="Shape 2261"/>
          <p:cNvCxnSpPr/>
          <p:nvPr/>
        </p:nvCxnSpPr>
        <p:spPr>
          <a:xfrm rot="10800000">
            <a:off x="4574537" y="925301"/>
            <a:ext cx="0" cy="3807600"/>
          </a:xfrm>
          <a:prstGeom prst="straightConnector1">
            <a:avLst/>
          </a:prstGeom>
          <a:noFill/>
          <a:ln w="19050" cap="flat" cmpd="sng">
            <a:solidFill>
              <a:srgbClr val="D9D9D9"/>
            </a:solidFill>
            <a:prstDash val="solid"/>
            <a:round/>
            <a:headEnd type="none" w="med" len="med"/>
            <a:tailEnd type="none" w="med" len="med"/>
          </a:ln>
        </p:spPr>
      </p:cxnSp>
      <p:cxnSp>
        <p:nvCxnSpPr>
          <p:cNvPr id="2262" name="Shape 2262"/>
          <p:cNvCxnSpPr/>
          <p:nvPr/>
        </p:nvCxnSpPr>
        <p:spPr>
          <a:xfrm>
            <a:off x="4572000" y="-214527"/>
            <a:ext cx="0" cy="119700"/>
          </a:xfrm>
          <a:prstGeom prst="straightConnector1">
            <a:avLst/>
          </a:prstGeom>
          <a:noFill/>
          <a:ln w="9525" cap="flat" cmpd="sng">
            <a:solidFill>
              <a:srgbClr val="FFFFFF"/>
            </a:solidFill>
            <a:prstDash val="solid"/>
            <a:round/>
            <a:headEnd type="none" w="med" len="med"/>
            <a:tailEnd type="none" w="med" len="med"/>
          </a:ln>
        </p:spPr>
      </p:cxnSp>
      <p:sp>
        <p:nvSpPr>
          <p:cNvPr id="2263" name="Shape 2263"/>
          <p:cNvSpPr txBox="1">
            <a:spLocks noGrp="1"/>
          </p:cNvSpPr>
          <p:nvPr>
            <p:ph type="title"/>
          </p:nvPr>
        </p:nvSpPr>
        <p:spPr>
          <a:xfrm>
            <a:off x="253550" y="151269"/>
            <a:ext cx="8663100" cy="557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253E"/>
              </a:buClr>
              <a:buFont typeface="Proxima Nova"/>
              <a:buNone/>
              <a:defRPr sz="2500" b="1" i="0" u="none" strike="noStrike" cap="none">
                <a:solidFill>
                  <a:srgbClr val="00253E"/>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264" name="Shape 2264"/>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1136201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28.xml><?xml version="1.0" encoding="utf-8"?>
<p:sldLayout xmlns:a="http://schemas.openxmlformats.org/drawingml/2006/main" xmlns:r="http://schemas.openxmlformats.org/officeDocument/2006/relationships" xmlns:p="http://schemas.openxmlformats.org/presentationml/2006/main">
  <p:cSld name="2_Divider">
    <p:bg>
      <p:bgPr>
        <a:solidFill>
          <a:srgbClr val="1AB9A5"/>
        </a:solidFill>
        <a:effectLst/>
      </p:bgPr>
    </p:bg>
    <p:spTree>
      <p:nvGrpSpPr>
        <p:cNvPr id="1" name="Shape 2265"/>
        <p:cNvGrpSpPr/>
        <p:nvPr/>
      </p:nvGrpSpPr>
      <p:grpSpPr>
        <a:xfrm>
          <a:off x="0" y="0"/>
          <a:ext cx="0" cy="0"/>
          <a:chOff x="0" y="0"/>
          <a:chExt cx="0" cy="0"/>
        </a:xfrm>
      </p:grpSpPr>
      <p:sp>
        <p:nvSpPr>
          <p:cNvPr id="2266" name="Shape 2266"/>
          <p:cNvSpPr txBox="1">
            <a:spLocks noGrp="1"/>
          </p:cNvSpPr>
          <p:nvPr>
            <p:ph type="title"/>
          </p:nvPr>
        </p:nvSpPr>
        <p:spPr>
          <a:xfrm>
            <a:off x="856750" y="1803874"/>
            <a:ext cx="7430400" cy="3774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rgbClr val="FFFFFF"/>
              </a:buClr>
              <a:buFont typeface="Proxima Nova"/>
              <a:buNone/>
              <a:defRPr sz="1500" b="0" i="0" u="none" strike="noStrike" cap="none">
                <a:solidFill>
                  <a:srgbClr val="FFFFFF"/>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cxnSp>
        <p:nvCxnSpPr>
          <p:cNvPr id="2267" name="Shape 2267"/>
          <p:cNvCxnSpPr/>
          <p:nvPr/>
        </p:nvCxnSpPr>
        <p:spPr>
          <a:xfrm>
            <a:off x="4202555" y="2323833"/>
            <a:ext cx="738900" cy="0"/>
          </a:xfrm>
          <a:prstGeom prst="straightConnector1">
            <a:avLst/>
          </a:prstGeom>
          <a:noFill/>
          <a:ln w="38100" cap="flat" cmpd="sng">
            <a:solidFill>
              <a:srgbClr val="FFFFFF"/>
            </a:solidFill>
            <a:prstDash val="solid"/>
            <a:round/>
            <a:headEnd type="none" w="med" len="med"/>
            <a:tailEnd type="none" w="med" len="med"/>
          </a:ln>
        </p:spPr>
      </p:cxnSp>
      <p:pic>
        <p:nvPicPr>
          <p:cNvPr id="2268" name="Shape 2268" descr="Shape 251"/>
          <p:cNvPicPr preferRelativeResize="0"/>
          <p:nvPr/>
        </p:nvPicPr>
        <p:blipFill rotWithShape="1">
          <a:blip r:embed="rId2">
            <a:alphaModFix/>
          </a:blip>
          <a:srcRect l="10376" t="14302" r="10597" b="6369"/>
          <a:stretch/>
        </p:blipFill>
        <p:spPr>
          <a:xfrm>
            <a:off x="0" y="4793219"/>
            <a:ext cx="891600" cy="350400"/>
          </a:xfrm>
          <a:prstGeom prst="rect">
            <a:avLst/>
          </a:prstGeom>
          <a:noFill/>
          <a:ln>
            <a:noFill/>
          </a:ln>
        </p:spPr>
      </p:pic>
      <p:sp>
        <p:nvSpPr>
          <p:cNvPr id="2269" name="Shape 2269"/>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40102635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29.xml><?xml version="1.0" encoding="utf-8"?>
<p:sldLayout xmlns:a="http://schemas.openxmlformats.org/drawingml/2006/main" xmlns:r="http://schemas.openxmlformats.org/officeDocument/2006/relationships" xmlns:p="http://schemas.openxmlformats.org/presentationml/2006/main">
  <p:cSld name="2_Statement">
    <p:spTree>
      <p:nvGrpSpPr>
        <p:cNvPr id="1" name="Shape 2270"/>
        <p:cNvGrpSpPr/>
        <p:nvPr/>
      </p:nvGrpSpPr>
      <p:grpSpPr>
        <a:xfrm>
          <a:off x="0" y="0"/>
          <a:ext cx="0" cy="0"/>
          <a:chOff x="0" y="0"/>
          <a:chExt cx="0" cy="0"/>
        </a:xfrm>
      </p:grpSpPr>
      <p:sp>
        <p:nvSpPr>
          <p:cNvPr id="2271" name="Shape 2271"/>
          <p:cNvSpPr/>
          <p:nvPr/>
        </p:nvSpPr>
        <p:spPr>
          <a:xfrm>
            <a:off x="0" y="0"/>
            <a:ext cx="9144000" cy="5143500"/>
          </a:xfrm>
          <a:prstGeom prst="rect">
            <a:avLst/>
          </a:prstGeom>
          <a:gradFill>
            <a:gsLst>
              <a:gs pos="0">
                <a:srgbClr val="95D4D1"/>
              </a:gs>
              <a:gs pos="100000">
                <a:srgbClr val="B7E2DF"/>
              </a:gs>
            </a:gsLst>
            <a:lin ang="16200038" scaled="0"/>
          </a:gradFill>
          <a:ln>
            <a:noFill/>
          </a:ln>
          <a:effectLst>
            <a:outerShdw blurRad="38100" dist="23000" dir="5400000" rotWithShape="0">
              <a:srgbClr val="000000">
                <a:alpha val="33730"/>
              </a:srgbClr>
            </a:outerShdw>
          </a:effectLst>
        </p:spPr>
        <p:txBody>
          <a:bodyPr lIns="45700" tIns="45700" rIns="45700" bIns="45700" anchor="ctr" anchorCtr="0">
            <a:noAutofit/>
          </a:bodyPr>
          <a:lstStyle/>
          <a:p>
            <a:pPr algn="ctr">
              <a:buClr>
                <a:srgbClr val="434343"/>
              </a:buClr>
            </a:pPr>
            <a:endParaRPr>
              <a:solidFill>
                <a:srgbClr val="434343"/>
              </a:solidFill>
            </a:endParaRPr>
          </a:p>
        </p:txBody>
      </p:sp>
      <p:sp>
        <p:nvSpPr>
          <p:cNvPr id="2272" name="Shape 2272"/>
          <p:cNvSpPr txBox="1">
            <a:spLocks noGrp="1"/>
          </p:cNvSpPr>
          <p:nvPr>
            <p:ph type="title"/>
          </p:nvPr>
        </p:nvSpPr>
        <p:spPr>
          <a:xfrm>
            <a:off x="668800" y="925120"/>
            <a:ext cx="7796700" cy="3305100"/>
          </a:xfrm>
          <a:prstGeom prst="rect">
            <a:avLst/>
          </a:prstGeom>
          <a:noFill/>
          <a:ln>
            <a:noFill/>
          </a:ln>
        </p:spPr>
        <p:txBody>
          <a:bodyPr lIns="91425" tIns="91425" rIns="91425" bIns="91425" anchor="ctr" anchorCtr="0"/>
          <a:lstStyle>
            <a:lvl1pPr marL="0" marR="0" lvl="0" indent="0" algn="ctr" rtl="0">
              <a:lnSpc>
                <a:spcPct val="110000"/>
              </a:lnSpc>
              <a:spcBef>
                <a:spcPts val="0"/>
              </a:spcBef>
              <a:spcAft>
                <a:spcPts val="0"/>
              </a:spcAft>
              <a:buClr>
                <a:srgbClr val="00253E"/>
              </a:buClr>
              <a:buFont typeface="Proxima Nova"/>
              <a:buNone/>
              <a:defRPr sz="3500" b="1" i="0" u="none" strike="noStrike" cap="none">
                <a:solidFill>
                  <a:srgbClr val="00253E"/>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pic>
        <p:nvPicPr>
          <p:cNvPr id="2273" name="Shape 2273" descr="Shape 256"/>
          <p:cNvPicPr preferRelativeResize="0"/>
          <p:nvPr/>
        </p:nvPicPr>
        <p:blipFill rotWithShape="1">
          <a:blip r:embed="rId2">
            <a:alphaModFix/>
          </a:blip>
          <a:srcRect/>
          <a:stretch/>
        </p:blipFill>
        <p:spPr>
          <a:xfrm>
            <a:off x="-10" y="4772092"/>
            <a:ext cx="897000" cy="371400"/>
          </a:xfrm>
          <a:prstGeom prst="rect">
            <a:avLst/>
          </a:prstGeom>
          <a:noFill/>
          <a:ln>
            <a:noFill/>
          </a:ln>
        </p:spPr>
      </p:pic>
      <p:sp>
        <p:nvSpPr>
          <p:cNvPr id="2274" name="Shape 2274"/>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29322784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2_Title only">
  <p:cSld name="2_Title only">
    <p:spTree>
      <p:nvGrpSpPr>
        <p:cNvPr id="1" name="Shape 310"/>
        <p:cNvGrpSpPr/>
        <p:nvPr/>
      </p:nvGrpSpPr>
      <p:grpSpPr>
        <a:xfrm>
          <a:off x="0" y="0"/>
          <a:ext cx="0" cy="0"/>
          <a:chOff x="0" y="0"/>
          <a:chExt cx="0" cy="0"/>
        </a:xfrm>
      </p:grpSpPr>
      <p:sp>
        <p:nvSpPr>
          <p:cNvPr id="311" name="Shape 311"/>
          <p:cNvSpPr/>
          <p:nvPr/>
        </p:nvSpPr>
        <p:spPr>
          <a:xfrm>
            <a:off x="0" y="0"/>
            <a:ext cx="9144000" cy="54000"/>
          </a:xfrm>
          <a:prstGeom prst="rect">
            <a:avLst/>
          </a:prstGeom>
          <a:solidFill>
            <a:srgbClr val="00877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Font typeface="Arial"/>
              <a:buNone/>
            </a:pPr>
            <a:endParaRPr sz="1800" b="0" i="0" u="none" strike="noStrike" cap="none">
              <a:solidFill>
                <a:schemeClr val="lt1"/>
              </a:solidFill>
              <a:latin typeface="Arial"/>
              <a:ea typeface="Arial"/>
              <a:cs typeface="Arial"/>
              <a:sym typeface="Arial"/>
            </a:endParaRPr>
          </a:p>
        </p:txBody>
      </p:sp>
      <p:pic>
        <p:nvPicPr>
          <p:cNvPr id="312" name="Shape 312"/>
          <p:cNvPicPr preferRelativeResize="0"/>
          <p:nvPr/>
        </p:nvPicPr>
        <p:blipFill rotWithShape="1">
          <a:blip r:embed="rId2">
            <a:alphaModFix/>
          </a:blip>
          <a:srcRect/>
          <a:stretch/>
        </p:blipFill>
        <p:spPr>
          <a:xfrm>
            <a:off x="8272778" y="4855076"/>
            <a:ext cx="731400" cy="171300"/>
          </a:xfrm>
          <a:prstGeom prst="rect">
            <a:avLst/>
          </a:prstGeom>
          <a:noFill/>
          <a:ln>
            <a:noFill/>
          </a:ln>
        </p:spPr>
      </p:pic>
      <p:sp>
        <p:nvSpPr>
          <p:cNvPr id="313" name="Shape 313"/>
          <p:cNvSpPr txBox="1">
            <a:spLocks noGrp="1"/>
          </p:cNvSpPr>
          <p:nvPr>
            <p:ph type="subTitle" idx="1"/>
          </p:nvPr>
        </p:nvSpPr>
        <p:spPr>
          <a:xfrm>
            <a:off x="365761" y="624700"/>
            <a:ext cx="8412600" cy="542100"/>
          </a:xfrm>
          <a:prstGeom prst="rect">
            <a:avLst/>
          </a:prstGeom>
          <a:noFill/>
          <a:ln>
            <a:noFill/>
          </a:ln>
        </p:spPr>
        <p:txBody>
          <a:bodyPr spcFirstLastPara="1" wrap="square" lIns="91425" tIns="91425" rIns="91425" bIns="91425" anchor="t" anchorCtr="0"/>
          <a:lstStyle>
            <a:lvl1pPr marL="342900" marR="0" lvl="0" indent="-342900" algn="l" rtl="0">
              <a:lnSpc>
                <a:spcPct val="100000"/>
              </a:lnSpc>
              <a:spcBef>
                <a:spcPts val="0"/>
              </a:spcBef>
              <a:spcAft>
                <a:spcPts val="0"/>
              </a:spcAft>
              <a:buClr>
                <a:srgbClr val="595959"/>
              </a:buClr>
              <a:buSzPts val="1400"/>
              <a:buFont typeface="Arial"/>
              <a:buNone/>
              <a:defRPr sz="1800" b="0" i="0" u="none" strike="noStrike" cap="none">
                <a:solidFill>
                  <a:srgbClr val="595959"/>
                </a:solidFill>
                <a:latin typeface="Arial"/>
                <a:ea typeface="Arial"/>
                <a:cs typeface="Arial"/>
                <a:sym typeface="Arial"/>
              </a:defRPr>
            </a:lvl1pPr>
            <a:lvl2pPr marL="742950" marR="0" lvl="1" indent="-285750" algn="l" rtl="0">
              <a:lnSpc>
                <a:spcPct val="100000"/>
              </a:lnSpc>
              <a:spcBef>
                <a:spcPts val="0"/>
              </a:spcBef>
              <a:spcAft>
                <a:spcPts val="0"/>
              </a:spcAft>
              <a:buClr>
                <a:schemeClr val="dk1"/>
              </a:buClr>
              <a:buSzPts val="1400"/>
              <a:buFont typeface="Arial"/>
              <a:buNone/>
              <a:defRPr sz="2800" b="0" i="0" u="none" strike="noStrike" cap="none">
                <a:solidFill>
                  <a:schemeClr val="dk1"/>
                </a:solidFill>
                <a:latin typeface="Arial"/>
                <a:ea typeface="Arial"/>
                <a:cs typeface="Arial"/>
                <a:sym typeface="Arial"/>
              </a:defRPr>
            </a:lvl2pPr>
            <a:lvl3pPr marL="1143000" marR="0" lvl="2" indent="-228600" algn="l" rtl="0">
              <a:lnSpc>
                <a:spcPct val="100000"/>
              </a:lnSpc>
              <a:spcBef>
                <a:spcPts val="0"/>
              </a:spcBef>
              <a:spcAft>
                <a:spcPts val="0"/>
              </a:spcAft>
              <a:buClr>
                <a:schemeClr val="dk1"/>
              </a:buClr>
              <a:buSzPts val="1400"/>
              <a:buFont typeface="Arial"/>
              <a:buNone/>
              <a:defRPr sz="2400" b="0" i="0" u="none" strike="noStrike" cap="none">
                <a:solidFill>
                  <a:schemeClr val="dk1"/>
                </a:solidFill>
                <a:latin typeface="Arial"/>
                <a:ea typeface="Arial"/>
                <a:cs typeface="Arial"/>
                <a:sym typeface="Arial"/>
              </a:defRPr>
            </a:lvl3pPr>
            <a:lvl4pPr marL="1600200" marR="0" lvl="3" indent="-228600" algn="l" rtl="0">
              <a:lnSpc>
                <a:spcPct val="100000"/>
              </a:lnSpc>
              <a:spcBef>
                <a:spcPts val="0"/>
              </a:spcBef>
              <a:spcAft>
                <a:spcPts val="0"/>
              </a:spcAft>
              <a:buClr>
                <a:schemeClr val="dk1"/>
              </a:buClr>
              <a:buSzPts val="1400"/>
              <a:buFont typeface="Arial"/>
              <a:buNone/>
              <a:defRPr sz="2000" b="0" i="0" u="none" strike="noStrike" cap="none">
                <a:solidFill>
                  <a:schemeClr val="dk1"/>
                </a:solidFill>
                <a:latin typeface="Arial"/>
                <a:ea typeface="Arial"/>
                <a:cs typeface="Arial"/>
                <a:sym typeface="Arial"/>
              </a:defRPr>
            </a:lvl4pPr>
            <a:lvl5pPr marL="2057400" marR="0" lvl="4" indent="-228600" algn="l" rtl="0">
              <a:lnSpc>
                <a:spcPct val="100000"/>
              </a:lnSpc>
              <a:spcBef>
                <a:spcPts val="0"/>
              </a:spcBef>
              <a:spcAft>
                <a:spcPts val="0"/>
              </a:spcAft>
              <a:buClr>
                <a:schemeClr val="dk1"/>
              </a:buClr>
              <a:buSzPts val="1400"/>
              <a:buFont typeface="Arial"/>
              <a:buNone/>
              <a:defRPr sz="2000" b="0" i="0" u="none" strike="noStrike" cap="none">
                <a:solidFill>
                  <a:schemeClr val="dk1"/>
                </a:solidFill>
                <a:latin typeface="Arial"/>
                <a:ea typeface="Arial"/>
                <a:cs typeface="Arial"/>
                <a:sym typeface="Arial"/>
              </a:defRPr>
            </a:lvl5pPr>
            <a:lvl6pPr marL="2514600" marR="0" lvl="5" indent="-228600" algn="l" rtl="0">
              <a:lnSpc>
                <a:spcPct val="100000"/>
              </a:lnSpc>
              <a:spcBef>
                <a:spcPts val="0"/>
              </a:spcBef>
              <a:spcAft>
                <a:spcPts val="0"/>
              </a:spcAft>
              <a:buClr>
                <a:schemeClr val="dk1"/>
              </a:buClr>
              <a:buSzPts val="1400"/>
              <a:buFont typeface="Arial"/>
              <a:buNone/>
              <a:defRPr sz="2000" b="0" i="0" u="none" strike="noStrike" cap="none">
                <a:solidFill>
                  <a:schemeClr val="dk1"/>
                </a:solidFill>
                <a:latin typeface="Arial"/>
                <a:ea typeface="Arial"/>
                <a:cs typeface="Arial"/>
                <a:sym typeface="Arial"/>
              </a:defRPr>
            </a:lvl6pPr>
            <a:lvl7pPr marL="2971800" marR="0" lvl="6" indent="-228600" algn="l" rtl="0">
              <a:lnSpc>
                <a:spcPct val="100000"/>
              </a:lnSpc>
              <a:spcBef>
                <a:spcPts val="0"/>
              </a:spcBef>
              <a:spcAft>
                <a:spcPts val="0"/>
              </a:spcAft>
              <a:buClr>
                <a:schemeClr val="dk1"/>
              </a:buClr>
              <a:buSzPts val="1400"/>
              <a:buFont typeface="Arial"/>
              <a:buNone/>
              <a:defRPr sz="2000" b="0" i="0" u="none" strike="noStrike" cap="none">
                <a:solidFill>
                  <a:schemeClr val="dk1"/>
                </a:solidFill>
                <a:latin typeface="Arial"/>
                <a:ea typeface="Arial"/>
                <a:cs typeface="Arial"/>
                <a:sym typeface="Arial"/>
              </a:defRPr>
            </a:lvl7pPr>
            <a:lvl8pPr marL="3429000" marR="0" lvl="7" indent="-228600" algn="l" rtl="0">
              <a:lnSpc>
                <a:spcPct val="100000"/>
              </a:lnSpc>
              <a:spcBef>
                <a:spcPts val="0"/>
              </a:spcBef>
              <a:spcAft>
                <a:spcPts val="0"/>
              </a:spcAft>
              <a:buClr>
                <a:schemeClr val="dk1"/>
              </a:buClr>
              <a:buSzPts val="1400"/>
              <a:buFont typeface="Arial"/>
              <a:buNone/>
              <a:defRPr sz="2000" b="0" i="0" u="none" strike="noStrike" cap="none">
                <a:solidFill>
                  <a:schemeClr val="dk1"/>
                </a:solidFill>
                <a:latin typeface="Arial"/>
                <a:ea typeface="Arial"/>
                <a:cs typeface="Arial"/>
                <a:sym typeface="Arial"/>
              </a:defRPr>
            </a:lvl8pPr>
            <a:lvl9pPr marL="3886200" marR="0" lvl="8" indent="-228600" algn="l" rtl="0">
              <a:lnSpc>
                <a:spcPct val="100000"/>
              </a:lnSpc>
              <a:spcBef>
                <a:spcPts val="0"/>
              </a:spcBef>
              <a:spcAft>
                <a:spcPts val="0"/>
              </a:spcAft>
              <a:buClr>
                <a:schemeClr val="dk1"/>
              </a:buClr>
              <a:buSzPts val="1400"/>
              <a:buFont typeface="Arial"/>
              <a:buNone/>
              <a:defRPr sz="2000" b="0" i="0" u="none" strike="noStrike" cap="none">
                <a:solidFill>
                  <a:schemeClr val="dk1"/>
                </a:solidFill>
                <a:latin typeface="Arial"/>
                <a:ea typeface="Arial"/>
                <a:cs typeface="Arial"/>
                <a:sym typeface="Arial"/>
              </a:defRPr>
            </a:lvl9pPr>
          </a:lstStyle>
          <a:p>
            <a:endParaRPr/>
          </a:p>
        </p:txBody>
      </p:sp>
      <p:sp>
        <p:nvSpPr>
          <p:cNvPr id="314" name="Shape 314"/>
          <p:cNvSpPr txBox="1">
            <a:spLocks noGrp="1"/>
          </p:cNvSpPr>
          <p:nvPr>
            <p:ph type="title"/>
          </p:nvPr>
        </p:nvSpPr>
        <p:spPr>
          <a:xfrm>
            <a:off x="365760" y="169550"/>
            <a:ext cx="8412600" cy="542100"/>
          </a:xfrm>
          <a:prstGeom prst="rect">
            <a:avLst/>
          </a:prstGeom>
          <a:noFill/>
          <a:ln>
            <a:noFill/>
          </a:ln>
        </p:spPr>
        <p:txBody>
          <a:bodyPr spcFirstLastPara="1" wrap="square" lIns="91425" tIns="91425" rIns="91425" bIns="91425" anchor="ctr" anchorCtr="0"/>
          <a:lstStyle>
            <a:lvl1pPr marL="0" marR="0" lvl="0" indent="0" algn="ctr" rtl="0">
              <a:lnSpc>
                <a:spcPct val="100000"/>
              </a:lnSpc>
              <a:spcBef>
                <a:spcPts val="0"/>
              </a:spcBef>
              <a:spcAft>
                <a:spcPts val="0"/>
              </a:spcAft>
              <a:buClr>
                <a:schemeClr val="accent1"/>
              </a:buClr>
              <a:buSzPts val="1400"/>
              <a:buFont typeface="Arial"/>
              <a:buNone/>
              <a:defRPr sz="2800" b="1" i="0" u="none" strike="noStrike" cap="none">
                <a:solidFill>
                  <a:schemeClr val="accent1"/>
                </a:solidFill>
                <a:latin typeface="Arial"/>
                <a:ea typeface="Arial"/>
                <a:cs typeface="Arial"/>
                <a:sym typeface="Arial"/>
              </a:defRPr>
            </a:lvl1pPr>
            <a:lvl2pPr lvl="1" indent="0" rtl="0">
              <a:spcBef>
                <a:spcPts val="0"/>
              </a:spcBef>
              <a:spcAft>
                <a:spcPts val="0"/>
              </a:spcAft>
              <a:buSzPts val="1400"/>
              <a:buFont typeface="Arial"/>
              <a:buNone/>
              <a:defRPr sz="1800"/>
            </a:lvl2pPr>
            <a:lvl3pPr lvl="2" indent="0" rtl="0">
              <a:spcBef>
                <a:spcPts val="0"/>
              </a:spcBef>
              <a:spcAft>
                <a:spcPts val="0"/>
              </a:spcAft>
              <a:buSzPts val="1400"/>
              <a:buFont typeface="Arial"/>
              <a:buNone/>
              <a:defRPr sz="1800"/>
            </a:lvl3pPr>
            <a:lvl4pPr lvl="3" indent="0" rtl="0">
              <a:spcBef>
                <a:spcPts val="0"/>
              </a:spcBef>
              <a:spcAft>
                <a:spcPts val="0"/>
              </a:spcAft>
              <a:buSzPts val="1400"/>
              <a:buFont typeface="Arial"/>
              <a:buNone/>
              <a:defRPr sz="1800"/>
            </a:lvl4pPr>
            <a:lvl5pPr lvl="4" indent="0" rtl="0">
              <a:spcBef>
                <a:spcPts val="0"/>
              </a:spcBef>
              <a:spcAft>
                <a:spcPts val="0"/>
              </a:spcAft>
              <a:buSzPts val="1400"/>
              <a:buFont typeface="Arial"/>
              <a:buNone/>
              <a:defRPr sz="1800"/>
            </a:lvl5pPr>
            <a:lvl6pPr lvl="5" indent="0" rtl="0">
              <a:spcBef>
                <a:spcPts val="0"/>
              </a:spcBef>
              <a:spcAft>
                <a:spcPts val="0"/>
              </a:spcAft>
              <a:buSzPts val="1400"/>
              <a:buFont typeface="Arial"/>
              <a:buNone/>
              <a:defRPr sz="1800"/>
            </a:lvl6pPr>
            <a:lvl7pPr lvl="6" indent="0" rtl="0">
              <a:spcBef>
                <a:spcPts val="0"/>
              </a:spcBef>
              <a:spcAft>
                <a:spcPts val="0"/>
              </a:spcAft>
              <a:buSzPts val="1400"/>
              <a:buFont typeface="Arial"/>
              <a:buNone/>
              <a:defRPr sz="1800"/>
            </a:lvl7pPr>
            <a:lvl8pPr lvl="7" indent="0" rtl="0">
              <a:spcBef>
                <a:spcPts val="0"/>
              </a:spcBef>
              <a:spcAft>
                <a:spcPts val="0"/>
              </a:spcAft>
              <a:buSzPts val="1400"/>
              <a:buFont typeface="Arial"/>
              <a:buNone/>
              <a:defRPr sz="1800"/>
            </a:lvl8pPr>
            <a:lvl9pPr lvl="8" indent="0" rtl="0">
              <a:spcBef>
                <a:spcPts val="0"/>
              </a:spcBef>
              <a:spcAft>
                <a:spcPts val="0"/>
              </a:spcAft>
              <a:buSzPts val="1400"/>
              <a:buFont typeface="Arial"/>
              <a:buNone/>
              <a:defRPr sz="1800"/>
            </a:lvl9pPr>
          </a:lstStyle>
          <a:p>
            <a:endParaRPr/>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p:cSld name="20_Blank">
    <p:spTree>
      <p:nvGrpSpPr>
        <p:cNvPr id="1" name="Shape 2275"/>
        <p:cNvGrpSpPr/>
        <p:nvPr/>
      </p:nvGrpSpPr>
      <p:grpSpPr>
        <a:xfrm>
          <a:off x="0" y="0"/>
          <a:ext cx="0" cy="0"/>
          <a:chOff x="0" y="0"/>
          <a:chExt cx="0" cy="0"/>
        </a:xfrm>
      </p:grpSpPr>
      <p:pic>
        <p:nvPicPr>
          <p:cNvPr id="2276" name="Shape 2276" descr="Shape 259"/>
          <p:cNvPicPr preferRelativeResize="0"/>
          <p:nvPr/>
        </p:nvPicPr>
        <p:blipFill rotWithShape="1">
          <a:blip r:embed="rId2">
            <a:alphaModFix/>
          </a:blip>
          <a:srcRect/>
          <a:stretch/>
        </p:blipFill>
        <p:spPr>
          <a:xfrm>
            <a:off x="8272777" y="4855076"/>
            <a:ext cx="731400" cy="171300"/>
          </a:xfrm>
          <a:prstGeom prst="rect">
            <a:avLst/>
          </a:prstGeom>
          <a:noFill/>
          <a:ln>
            <a:noFill/>
          </a:ln>
        </p:spPr>
      </p:pic>
      <p:sp>
        <p:nvSpPr>
          <p:cNvPr id="2277" name="Shape 2277"/>
          <p:cNvSpPr/>
          <p:nvPr/>
        </p:nvSpPr>
        <p:spPr>
          <a:xfrm>
            <a:off x="114300" y="112010"/>
            <a:ext cx="8915400" cy="4919400"/>
          </a:xfrm>
          <a:prstGeom prst="rect">
            <a:avLst/>
          </a:prstGeom>
          <a:solidFill>
            <a:srgbClr val="22313C"/>
          </a:solidFill>
          <a:ln>
            <a:noFill/>
          </a:ln>
        </p:spPr>
        <p:txBody>
          <a:bodyPr lIns="45700" tIns="45700" rIns="45700" bIns="45700" anchor="ctr" anchorCtr="0">
            <a:noAutofit/>
          </a:bodyPr>
          <a:lstStyle/>
          <a:p>
            <a:pPr algn="ctr">
              <a:buClr>
                <a:srgbClr val="FFFFFF"/>
              </a:buClr>
              <a:buFont typeface="Proxima Nova"/>
              <a:buNone/>
            </a:pPr>
            <a:endParaRPr sz="1800">
              <a:solidFill>
                <a:srgbClr val="FFFFFF"/>
              </a:solidFill>
              <a:latin typeface="Proxima Nova"/>
              <a:ea typeface="Proxima Nova"/>
              <a:cs typeface="Proxima Nova"/>
              <a:sym typeface="Proxima Nova"/>
            </a:endParaRPr>
          </a:p>
        </p:txBody>
      </p:sp>
      <p:sp>
        <p:nvSpPr>
          <p:cNvPr id="2278" name="Shape 2278"/>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21023729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31.xml><?xml version="1.0" encoding="utf-8"?>
<p:sldLayout xmlns:a="http://schemas.openxmlformats.org/drawingml/2006/main" xmlns:r="http://schemas.openxmlformats.org/officeDocument/2006/relationships" xmlns:p="http://schemas.openxmlformats.org/presentationml/2006/main">
  <p:cSld name="2_Title slide">
    <p:spTree>
      <p:nvGrpSpPr>
        <p:cNvPr id="1" name="Shape 2279"/>
        <p:cNvGrpSpPr/>
        <p:nvPr/>
      </p:nvGrpSpPr>
      <p:grpSpPr>
        <a:xfrm>
          <a:off x="0" y="0"/>
          <a:ext cx="0" cy="0"/>
          <a:chOff x="0" y="0"/>
          <a:chExt cx="0" cy="0"/>
        </a:xfrm>
      </p:grpSpPr>
      <p:sp>
        <p:nvSpPr>
          <p:cNvPr id="2280" name="Shape 2280"/>
          <p:cNvSpPr txBox="1">
            <a:spLocks noGrp="1"/>
          </p:cNvSpPr>
          <p:nvPr>
            <p:ph type="title"/>
          </p:nvPr>
        </p:nvSpPr>
        <p:spPr>
          <a:xfrm>
            <a:off x="311708" y="744570"/>
            <a:ext cx="8520600" cy="20526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rgbClr val="000000"/>
              </a:buClr>
              <a:buFont typeface="Arial"/>
              <a:buNone/>
              <a:defRPr sz="52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281" name="Shape 2281"/>
          <p:cNvSpPr txBox="1">
            <a:spLocks noGrp="1"/>
          </p:cNvSpPr>
          <p:nvPr>
            <p:ph type="body" idx="1"/>
          </p:nvPr>
        </p:nvSpPr>
        <p:spPr>
          <a:xfrm>
            <a:off x="311696" y="2834125"/>
            <a:ext cx="8520600" cy="792600"/>
          </a:xfrm>
          <a:prstGeom prst="rect">
            <a:avLst/>
          </a:prstGeom>
          <a:noFill/>
          <a:ln>
            <a:noFill/>
          </a:ln>
        </p:spPr>
        <p:txBody>
          <a:bodyPr lIns="91425" tIns="91425" rIns="91425" bIns="91425" anchor="t" anchorCtr="0"/>
          <a:lstStyle>
            <a:lvl1pPr marL="0" marR="0" lvl="0" indent="0" algn="ctr" rtl="0">
              <a:lnSpc>
                <a:spcPct val="100000"/>
              </a:lnSpc>
              <a:spcBef>
                <a:spcPts val="0"/>
              </a:spcBef>
              <a:spcAft>
                <a:spcPts val="0"/>
              </a:spcAft>
              <a:buClr>
                <a:srgbClr val="585858"/>
              </a:buClr>
              <a:buFont typeface="Arial"/>
              <a:buNone/>
              <a:defRPr sz="2800" b="0" i="0" u="none" strike="noStrike" cap="none">
                <a:solidFill>
                  <a:srgbClr val="585858"/>
                </a:solidFill>
                <a:latin typeface="Arial"/>
                <a:ea typeface="Arial"/>
                <a:cs typeface="Arial"/>
                <a:sym typeface="Arial"/>
              </a:defRPr>
            </a:lvl1pPr>
            <a:lvl2pPr marL="0" marR="0" lvl="1" indent="0" algn="ctr" rtl="0">
              <a:lnSpc>
                <a:spcPct val="100000"/>
              </a:lnSpc>
              <a:spcBef>
                <a:spcPts val="0"/>
              </a:spcBef>
              <a:spcAft>
                <a:spcPts val="0"/>
              </a:spcAft>
              <a:buClr>
                <a:srgbClr val="585858"/>
              </a:buClr>
              <a:buFont typeface="Arial"/>
              <a:buNone/>
              <a:defRPr sz="2800" b="0" i="0" u="none" strike="noStrike" cap="none">
                <a:solidFill>
                  <a:srgbClr val="585858"/>
                </a:solidFill>
                <a:latin typeface="Arial"/>
                <a:ea typeface="Arial"/>
                <a:cs typeface="Arial"/>
                <a:sym typeface="Arial"/>
              </a:defRPr>
            </a:lvl2pPr>
            <a:lvl3pPr marL="0" marR="0" lvl="2" indent="0" algn="ctr" rtl="0">
              <a:lnSpc>
                <a:spcPct val="100000"/>
              </a:lnSpc>
              <a:spcBef>
                <a:spcPts val="0"/>
              </a:spcBef>
              <a:spcAft>
                <a:spcPts val="0"/>
              </a:spcAft>
              <a:buClr>
                <a:srgbClr val="585858"/>
              </a:buClr>
              <a:buFont typeface="Arial"/>
              <a:buNone/>
              <a:defRPr sz="2800" b="0" i="0" u="none" strike="noStrike" cap="none">
                <a:solidFill>
                  <a:srgbClr val="585858"/>
                </a:solidFill>
                <a:latin typeface="Arial"/>
                <a:ea typeface="Arial"/>
                <a:cs typeface="Arial"/>
                <a:sym typeface="Arial"/>
              </a:defRPr>
            </a:lvl3pPr>
            <a:lvl4pPr marL="0" marR="0" lvl="3" indent="0" algn="ctr" rtl="0">
              <a:lnSpc>
                <a:spcPct val="100000"/>
              </a:lnSpc>
              <a:spcBef>
                <a:spcPts val="0"/>
              </a:spcBef>
              <a:spcAft>
                <a:spcPts val="0"/>
              </a:spcAft>
              <a:buClr>
                <a:srgbClr val="585858"/>
              </a:buClr>
              <a:buFont typeface="Arial"/>
              <a:buNone/>
              <a:defRPr sz="2800" b="0" i="0" u="none" strike="noStrike" cap="none">
                <a:solidFill>
                  <a:srgbClr val="585858"/>
                </a:solidFill>
                <a:latin typeface="Arial"/>
                <a:ea typeface="Arial"/>
                <a:cs typeface="Arial"/>
                <a:sym typeface="Arial"/>
              </a:defRPr>
            </a:lvl4pPr>
            <a:lvl5pPr marL="0" marR="0" lvl="4" indent="0" algn="ctr" rtl="0">
              <a:lnSpc>
                <a:spcPct val="100000"/>
              </a:lnSpc>
              <a:spcBef>
                <a:spcPts val="0"/>
              </a:spcBef>
              <a:spcAft>
                <a:spcPts val="0"/>
              </a:spcAft>
              <a:buClr>
                <a:srgbClr val="585858"/>
              </a:buClr>
              <a:buFont typeface="Arial"/>
              <a:buNone/>
              <a:defRPr sz="2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2282" name="Shape 2282"/>
          <p:cNvSpPr txBox="1">
            <a:spLocks noGrp="1"/>
          </p:cNvSpPr>
          <p:nvPr>
            <p:ph type="sldNum" idx="12"/>
          </p:nvPr>
        </p:nvSpPr>
        <p:spPr>
          <a:xfrm>
            <a:off x="8684440" y="4700867"/>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4405848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32.xml><?xml version="1.0" encoding="utf-8"?>
<p:sldLayout xmlns:a="http://schemas.openxmlformats.org/drawingml/2006/main" xmlns:r="http://schemas.openxmlformats.org/officeDocument/2006/relationships" xmlns:p="http://schemas.openxmlformats.org/presentationml/2006/main">
  <p:cSld name="2_Section header">
    <p:spTree>
      <p:nvGrpSpPr>
        <p:cNvPr id="1" name="Shape 2283"/>
        <p:cNvGrpSpPr/>
        <p:nvPr/>
      </p:nvGrpSpPr>
      <p:grpSpPr>
        <a:xfrm>
          <a:off x="0" y="0"/>
          <a:ext cx="0" cy="0"/>
          <a:chOff x="0" y="0"/>
          <a:chExt cx="0" cy="0"/>
        </a:xfrm>
      </p:grpSpPr>
      <p:sp>
        <p:nvSpPr>
          <p:cNvPr id="2284" name="Shape 2284"/>
          <p:cNvSpPr txBox="1">
            <a:spLocks noGrp="1"/>
          </p:cNvSpPr>
          <p:nvPr>
            <p:ph type="title"/>
          </p:nvPr>
        </p:nvSpPr>
        <p:spPr>
          <a:xfrm>
            <a:off x="311696" y="2150847"/>
            <a:ext cx="8520600" cy="841800"/>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rgbClr val="000000"/>
              </a:buClr>
              <a:buFont typeface="Arial"/>
              <a:buNone/>
              <a:defRPr sz="36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285" name="Shape 2285"/>
          <p:cNvSpPr txBox="1">
            <a:spLocks noGrp="1"/>
          </p:cNvSpPr>
          <p:nvPr>
            <p:ph type="sldNum" idx="12"/>
          </p:nvPr>
        </p:nvSpPr>
        <p:spPr>
          <a:xfrm>
            <a:off x="8684440" y="4700867"/>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14341410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33.xml><?xml version="1.0" encoding="utf-8"?>
<p:sldLayout xmlns:a="http://schemas.openxmlformats.org/drawingml/2006/main" xmlns:r="http://schemas.openxmlformats.org/officeDocument/2006/relationships" xmlns:p="http://schemas.openxmlformats.org/presentationml/2006/main">
  <p:cSld name="2_Title and body">
    <p:spTree>
      <p:nvGrpSpPr>
        <p:cNvPr id="1" name="Shape 2286"/>
        <p:cNvGrpSpPr/>
        <p:nvPr/>
      </p:nvGrpSpPr>
      <p:grpSpPr>
        <a:xfrm>
          <a:off x="0" y="0"/>
          <a:ext cx="0" cy="0"/>
          <a:chOff x="0" y="0"/>
          <a:chExt cx="0" cy="0"/>
        </a:xfrm>
      </p:grpSpPr>
      <p:sp>
        <p:nvSpPr>
          <p:cNvPr id="2287" name="Shape 2287"/>
          <p:cNvSpPr txBox="1">
            <a:spLocks noGrp="1"/>
          </p:cNvSpPr>
          <p:nvPr>
            <p:ph type="title"/>
          </p:nvPr>
        </p:nvSpPr>
        <p:spPr>
          <a:xfrm>
            <a:off x="311696" y="445025"/>
            <a:ext cx="8520600" cy="572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288" name="Shape 2288"/>
          <p:cNvSpPr txBox="1">
            <a:spLocks noGrp="1"/>
          </p:cNvSpPr>
          <p:nvPr>
            <p:ph type="body" idx="1"/>
          </p:nvPr>
        </p:nvSpPr>
        <p:spPr>
          <a:xfrm>
            <a:off x="311696" y="1152475"/>
            <a:ext cx="8520600" cy="3416400"/>
          </a:xfrm>
          <a:prstGeom prst="rect">
            <a:avLst/>
          </a:prstGeom>
          <a:noFill/>
          <a:ln>
            <a:noFill/>
          </a:ln>
        </p:spPr>
        <p:txBody>
          <a:bodyPr lIns="91425" tIns="91425" rIns="91425" bIns="91425" anchor="t" anchorCtr="0"/>
          <a:lstStyle>
            <a:lvl1pPr marL="0" marR="0" lvl="0" indent="0" algn="l" rtl="0">
              <a:lnSpc>
                <a:spcPct val="115000"/>
              </a:lnSpc>
              <a:spcBef>
                <a:spcPts val="160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1pPr>
            <a:lvl2pPr marL="0" marR="0" lvl="1" indent="0" algn="l" rtl="0">
              <a:lnSpc>
                <a:spcPct val="115000"/>
              </a:lnSpc>
              <a:spcBef>
                <a:spcPts val="160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2pPr>
            <a:lvl3pPr marL="0" marR="0" lvl="2" indent="0" algn="l" rtl="0">
              <a:lnSpc>
                <a:spcPct val="115000"/>
              </a:lnSpc>
              <a:spcBef>
                <a:spcPts val="160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3pPr>
            <a:lvl4pPr marL="0" marR="0" lvl="3" indent="0" algn="l" rtl="0">
              <a:lnSpc>
                <a:spcPct val="115000"/>
              </a:lnSpc>
              <a:spcBef>
                <a:spcPts val="160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4pPr>
            <a:lvl5pPr marL="0" marR="0" lvl="4" indent="0" algn="l" rtl="0">
              <a:lnSpc>
                <a:spcPct val="115000"/>
              </a:lnSpc>
              <a:spcBef>
                <a:spcPts val="160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2289" name="Shape 2289"/>
          <p:cNvSpPr txBox="1">
            <a:spLocks noGrp="1"/>
          </p:cNvSpPr>
          <p:nvPr>
            <p:ph type="sldNum" idx="12"/>
          </p:nvPr>
        </p:nvSpPr>
        <p:spPr>
          <a:xfrm>
            <a:off x="8684440" y="4700867"/>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37447550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34.xml><?xml version="1.0" encoding="utf-8"?>
<p:sldLayout xmlns:a="http://schemas.openxmlformats.org/drawingml/2006/main" xmlns:r="http://schemas.openxmlformats.org/officeDocument/2006/relationships" xmlns:p="http://schemas.openxmlformats.org/presentationml/2006/main">
  <p:cSld name="2_Title and two columns">
    <p:spTree>
      <p:nvGrpSpPr>
        <p:cNvPr id="1" name="Shape 2290"/>
        <p:cNvGrpSpPr/>
        <p:nvPr/>
      </p:nvGrpSpPr>
      <p:grpSpPr>
        <a:xfrm>
          <a:off x="0" y="0"/>
          <a:ext cx="0" cy="0"/>
          <a:chOff x="0" y="0"/>
          <a:chExt cx="0" cy="0"/>
        </a:xfrm>
      </p:grpSpPr>
      <p:sp>
        <p:nvSpPr>
          <p:cNvPr id="2291" name="Shape 2291"/>
          <p:cNvSpPr txBox="1">
            <a:spLocks noGrp="1"/>
          </p:cNvSpPr>
          <p:nvPr>
            <p:ph type="title"/>
          </p:nvPr>
        </p:nvSpPr>
        <p:spPr>
          <a:xfrm>
            <a:off x="311696" y="445025"/>
            <a:ext cx="8520600" cy="572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292" name="Shape 2292"/>
          <p:cNvSpPr txBox="1">
            <a:spLocks noGrp="1"/>
          </p:cNvSpPr>
          <p:nvPr>
            <p:ph type="body" idx="1"/>
          </p:nvPr>
        </p:nvSpPr>
        <p:spPr>
          <a:xfrm>
            <a:off x="311696" y="1152475"/>
            <a:ext cx="3999900" cy="3416400"/>
          </a:xfrm>
          <a:prstGeom prst="rect">
            <a:avLst/>
          </a:prstGeom>
          <a:noFill/>
          <a:ln>
            <a:noFill/>
          </a:ln>
        </p:spPr>
        <p:txBody>
          <a:bodyPr lIns="91425" tIns="91425" rIns="91425" bIns="91425" anchor="t" anchorCtr="0"/>
          <a:lstStyle>
            <a:lvl1pPr marL="0" marR="0" lvl="0" indent="0" algn="l" rtl="0">
              <a:lnSpc>
                <a:spcPct val="115000"/>
              </a:lnSpc>
              <a:spcBef>
                <a:spcPts val="1600"/>
              </a:spcBef>
              <a:spcAft>
                <a:spcPts val="0"/>
              </a:spcAft>
              <a:buClr>
                <a:srgbClr val="585858"/>
              </a:buClr>
              <a:buFont typeface="Arial"/>
              <a:buNone/>
              <a:defRPr sz="1400" b="0" i="0" u="none" strike="noStrike" cap="none">
                <a:solidFill>
                  <a:srgbClr val="585858"/>
                </a:solidFill>
                <a:latin typeface="Arial"/>
                <a:ea typeface="Arial"/>
                <a:cs typeface="Arial"/>
                <a:sym typeface="Arial"/>
              </a:defRPr>
            </a:lvl1pPr>
            <a:lvl2pPr marL="0" marR="0" lvl="1" indent="0" algn="l" rtl="0">
              <a:lnSpc>
                <a:spcPct val="115000"/>
              </a:lnSpc>
              <a:spcBef>
                <a:spcPts val="1600"/>
              </a:spcBef>
              <a:spcAft>
                <a:spcPts val="0"/>
              </a:spcAft>
              <a:buClr>
                <a:srgbClr val="585858"/>
              </a:buClr>
              <a:buFont typeface="Arial"/>
              <a:buNone/>
              <a:defRPr sz="1400" b="0" i="0" u="none" strike="noStrike" cap="none">
                <a:solidFill>
                  <a:srgbClr val="585858"/>
                </a:solidFill>
                <a:latin typeface="Arial"/>
                <a:ea typeface="Arial"/>
                <a:cs typeface="Arial"/>
                <a:sym typeface="Arial"/>
              </a:defRPr>
            </a:lvl2pPr>
            <a:lvl3pPr marL="0" marR="0" lvl="2" indent="0" algn="l" rtl="0">
              <a:lnSpc>
                <a:spcPct val="115000"/>
              </a:lnSpc>
              <a:spcBef>
                <a:spcPts val="1600"/>
              </a:spcBef>
              <a:spcAft>
                <a:spcPts val="0"/>
              </a:spcAft>
              <a:buClr>
                <a:srgbClr val="585858"/>
              </a:buClr>
              <a:buFont typeface="Arial"/>
              <a:buNone/>
              <a:defRPr sz="1400" b="0" i="0" u="none" strike="noStrike" cap="none">
                <a:solidFill>
                  <a:srgbClr val="585858"/>
                </a:solidFill>
                <a:latin typeface="Arial"/>
                <a:ea typeface="Arial"/>
                <a:cs typeface="Arial"/>
                <a:sym typeface="Arial"/>
              </a:defRPr>
            </a:lvl3pPr>
            <a:lvl4pPr marL="0" marR="0" lvl="3" indent="0" algn="l" rtl="0">
              <a:lnSpc>
                <a:spcPct val="115000"/>
              </a:lnSpc>
              <a:spcBef>
                <a:spcPts val="1600"/>
              </a:spcBef>
              <a:spcAft>
                <a:spcPts val="0"/>
              </a:spcAft>
              <a:buClr>
                <a:srgbClr val="585858"/>
              </a:buClr>
              <a:buFont typeface="Arial"/>
              <a:buNone/>
              <a:defRPr sz="1400" b="0" i="0" u="none" strike="noStrike" cap="none">
                <a:solidFill>
                  <a:srgbClr val="585858"/>
                </a:solidFill>
                <a:latin typeface="Arial"/>
                <a:ea typeface="Arial"/>
                <a:cs typeface="Arial"/>
                <a:sym typeface="Arial"/>
              </a:defRPr>
            </a:lvl4pPr>
            <a:lvl5pPr marL="0" marR="0" lvl="4" indent="0" algn="l" rtl="0">
              <a:lnSpc>
                <a:spcPct val="115000"/>
              </a:lnSpc>
              <a:spcBef>
                <a:spcPts val="1600"/>
              </a:spcBef>
              <a:spcAft>
                <a:spcPts val="0"/>
              </a:spcAft>
              <a:buClr>
                <a:srgbClr val="585858"/>
              </a:buClr>
              <a:buFont typeface="Arial"/>
              <a:buNone/>
              <a:defRPr sz="14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2293" name="Shape 2293"/>
          <p:cNvSpPr txBox="1">
            <a:spLocks noGrp="1"/>
          </p:cNvSpPr>
          <p:nvPr>
            <p:ph type="body" idx="2"/>
          </p:nvPr>
        </p:nvSpPr>
        <p:spPr>
          <a:xfrm>
            <a:off x="4832398" y="1152475"/>
            <a:ext cx="3999899" cy="3416400"/>
          </a:xfrm>
          <a:prstGeom prst="rect">
            <a:avLst/>
          </a:prstGeom>
          <a:noFill/>
          <a:ln>
            <a:noFill/>
          </a:ln>
        </p:spPr>
        <p:txBody>
          <a:bodyPr lIns="91425" tIns="91425" rIns="91425" bIns="91425" anchor="t" anchorCtr="0"/>
          <a:lstStyle>
            <a:lvl1pPr marL="0" marR="0" lvl="0"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1pPr>
            <a:lvl2pPr marL="0" marR="0" lvl="1"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2pPr>
            <a:lvl3pPr marL="0" marR="0" lvl="2"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3pPr>
            <a:lvl4pPr marL="0" marR="0" lvl="3"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4pPr>
            <a:lvl5pPr marL="0" marR="0" lvl="4"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2294" name="Shape 2294"/>
          <p:cNvSpPr txBox="1">
            <a:spLocks noGrp="1"/>
          </p:cNvSpPr>
          <p:nvPr>
            <p:ph type="sldNum" idx="12"/>
          </p:nvPr>
        </p:nvSpPr>
        <p:spPr>
          <a:xfrm>
            <a:off x="8684440" y="4700867"/>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377997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35.xml><?xml version="1.0" encoding="utf-8"?>
<p:sldLayout xmlns:a="http://schemas.openxmlformats.org/drawingml/2006/main" xmlns:r="http://schemas.openxmlformats.org/officeDocument/2006/relationships" xmlns:p="http://schemas.openxmlformats.org/presentationml/2006/main">
  <p:cSld name="2_One column text">
    <p:spTree>
      <p:nvGrpSpPr>
        <p:cNvPr id="1" name="Shape 2295"/>
        <p:cNvGrpSpPr/>
        <p:nvPr/>
      </p:nvGrpSpPr>
      <p:grpSpPr>
        <a:xfrm>
          <a:off x="0" y="0"/>
          <a:ext cx="0" cy="0"/>
          <a:chOff x="0" y="0"/>
          <a:chExt cx="0" cy="0"/>
        </a:xfrm>
      </p:grpSpPr>
      <p:sp>
        <p:nvSpPr>
          <p:cNvPr id="2296" name="Shape 2296"/>
          <p:cNvSpPr txBox="1">
            <a:spLocks noGrp="1"/>
          </p:cNvSpPr>
          <p:nvPr>
            <p:ph type="title"/>
          </p:nvPr>
        </p:nvSpPr>
        <p:spPr>
          <a:xfrm>
            <a:off x="311696" y="555600"/>
            <a:ext cx="2808000" cy="7557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000000"/>
              </a:buClr>
              <a:buFont typeface="Arial"/>
              <a:buNone/>
              <a:defRPr sz="2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297" name="Shape 2297"/>
          <p:cNvSpPr txBox="1">
            <a:spLocks noGrp="1"/>
          </p:cNvSpPr>
          <p:nvPr>
            <p:ph type="body" idx="1"/>
          </p:nvPr>
        </p:nvSpPr>
        <p:spPr>
          <a:xfrm>
            <a:off x="311696" y="1389598"/>
            <a:ext cx="2808000" cy="3179400"/>
          </a:xfrm>
          <a:prstGeom prst="rect">
            <a:avLst/>
          </a:prstGeom>
          <a:noFill/>
          <a:ln>
            <a:noFill/>
          </a:ln>
        </p:spPr>
        <p:txBody>
          <a:bodyPr lIns="91425" tIns="91425" rIns="91425" bIns="91425" anchor="t" anchorCtr="0"/>
          <a:lstStyle>
            <a:lvl1pPr marL="0" marR="0" lvl="0" indent="0" algn="l" rtl="0">
              <a:lnSpc>
                <a:spcPct val="115000"/>
              </a:lnSpc>
              <a:spcBef>
                <a:spcPts val="1600"/>
              </a:spcBef>
              <a:spcAft>
                <a:spcPts val="0"/>
              </a:spcAft>
              <a:buClr>
                <a:srgbClr val="585858"/>
              </a:buClr>
              <a:buFont typeface="Arial"/>
              <a:buNone/>
              <a:defRPr sz="1200" b="0" i="0" u="none" strike="noStrike" cap="none">
                <a:solidFill>
                  <a:srgbClr val="585858"/>
                </a:solidFill>
                <a:latin typeface="Arial"/>
                <a:ea typeface="Arial"/>
                <a:cs typeface="Arial"/>
                <a:sym typeface="Arial"/>
              </a:defRPr>
            </a:lvl1pPr>
            <a:lvl2pPr marL="0" marR="0" lvl="1" indent="0" algn="l" rtl="0">
              <a:lnSpc>
                <a:spcPct val="115000"/>
              </a:lnSpc>
              <a:spcBef>
                <a:spcPts val="1600"/>
              </a:spcBef>
              <a:spcAft>
                <a:spcPts val="0"/>
              </a:spcAft>
              <a:buClr>
                <a:srgbClr val="585858"/>
              </a:buClr>
              <a:buFont typeface="Arial"/>
              <a:buNone/>
              <a:defRPr sz="1200" b="0" i="0" u="none" strike="noStrike" cap="none">
                <a:solidFill>
                  <a:srgbClr val="585858"/>
                </a:solidFill>
                <a:latin typeface="Arial"/>
                <a:ea typeface="Arial"/>
                <a:cs typeface="Arial"/>
                <a:sym typeface="Arial"/>
              </a:defRPr>
            </a:lvl2pPr>
            <a:lvl3pPr marL="0" marR="0" lvl="2" indent="0" algn="l" rtl="0">
              <a:lnSpc>
                <a:spcPct val="115000"/>
              </a:lnSpc>
              <a:spcBef>
                <a:spcPts val="1600"/>
              </a:spcBef>
              <a:spcAft>
                <a:spcPts val="0"/>
              </a:spcAft>
              <a:buClr>
                <a:srgbClr val="585858"/>
              </a:buClr>
              <a:buFont typeface="Arial"/>
              <a:buNone/>
              <a:defRPr sz="1200" b="0" i="0" u="none" strike="noStrike" cap="none">
                <a:solidFill>
                  <a:srgbClr val="585858"/>
                </a:solidFill>
                <a:latin typeface="Arial"/>
                <a:ea typeface="Arial"/>
                <a:cs typeface="Arial"/>
                <a:sym typeface="Arial"/>
              </a:defRPr>
            </a:lvl3pPr>
            <a:lvl4pPr marL="0" marR="0" lvl="3" indent="0" algn="l" rtl="0">
              <a:lnSpc>
                <a:spcPct val="115000"/>
              </a:lnSpc>
              <a:spcBef>
                <a:spcPts val="1600"/>
              </a:spcBef>
              <a:spcAft>
                <a:spcPts val="0"/>
              </a:spcAft>
              <a:buClr>
                <a:srgbClr val="585858"/>
              </a:buClr>
              <a:buFont typeface="Arial"/>
              <a:buNone/>
              <a:defRPr sz="1200" b="0" i="0" u="none" strike="noStrike" cap="none">
                <a:solidFill>
                  <a:srgbClr val="585858"/>
                </a:solidFill>
                <a:latin typeface="Arial"/>
                <a:ea typeface="Arial"/>
                <a:cs typeface="Arial"/>
                <a:sym typeface="Arial"/>
              </a:defRPr>
            </a:lvl4pPr>
            <a:lvl5pPr marL="0" marR="0" lvl="4" indent="0" algn="l" rtl="0">
              <a:lnSpc>
                <a:spcPct val="115000"/>
              </a:lnSpc>
              <a:spcBef>
                <a:spcPts val="1600"/>
              </a:spcBef>
              <a:spcAft>
                <a:spcPts val="0"/>
              </a:spcAft>
              <a:buClr>
                <a:srgbClr val="585858"/>
              </a:buClr>
              <a:buFont typeface="Arial"/>
              <a:buNone/>
              <a:defRPr sz="12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2298" name="Shape 2298"/>
          <p:cNvSpPr txBox="1">
            <a:spLocks noGrp="1"/>
          </p:cNvSpPr>
          <p:nvPr>
            <p:ph type="sldNum" idx="12"/>
          </p:nvPr>
        </p:nvSpPr>
        <p:spPr>
          <a:xfrm>
            <a:off x="8684440" y="4700867"/>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1174808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36.xml><?xml version="1.0" encoding="utf-8"?>
<p:sldLayout xmlns:a="http://schemas.openxmlformats.org/drawingml/2006/main" xmlns:r="http://schemas.openxmlformats.org/officeDocument/2006/relationships" xmlns:p="http://schemas.openxmlformats.org/presentationml/2006/main">
  <p:cSld name="2_Main point">
    <p:spTree>
      <p:nvGrpSpPr>
        <p:cNvPr id="1" name="Shape 2299"/>
        <p:cNvGrpSpPr/>
        <p:nvPr/>
      </p:nvGrpSpPr>
      <p:grpSpPr>
        <a:xfrm>
          <a:off x="0" y="0"/>
          <a:ext cx="0" cy="0"/>
          <a:chOff x="0" y="0"/>
          <a:chExt cx="0" cy="0"/>
        </a:xfrm>
      </p:grpSpPr>
      <p:sp>
        <p:nvSpPr>
          <p:cNvPr id="2300" name="Shape 2300"/>
          <p:cNvSpPr txBox="1">
            <a:spLocks noGrp="1"/>
          </p:cNvSpPr>
          <p:nvPr>
            <p:ph type="title"/>
          </p:nvPr>
        </p:nvSpPr>
        <p:spPr>
          <a:xfrm>
            <a:off x="490250" y="450145"/>
            <a:ext cx="6367800" cy="40908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000000"/>
              </a:buClr>
              <a:buFont typeface="Arial"/>
              <a:buNone/>
              <a:defRPr sz="48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301" name="Shape 2301"/>
          <p:cNvSpPr txBox="1">
            <a:spLocks noGrp="1"/>
          </p:cNvSpPr>
          <p:nvPr>
            <p:ph type="sldNum" idx="12"/>
          </p:nvPr>
        </p:nvSpPr>
        <p:spPr>
          <a:xfrm>
            <a:off x="8684440" y="4700867"/>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37053633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37.xml><?xml version="1.0" encoding="utf-8"?>
<p:sldLayout xmlns:a="http://schemas.openxmlformats.org/drawingml/2006/main" xmlns:r="http://schemas.openxmlformats.org/officeDocument/2006/relationships" xmlns:p="http://schemas.openxmlformats.org/presentationml/2006/main">
  <p:cSld name="2_Section title and description">
    <p:spTree>
      <p:nvGrpSpPr>
        <p:cNvPr id="1" name="Shape 2302"/>
        <p:cNvGrpSpPr/>
        <p:nvPr/>
      </p:nvGrpSpPr>
      <p:grpSpPr>
        <a:xfrm>
          <a:off x="0" y="0"/>
          <a:ext cx="0" cy="0"/>
          <a:chOff x="0" y="0"/>
          <a:chExt cx="0" cy="0"/>
        </a:xfrm>
      </p:grpSpPr>
      <p:sp>
        <p:nvSpPr>
          <p:cNvPr id="2303" name="Shape 2303"/>
          <p:cNvSpPr/>
          <p:nvPr/>
        </p:nvSpPr>
        <p:spPr>
          <a:xfrm>
            <a:off x="4572000" y="-125"/>
            <a:ext cx="4572000" cy="5143500"/>
          </a:xfrm>
          <a:prstGeom prst="rect">
            <a:avLst/>
          </a:prstGeom>
          <a:solidFill>
            <a:srgbClr val="EEEEEE"/>
          </a:solidFill>
          <a:ln>
            <a:noFill/>
          </a:ln>
        </p:spPr>
        <p:txBody>
          <a:bodyPr lIns="45700" tIns="45700" rIns="45700" bIns="45700" anchor="ctr" anchorCtr="0">
            <a:noAutofit/>
          </a:bodyPr>
          <a:lstStyle/>
          <a:p>
            <a:endParaRPr/>
          </a:p>
        </p:txBody>
      </p:sp>
      <p:sp>
        <p:nvSpPr>
          <p:cNvPr id="2304" name="Shape 2304"/>
          <p:cNvSpPr txBox="1">
            <a:spLocks noGrp="1"/>
          </p:cNvSpPr>
          <p:nvPr>
            <p:ph type="title"/>
          </p:nvPr>
        </p:nvSpPr>
        <p:spPr>
          <a:xfrm>
            <a:off x="265500" y="1233175"/>
            <a:ext cx="4045200" cy="14823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rgbClr val="000000"/>
              </a:buClr>
              <a:buFont typeface="Arial"/>
              <a:buNone/>
              <a:defRPr sz="42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305" name="Shape 2305"/>
          <p:cNvSpPr txBox="1">
            <a:spLocks noGrp="1"/>
          </p:cNvSpPr>
          <p:nvPr>
            <p:ph type="body" idx="1"/>
          </p:nvPr>
        </p:nvSpPr>
        <p:spPr>
          <a:xfrm>
            <a:off x="265500" y="2803075"/>
            <a:ext cx="4045200" cy="1235100"/>
          </a:xfrm>
          <a:prstGeom prst="rect">
            <a:avLst/>
          </a:prstGeom>
          <a:noFill/>
          <a:ln>
            <a:noFill/>
          </a:ln>
        </p:spPr>
        <p:txBody>
          <a:bodyPr lIns="91425" tIns="91425" rIns="91425" bIns="91425" anchor="t" anchorCtr="0"/>
          <a:lstStyle>
            <a:lvl1pPr marL="0" marR="0" lvl="0" indent="0" algn="ctr" rtl="0">
              <a:lnSpc>
                <a:spcPct val="100000"/>
              </a:lnSpc>
              <a:spcBef>
                <a:spcPts val="0"/>
              </a:spcBef>
              <a:spcAft>
                <a:spcPts val="0"/>
              </a:spcAft>
              <a:buClr>
                <a:srgbClr val="585858"/>
              </a:buClr>
              <a:buFont typeface="Arial"/>
              <a:buNone/>
              <a:defRPr sz="2100" b="0" i="0" u="none" strike="noStrike" cap="none">
                <a:solidFill>
                  <a:srgbClr val="585858"/>
                </a:solidFill>
                <a:latin typeface="Arial"/>
                <a:ea typeface="Arial"/>
                <a:cs typeface="Arial"/>
                <a:sym typeface="Arial"/>
              </a:defRPr>
            </a:lvl1pPr>
            <a:lvl2pPr marL="0" marR="0" lvl="1" indent="0" algn="ctr" rtl="0">
              <a:lnSpc>
                <a:spcPct val="100000"/>
              </a:lnSpc>
              <a:spcBef>
                <a:spcPts val="0"/>
              </a:spcBef>
              <a:spcAft>
                <a:spcPts val="0"/>
              </a:spcAft>
              <a:buClr>
                <a:srgbClr val="585858"/>
              </a:buClr>
              <a:buFont typeface="Arial"/>
              <a:buNone/>
              <a:defRPr sz="2100" b="0" i="0" u="none" strike="noStrike" cap="none">
                <a:solidFill>
                  <a:srgbClr val="585858"/>
                </a:solidFill>
                <a:latin typeface="Arial"/>
                <a:ea typeface="Arial"/>
                <a:cs typeface="Arial"/>
                <a:sym typeface="Arial"/>
              </a:defRPr>
            </a:lvl2pPr>
            <a:lvl3pPr marL="0" marR="0" lvl="2" indent="0" algn="ctr" rtl="0">
              <a:lnSpc>
                <a:spcPct val="100000"/>
              </a:lnSpc>
              <a:spcBef>
                <a:spcPts val="0"/>
              </a:spcBef>
              <a:spcAft>
                <a:spcPts val="0"/>
              </a:spcAft>
              <a:buClr>
                <a:srgbClr val="585858"/>
              </a:buClr>
              <a:buFont typeface="Arial"/>
              <a:buNone/>
              <a:defRPr sz="2100" b="0" i="0" u="none" strike="noStrike" cap="none">
                <a:solidFill>
                  <a:srgbClr val="585858"/>
                </a:solidFill>
                <a:latin typeface="Arial"/>
                <a:ea typeface="Arial"/>
                <a:cs typeface="Arial"/>
                <a:sym typeface="Arial"/>
              </a:defRPr>
            </a:lvl3pPr>
            <a:lvl4pPr marL="0" marR="0" lvl="3" indent="0" algn="ctr" rtl="0">
              <a:lnSpc>
                <a:spcPct val="100000"/>
              </a:lnSpc>
              <a:spcBef>
                <a:spcPts val="0"/>
              </a:spcBef>
              <a:spcAft>
                <a:spcPts val="0"/>
              </a:spcAft>
              <a:buClr>
                <a:srgbClr val="585858"/>
              </a:buClr>
              <a:buFont typeface="Arial"/>
              <a:buNone/>
              <a:defRPr sz="2100" b="0" i="0" u="none" strike="noStrike" cap="none">
                <a:solidFill>
                  <a:srgbClr val="585858"/>
                </a:solidFill>
                <a:latin typeface="Arial"/>
                <a:ea typeface="Arial"/>
                <a:cs typeface="Arial"/>
                <a:sym typeface="Arial"/>
              </a:defRPr>
            </a:lvl4pPr>
            <a:lvl5pPr marL="0" marR="0" lvl="4" indent="0" algn="ctr" rtl="0">
              <a:lnSpc>
                <a:spcPct val="100000"/>
              </a:lnSpc>
              <a:spcBef>
                <a:spcPts val="0"/>
              </a:spcBef>
              <a:spcAft>
                <a:spcPts val="0"/>
              </a:spcAft>
              <a:buClr>
                <a:srgbClr val="585858"/>
              </a:buClr>
              <a:buFont typeface="Arial"/>
              <a:buNone/>
              <a:defRPr sz="21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2306" name="Shape 2306"/>
          <p:cNvSpPr txBox="1">
            <a:spLocks noGrp="1"/>
          </p:cNvSpPr>
          <p:nvPr>
            <p:ph type="body" idx="2"/>
          </p:nvPr>
        </p:nvSpPr>
        <p:spPr>
          <a:xfrm>
            <a:off x="4939500" y="724074"/>
            <a:ext cx="3837000" cy="3695100"/>
          </a:xfrm>
          <a:prstGeom prst="rect">
            <a:avLst/>
          </a:prstGeom>
          <a:noFill/>
          <a:ln>
            <a:noFill/>
          </a:ln>
        </p:spPr>
        <p:txBody>
          <a:bodyPr lIns="91425" tIns="91425" rIns="91425" bIns="91425" anchor="ctr" anchorCtr="0"/>
          <a:lstStyle>
            <a:lvl1pPr marL="0" marR="0" lvl="0"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1pPr>
            <a:lvl2pPr marL="0" marR="0" lvl="1"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2pPr>
            <a:lvl3pPr marL="0" marR="0" lvl="2"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3pPr>
            <a:lvl4pPr marL="0" marR="0" lvl="3"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4pPr>
            <a:lvl5pPr marL="0" marR="0" lvl="4"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2307" name="Shape 2307"/>
          <p:cNvSpPr txBox="1">
            <a:spLocks noGrp="1"/>
          </p:cNvSpPr>
          <p:nvPr>
            <p:ph type="sldNum" idx="12"/>
          </p:nvPr>
        </p:nvSpPr>
        <p:spPr>
          <a:xfrm>
            <a:off x="8684440" y="4700867"/>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33383744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38.xml><?xml version="1.0" encoding="utf-8"?>
<p:sldLayout xmlns:a="http://schemas.openxmlformats.org/drawingml/2006/main" xmlns:r="http://schemas.openxmlformats.org/officeDocument/2006/relationships" xmlns:p="http://schemas.openxmlformats.org/presentationml/2006/main">
  <p:cSld name="2_Caption">
    <p:spTree>
      <p:nvGrpSpPr>
        <p:cNvPr id="1" name="Shape 2308"/>
        <p:cNvGrpSpPr/>
        <p:nvPr/>
      </p:nvGrpSpPr>
      <p:grpSpPr>
        <a:xfrm>
          <a:off x="0" y="0"/>
          <a:ext cx="0" cy="0"/>
          <a:chOff x="0" y="0"/>
          <a:chExt cx="0" cy="0"/>
        </a:xfrm>
      </p:grpSpPr>
      <p:sp>
        <p:nvSpPr>
          <p:cNvPr id="2309" name="Shape 2309"/>
          <p:cNvSpPr txBox="1">
            <a:spLocks noGrp="1"/>
          </p:cNvSpPr>
          <p:nvPr>
            <p:ph type="body" idx="1"/>
          </p:nvPr>
        </p:nvSpPr>
        <p:spPr>
          <a:xfrm>
            <a:off x="311696" y="4230575"/>
            <a:ext cx="5998800" cy="6051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1pPr>
            <a:lvl2pPr marL="0" marR="0" lvl="1" indent="0" algn="l" rtl="0">
              <a:lnSpc>
                <a:spcPct val="100000"/>
              </a:lnSpc>
              <a:spcBef>
                <a:spcPts val="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2pPr>
            <a:lvl3pPr marL="0" marR="0" lvl="2" indent="0" algn="l" rtl="0">
              <a:lnSpc>
                <a:spcPct val="100000"/>
              </a:lnSpc>
              <a:spcBef>
                <a:spcPts val="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3pPr>
            <a:lvl4pPr marL="0" marR="0" lvl="3" indent="0" algn="l" rtl="0">
              <a:lnSpc>
                <a:spcPct val="100000"/>
              </a:lnSpc>
              <a:spcBef>
                <a:spcPts val="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4pPr>
            <a:lvl5pPr marL="0" marR="0" lvl="4" indent="0" algn="l" rtl="0">
              <a:lnSpc>
                <a:spcPct val="100000"/>
              </a:lnSpc>
              <a:spcBef>
                <a:spcPts val="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2310" name="Shape 2310"/>
          <p:cNvSpPr txBox="1">
            <a:spLocks noGrp="1"/>
          </p:cNvSpPr>
          <p:nvPr>
            <p:ph type="sldNum" idx="12"/>
          </p:nvPr>
        </p:nvSpPr>
        <p:spPr>
          <a:xfrm>
            <a:off x="8684440" y="4700867"/>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571374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39.xml><?xml version="1.0" encoding="utf-8"?>
<p:sldLayout xmlns:a="http://schemas.openxmlformats.org/drawingml/2006/main" xmlns:r="http://schemas.openxmlformats.org/officeDocument/2006/relationships" xmlns:p="http://schemas.openxmlformats.org/presentationml/2006/main">
  <p:cSld name="2_Big number">
    <p:spTree>
      <p:nvGrpSpPr>
        <p:cNvPr id="1" name="Shape 2311"/>
        <p:cNvGrpSpPr/>
        <p:nvPr/>
      </p:nvGrpSpPr>
      <p:grpSpPr>
        <a:xfrm>
          <a:off x="0" y="0"/>
          <a:ext cx="0" cy="0"/>
          <a:chOff x="0" y="0"/>
          <a:chExt cx="0" cy="0"/>
        </a:xfrm>
      </p:grpSpPr>
      <p:sp>
        <p:nvSpPr>
          <p:cNvPr id="2312" name="Shape 2312"/>
          <p:cNvSpPr txBox="1">
            <a:spLocks noGrp="1"/>
          </p:cNvSpPr>
          <p:nvPr>
            <p:ph type="title"/>
          </p:nvPr>
        </p:nvSpPr>
        <p:spPr>
          <a:xfrm>
            <a:off x="311696" y="1106125"/>
            <a:ext cx="8520600" cy="19635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rgbClr val="000000"/>
              </a:buClr>
              <a:buFont typeface="Arial"/>
              <a:buNone/>
              <a:defRPr sz="120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313" name="Shape 2313"/>
          <p:cNvSpPr txBox="1">
            <a:spLocks noGrp="1"/>
          </p:cNvSpPr>
          <p:nvPr>
            <p:ph type="body" idx="1"/>
          </p:nvPr>
        </p:nvSpPr>
        <p:spPr>
          <a:xfrm>
            <a:off x="311696" y="3152225"/>
            <a:ext cx="8520600" cy="1300800"/>
          </a:xfrm>
          <a:prstGeom prst="rect">
            <a:avLst/>
          </a:prstGeom>
          <a:noFill/>
          <a:ln>
            <a:noFill/>
          </a:ln>
        </p:spPr>
        <p:txBody>
          <a:bodyPr lIns="91425" tIns="91425" rIns="91425" bIns="91425" anchor="t" anchorCtr="0"/>
          <a:lstStyle>
            <a:lvl1pPr marL="0" marR="0" lvl="0" indent="0" algn="ctr" rtl="0">
              <a:lnSpc>
                <a:spcPct val="115000"/>
              </a:lnSpc>
              <a:spcBef>
                <a:spcPts val="160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1pPr>
            <a:lvl2pPr marL="0" marR="0" lvl="1" indent="0" algn="ctr" rtl="0">
              <a:lnSpc>
                <a:spcPct val="115000"/>
              </a:lnSpc>
              <a:spcBef>
                <a:spcPts val="160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2pPr>
            <a:lvl3pPr marL="0" marR="0" lvl="2" indent="0" algn="ctr" rtl="0">
              <a:lnSpc>
                <a:spcPct val="115000"/>
              </a:lnSpc>
              <a:spcBef>
                <a:spcPts val="160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3pPr>
            <a:lvl4pPr marL="0" marR="0" lvl="3" indent="0" algn="ctr" rtl="0">
              <a:lnSpc>
                <a:spcPct val="115000"/>
              </a:lnSpc>
              <a:spcBef>
                <a:spcPts val="160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4pPr>
            <a:lvl5pPr marL="0" marR="0" lvl="4" indent="0" algn="ctr" rtl="0">
              <a:lnSpc>
                <a:spcPct val="115000"/>
              </a:lnSpc>
              <a:spcBef>
                <a:spcPts val="160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2314" name="Shape 2314"/>
          <p:cNvSpPr txBox="1">
            <a:spLocks noGrp="1"/>
          </p:cNvSpPr>
          <p:nvPr>
            <p:ph type="sldNum" idx="12"/>
          </p:nvPr>
        </p:nvSpPr>
        <p:spPr>
          <a:xfrm>
            <a:off x="8684440" y="4700867"/>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9740290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Dark Body">
    <p:bg>
      <p:bgPr>
        <a:solidFill>
          <a:schemeClr val="dk1"/>
        </a:solidFill>
        <a:effectLst/>
      </p:bgPr>
    </p:bg>
    <p:spTree>
      <p:nvGrpSpPr>
        <p:cNvPr id="1" name="Shape 1322"/>
        <p:cNvGrpSpPr/>
        <p:nvPr/>
      </p:nvGrpSpPr>
      <p:grpSpPr>
        <a:xfrm>
          <a:off x="0" y="0"/>
          <a:ext cx="0" cy="0"/>
          <a:chOff x="0" y="0"/>
          <a:chExt cx="0" cy="0"/>
        </a:xfrm>
      </p:grpSpPr>
      <p:sp>
        <p:nvSpPr>
          <p:cNvPr id="1323" name="Shape 1323"/>
          <p:cNvSpPr txBox="1">
            <a:spLocks noGrp="1"/>
          </p:cNvSpPr>
          <p:nvPr>
            <p:ph type="title"/>
          </p:nvPr>
        </p:nvSpPr>
        <p:spPr>
          <a:xfrm>
            <a:off x="253550" y="151275"/>
            <a:ext cx="8663100" cy="557700"/>
          </a:xfrm>
          <a:prstGeom prst="rect">
            <a:avLst/>
          </a:prstGeom>
          <a:noFill/>
          <a:ln>
            <a:noFill/>
          </a:ln>
        </p:spPr>
        <p:txBody>
          <a:bodyPr lIns="91425" tIns="91425" rIns="91425" bIns="91425" anchor="t" anchorCtr="0"/>
          <a:lstStyle>
            <a:lvl1pPr lvl="0" rtl="0">
              <a:spcBef>
                <a:spcPts val="0"/>
              </a:spcBef>
              <a:buNone/>
              <a:defRPr sz="2500" b="1">
                <a:solidFill>
                  <a:srgbClr val="FFFFFF"/>
                </a:solidFill>
                <a:latin typeface="Proxima Nova"/>
                <a:ea typeface="Proxima Nova"/>
                <a:cs typeface="Proxima Nova"/>
                <a:sym typeface="Proxima Nova"/>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pic>
        <p:nvPicPr>
          <p:cNvPr id="1324" name="Shape 1324" descr="Pivotal White RGB.eps"/>
          <p:cNvPicPr preferRelativeResize="0"/>
          <p:nvPr/>
        </p:nvPicPr>
        <p:blipFill rotWithShape="1">
          <a:blip r:embed="rId2">
            <a:alphaModFix/>
          </a:blip>
          <a:srcRect l="10376" t="14301" r="10597" b="6377"/>
          <a:stretch/>
        </p:blipFill>
        <p:spPr>
          <a:xfrm>
            <a:off x="0" y="4793225"/>
            <a:ext cx="891600" cy="350400"/>
          </a:xfrm>
          <a:prstGeom prst="rect">
            <a:avLst/>
          </a:prstGeom>
          <a:noFill/>
          <a:ln>
            <a:noFill/>
          </a:ln>
        </p:spPr>
      </p:pic>
    </p:spTree>
    <p:extLst>
      <p:ext uri="{BB962C8B-B14F-4D97-AF65-F5344CB8AC3E}">
        <p14:creationId xmlns:p14="http://schemas.microsoft.com/office/powerpoint/2010/main" val="17445220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40.xml><?xml version="1.0" encoding="utf-8"?>
<p:sldLayout xmlns:a="http://schemas.openxmlformats.org/drawingml/2006/main" xmlns:r="http://schemas.openxmlformats.org/officeDocument/2006/relationships" xmlns:p="http://schemas.openxmlformats.org/presentationml/2006/main">
  <p:cSld name="10_Blank">
    <p:spTree>
      <p:nvGrpSpPr>
        <p:cNvPr id="1" name="Shape 2315"/>
        <p:cNvGrpSpPr/>
        <p:nvPr/>
      </p:nvGrpSpPr>
      <p:grpSpPr>
        <a:xfrm>
          <a:off x="0" y="0"/>
          <a:ext cx="0" cy="0"/>
          <a:chOff x="0" y="0"/>
          <a:chExt cx="0" cy="0"/>
        </a:xfrm>
      </p:grpSpPr>
      <p:sp>
        <p:nvSpPr>
          <p:cNvPr id="2316" name="Shape 2316"/>
          <p:cNvSpPr txBox="1">
            <a:spLocks noGrp="1"/>
          </p:cNvSpPr>
          <p:nvPr>
            <p:ph type="sldNum" idx="12"/>
          </p:nvPr>
        </p:nvSpPr>
        <p:spPr>
          <a:xfrm>
            <a:off x="8684440" y="4700867"/>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30515025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41.xml><?xml version="1.0" encoding="utf-8"?>
<p:sldLayout xmlns:a="http://schemas.openxmlformats.org/drawingml/2006/main" xmlns:r="http://schemas.openxmlformats.org/officeDocument/2006/relationships" xmlns:p="http://schemas.openxmlformats.org/presentationml/2006/main">
  <p:cSld name="2_Intro">
    <p:spTree>
      <p:nvGrpSpPr>
        <p:cNvPr id="1" name="Shape 2317"/>
        <p:cNvGrpSpPr/>
        <p:nvPr/>
      </p:nvGrpSpPr>
      <p:grpSpPr>
        <a:xfrm>
          <a:off x="0" y="0"/>
          <a:ext cx="0" cy="0"/>
          <a:chOff x="0" y="0"/>
          <a:chExt cx="0" cy="0"/>
        </a:xfrm>
      </p:grpSpPr>
      <p:sp>
        <p:nvSpPr>
          <p:cNvPr id="2318" name="Shape 2318"/>
          <p:cNvSpPr/>
          <p:nvPr/>
        </p:nvSpPr>
        <p:spPr>
          <a:xfrm>
            <a:off x="0" y="0"/>
            <a:ext cx="3048000" cy="5143500"/>
          </a:xfrm>
          <a:prstGeom prst="rect">
            <a:avLst/>
          </a:prstGeom>
          <a:solidFill>
            <a:srgbClr val="1AB9A5"/>
          </a:solidFill>
          <a:ln>
            <a:noFill/>
          </a:ln>
        </p:spPr>
        <p:txBody>
          <a:bodyPr lIns="45700" tIns="45700" rIns="45700" bIns="45700" anchor="ctr" anchorCtr="0">
            <a:noAutofit/>
          </a:bodyPr>
          <a:lstStyle/>
          <a:p>
            <a:endParaRPr/>
          </a:p>
        </p:txBody>
      </p:sp>
      <p:pic>
        <p:nvPicPr>
          <p:cNvPr id="2319" name="Shape 2319" descr="Shape 302"/>
          <p:cNvPicPr preferRelativeResize="0"/>
          <p:nvPr/>
        </p:nvPicPr>
        <p:blipFill rotWithShape="1">
          <a:blip r:embed="rId2">
            <a:alphaModFix/>
          </a:blip>
          <a:srcRect l="10376" t="14302" r="10597" b="6369"/>
          <a:stretch/>
        </p:blipFill>
        <p:spPr>
          <a:xfrm>
            <a:off x="0" y="4793219"/>
            <a:ext cx="891600" cy="350400"/>
          </a:xfrm>
          <a:prstGeom prst="rect">
            <a:avLst/>
          </a:prstGeom>
          <a:noFill/>
          <a:ln>
            <a:noFill/>
          </a:ln>
        </p:spPr>
      </p:pic>
      <p:cxnSp>
        <p:nvCxnSpPr>
          <p:cNvPr id="2320" name="Shape 2320"/>
          <p:cNvCxnSpPr/>
          <p:nvPr/>
        </p:nvCxnSpPr>
        <p:spPr>
          <a:xfrm>
            <a:off x="301139" y="2126467"/>
            <a:ext cx="738900" cy="0"/>
          </a:xfrm>
          <a:prstGeom prst="straightConnector1">
            <a:avLst/>
          </a:prstGeom>
          <a:noFill/>
          <a:ln w="38100" cap="flat" cmpd="sng">
            <a:solidFill>
              <a:srgbClr val="00253E"/>
            </a:solidFill>
            <a:prstDash val="solid"/>
            <a:round/>
            <a:headEnd type="none" w="med" len="med"/>
            <a:tailEnd type="none" w="med" len="med"/>
          </a:ln>
        </p:spPr>
      </p:cxnSp>
      <p:sp>
        <p:nvSpPr>
          <p:cNvPr id="2321" name="Shape 2321"/>
          <p:cNvSpPr txBox="1">
            <a:spLocks noGrp="1"/>
          </p:cNvSpPr>
          <p:nvPr>
            <p:ph type="title"/>
          </p:nvPr>
        </p:nvSpPr>
        <p:spPr>
          <a:xfrm>
            <a:off x="220475" y="449002"/>
            <a:ext cx="2751300" cy="15744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00253E"/>
              </a:buClr>
              <a:buFont typeface="Proxima Nova"/>
              <a:buNone/>
              <a:defRPr sz="2500" b="1" i="0" u="none" strike="noStrike" cap="none">
                <a:solidFill>
                  <a:srgbClr val="00253E"/>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cxnSp>
        <p:nvCxnSpPr>
          <p:cNvPr id="2322" name="Shape 2322"/>
          <p:cNvCxnSpPr/>
          <p:nvPr/>
        </p:nvCxnSpPr>
        <p:spPr>
          <a:xfrm>
            <a:off x="3040955" y="-214527"/>
            <a:ext cx="0" cy="119700"/>
          </a:xfrm>
          <a:prstGeom prst="straightConnector1">
            <a:avLst/>
          </a:prstGeom>
          <a:noFill/>
          <a:ln w="9525" cap="flat" cmpd="sng">
            <a:solidFill>
              <a:srgbClr val="FFFFFF"/>
            </a:solidFill>
            <a:prstDash val="solid"/>
            <a:round/>
            <a:headEnd type="none" w="med" len="med"/>
            <a:tailEnd type="none" w="med" len="med"/>
          </a:ln>
        </p:spPr>
      </p:cxnSp>
      <p:sp>
        <p:nvSpPr>
          <p:cNvPr id="2323" name="Shape 2323"/>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5758826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42.xml><?xml version="1.0" encoding="utf-8"?>
<p:sldLayout xmlns:a="http://schemas.openxmlformats.org/drawingml/2006/main" xmlns:r="http://schemas.openxmlformats.org/officeDocument/2006/relationships" xmlns:p="http://schemas.openxmlformats.org/presentationml/2006/main">
  <p:cSld name="2_Body w/ Support">
    <p:spTree>
      <p:nvGrpSpPr>
        <p:cNvPr id="1" name="Shape 2324"/>
        <p:cNvGrpSpPr/>
        <p:nvPr/>
      </p:nvGrpSpPr>
      <p:grpSpPr>
        <a:xfrm>
          <a:off x="0" y="0"/>
          <a:ext cx="0" cy="0"/>
          <a:chOff x="0" y="0"/>
          <a:chExt cx="0" cy="0"/>
        </a:xfrm>
      </p:grpSpPr>
      <p:pic>
        <p:nvPicPr>
          <p:cNvPr id="2325" name="Shape 2325" descr="Shape 308"/>
          <p:cNvPicPr preferRelativeResize="0"/>
          <p:nvPr/>
        </p:nvPicPr>
        <p:blipFill rotWithShape="1">
          <a:blip r:embed="rId2">
            <a:alphaModFix/>
          </a:blip>
          <a:srcRect/>
          <a:stretch/>
        </p:blipFill>
        <p:spPr>
          <a:xfrm>
            <a:off x="-10" y="4772092"/>
            <a:ext cx="897000" cy="371400"/>
          </a:xfrm>
          <a:prstGeom prst="rect">
            <a:avLst/>
          </a:prstGeom>
          <a:noFill/>
          <a:ln>
            <a:noFill/>
          </a:ln>
        </p:spPr>
      </p:pic>
      <p:cxnSp>
        <p:nvCxnSpPr>
          <p:cNvPr id="2326" name="Shape 2326"/>
          <p:cNvCxnSpPr/>
          <p:nvPr/>
        </p:nvCxnSpPr>
        <p:spPr>
          <a:xfrm rot="10800000">
            <a:off x="6098537" y="925301"/>
            <a:ext cx="0" cy="3807600"/>
          </a:xfrm>
          <a:prstGeom prst="straightConnector1">
            <a:avLst/>
          </a:prstGeom>
          <a:noFill/>
          <a:ln w="19050" cap="flat" cmpd="sng">
            <a:solidFill>
              <a:srgbClr val="D9D9D9"/>
            </a:solidFill>
            <a:prstDash val="solid"/>
            <a:round/>
            <a:headEnd type="none" w="med" len="med"/>
            <a:tailEnd type="none" w="med" len="med"/>
          </a:ln>
        </p:spPr>
      </p:cxnSp>
      <p:cxnSp>
        <p:nvCxnSpPr>
          <p:cNvPr id="2327" name="Shape 2327"/>
          <p:cNvCxnSpPr/>
          <p:nvPr/>
        </p:nvCxnSpPr>
        <p:spPr>
          <a:xfrm>
            <a:off x="6096000" y="-214527"/>
            <a:ext cx="0" cy="119700"/>
          </a:xfrm>
          <a:prstGeom prst="straightConnector1">
            <a:avLst/>
          </a:prstGeom>
          <a:noFill/>
          <a:ln w="9525" cap="flat" cmpd="sng">
            <a:solidFill>
              <a:srgbClr val="FFFFFF"/>
            </a:solidFill>
            <a:prstDash val="solid"/>
            <a:round/>
            <a:headEnd type="none" w="med" len="med"/>
            <a:tailEnd type="none" w="med" len="med"/>
          </a:ln>
        </p:spPr>
      </p:cxnSp>
      <p:sp>
        <p:nvSpPr>
          <p:cNvPr id="2328" name="Shape 2328"/>
          <p:cNvSpPr txBox="1">
            <a:spLocks noGrp="1"/>
          </p:cNvSpPr>
          <p:nvPr>
            <p:ph type="title"/>
          </p:nvPr>
        </p:nvSpPr>
        <p:spPr>
          <a:xfrm>
            <a:off x="253550" y="151269"/>
            <a:ext cx="8663100" cy="557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253E"/>
              </a:buClr>
              <a:buFont typeface="Proxima Nova"/>
              <a:buNone/>
              <a:defRPr sz="2500" b="1" i="0" u="none" strike="noStrike" cap="none">
                <a:solidFill>
                  <a:srgbClr val="00253E"/>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329" name="Shape 2329"/>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2067029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43.xml><?xml version="1.0" encoding="utf-8"?>
<p:sldLayout xmlns:a="http://schemas.openxmlformats.org/drawingml/2006/main" xmlns:r="http://schemas.openxmlformats.org/officeDocument/2006/relationships" xmlns:p="http://schemas.openxmlformats.org/presentationml/2006/main">
  <p:cSld name="2_Body w/ Image">
    <p:spTree>
      <p:nvGrpSpPr>
        <p:cNvPr id="1" name="Shape 2330"/>
        <p:cNvGrpSpPr/>
        <p:nvPr/>
      </p:nvGrpSpPr>
      <p:grpSpPr>
        <a:xfrm>
          <a:off x="0" y="0"/>
          <a:ext cx="0" cy="0"/>
          <a:chOff x="0" y="0"/>
          <a:chExt cx="0" cy="0"/>
        </a:xfrm>
      </p:grpSpPr>
      <p:sp>
        <p:nvSpPr>
          <p:cNvPr id="2331" name="Shape 2331"/>
          <p:cNvSpPr/>
          <p:nvPr/>
        </p:nvSpPr>
        <p:spPr>
          <a:xfrm>
            <a:off x="6096000" y="0"/>
            <a:ext cx="3048000" cy="5143500"/>
          </a:xfrm>
          <a:prstGeom prst="rect">
            <a:avLst/>
          </a:prstGeom>
          <a:solidFill>
            <a:srgbClr val="EFEFEF"/>
          </a:solidFill>
          <a:ln>
            <a:noFill/>
          </a:ln>
        </p:spPr>
        <p:txBody>
          <a:bodyPr lIns="45700" tIns="45700" rIns="45700" bIns="45700" anchor="ctr" anchorCtr="0">
            <a:noAutofit/>
          </a:bodyPr>
          <a:lstStyle/>
          <a:p>
            <a:endParaRPr/>
          </a:p>
        </p:txBody>
      </p:sp>
      <p:sp>
        <p:nvSpPr>
          <p:cNvPr id="2332" name="Shape 2332"/>
          <p:cNvSpPr txBox="1"/>
          <p:nvPr/>
        </p:nvSpPr>
        <p:spPr>
          <a:xfrm>
            <a:off x="6096000" y="2114150"/>
            <a:ext cx="3048000" cy="345300"/>
          </a:xfrm>
          <a:prstGeom prst="rect">
            <a:avLst/>
          </a:prstGeom>
          <a:noFill/>
          <a:ln>
            <a:noFill/>
          </a:ln>
        </p:spPr>
        <p:txBody>
          <a:bodyPr lIns="45675" tIns="45675" rIns="45675" bIns="45675" anchor="t" anchorCtr="0">
            <a:noAutofit/>
          </a:bodyPr>
          <a:lstStyle/>
          <a:p>
            <a:pPr algn="ctr">
              <a:lnSpc>
                <a:spcPct val="110000"/>
              </a:lnSpc>
              <a:buClr>
                <a:srgbClr val="999999"/>
              </a:buClr>
              <a:buSzPct val="25000"/>
              <a:buFont typeface="Permanent Marker"/>
              <a:buNone/>
            </a:pPr>
            <a:r>
              <a:rPr lang="en" sz="1800" b="1">
                <a:solidFill>
                  <a:srgbClr val="999999"/>
                </a:solidFill>
                <a:latin typeface="Permanent Marker"/>
                <a:ea typeface="Permanent Marker"/>
                <a:cs typeface="Permanent Marker"/>
                <a:sym typeface="Permanent Marker"/>
              </a:rPr>
              <a:t>Cover with Image</a:t>
            </a:r>
          </a:p>
        </p:txBody>
      </p:sp>
      <p:pic>
        <p:nvPicPr>
          <p:cNvPr id="2333" name="Shape 2333" descr="Shape 316"/>
          <p:cNvPicPr preferRelativeResize="0"/>
          <p:nvPr/>
        </p:nvPicPr>
        <p:blipFill rotWithShape="1">
          <a:blip r:embed="rId2">
            <a:alphaModFix/>
          </a:blip>
          <a:srcRect/>
          <a:stretch/>
        </p:blipFill>
        <p:spPr>
          <a:xfrm>
            <a:off x="-10" y="4772092"/>
            <a:ext cx="897000" cy="371400"/>
          </a:xfrm>
          <a:prstGeom prst="rect">
            <a:avLst/>
          </a:prstGeom>
          <a:noFill/>
          <a:ln>
            <a:noFill/>
          </a:ln>
        </p:spPr>
      </p:pic>
      <p:cxnSp>
        <p:nvCxnSpPr>
          <p:cNvPr id="2334" name="Shape 2334"/>
          <p:cNvCxnSpPr/>
          <p:nvPr/>
        </p:nvCxnSpPr>
        <p:spPr>
          <a:xfrm>
            <a:off x="6088028" y="-214527"/>
            <a:ext cx="0" cy="119700"/>
          </a:xfrm>
          <a:prstGeom prst="straightConnector1">
            <a:avLst/>
          </a:prstGeom>
          <a:noFill/>
          <a:ln w="9525" cap="flat" cmpd="sng">
            <a:solidFill>
              <a:srgbClr val="FFFFFF"/>
            </a:solidFill>
            <a:prstDash val="solid"/>
            <a:round/>
            <a:headEnd type="none" w="med" len="med"/>
            <a:tailEnd type="none" w="med" len="med"/>
          </a:ln>
        </p:spPr>
      </p:cxnSp>
      <p:sp>
        <p:nvSpPr>
          <p:cNvPr id="2335" name="Shape 2335"/>
          <p:cNvSpPr txBox="1">
            <a:spLocks noGrp="1"/>
          </p:cNvSpPr>
          <p:nvPr>
            <p:ph type="title"/>
          </p:nvPr>
        </p:nvSpPr>
        <p:spPr>
          <a:xfrm>
            <a:off x="253550" y="151269"/>
            <a:ext cx="5842500" cy="557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253E"/>
              </a:buClr>
              <a:buFont typeface="Proxima Nova"/>
              <a:buNone/>
              <a:defRPr sz="2500" b="1" i="0" u="none" strike="noStrike" cap="none">
                <a:solidFill>
                  <a:srgbClr val="00253E"/>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336" name="Shape 2336"/>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16517541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44.xml><?xml version="1.0" encoding="utf-8"?>
<p:sldLayout xmlns:a="http://schemas.openxmlformats.org/drawingml/2006/main" xmlns:r="http://schemas.openxmlformats.org/officeDocument/2006/relationships" xmlns:p="http://schemas.openxmlformats.org/presentationml/2006/main">
  <p:cSld name="11_Blank">
    <p:spTree>
      <p:nvGrpSpPr>
        <p:cNvPr id="1" name="Shape 2337"/>
        <p:cNvGrpSpPr/>
        <p:nvPr/>
      </p:nvGrpSpPr>
      <p:grpSpPr>
        <a:xfrm>
          <a:off x="0" y="0"/>
          <a:ext cx="0" cy="0"/>
          <a:chOff x="0" y="0"/>
          <a:chExt cx="0" cy="0"/>
        </a:xfrm>
      </p:grpSpPr>
      <p:sp>
        <p:nvSpPr>
          <p:cNvPr id="2338" name="Shape 2338"/>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34325107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45.xml><?xml version="1.0" encoding="utf-8"?>
<p:sldLayout xmlns:a="http://schemas.openxmlformats.org/drawingml/2006/main" xmlns:r="http://schemas.openxmlformats.org/officeDocument/2006/relationships" xmlns:p="http://schemas.openxmlformats.org/presentationml/2006/main">
  <p:cSld name="2_Dark Mode — TESTING">
    <p:bg>
      <p:bgPr>
        <a:solidFill>
          <a:srgbClr val="00253E"/>
        </a:solidFill>
        <a:effectLst/>
      </p:bgPr>
    </p:bg>
    <p:spTree>
      <p:nvGrpSpPr>
        <p:cNvPr id="1" name="Shape 2339"/>
        <p:cNvGrpSpPr/>
        <p:nvPr/>
      </p:nvGrpSpPr>
      <p:grpSpPr>
        <a:xfrm>
          <a:off x="0" y="0"/>
          <a:ext cx="0" cy="0"/>
          <a:chOff x="0" y="0"/>
          <a:chExt cx="0" cy="0"/>
        </a:xfrm>
      </p:grpSpPr>
      <p:pic>
        <p:nvPicPr>
          <p:cNvPr id="2340" name="Shape 2340" descr="Shape 323"/>
          <p:cNvPicPr preferRelativeResize="0"/>
          <p:nvPr/>
        </p:nvPicPr>
        <p:blipFill rotWithShape="1">
          <a:blip r:embed="rId2">
            <a:alphaModFix/>
          </a:blip>
          <a:srcRect l="10376" t="14302" r="10597" b="6369"/>
          <a:stretch/>
        </p:blipFill>
        <p:spPr>
          <a:xfrm>
            <a:off x="0" y="4793219"/>
            <a:ext cx="891600" cy="350400"/>
          </a:xfrm>
          <a:prstGeom prst="rect">
            <a:avLst/>
          </a:prstGeom>
          <a:noFill/>
          <a:ln>
            <a:noFill/>
          </a:ln>
        </p:spPr>
      </p:pic>
      <p:sp>
        <p:nvSpPr>
          <p:cNvPr id="2341" name="Shape 2341"/>
          <p:cNvSpPr txBox="1">
            <a:spLocks noGrp="1"/>
          </p:cNvSpPr>
          <p:nvPr>
            <p:ph type="title"/>
          </p:nvPr>
        </p:nvSpPr>
        <p:spPr>
          <a:xfrm>
            <a:off x="668800" y="925120"/>
            <a:ext cx="7796700" cy="3305100"/>
          </a:xfrm>
          <a:prstGeom prst="rect">
            <a:avLst/>
          </a:prstGeom>
          <a:noFill/>
          <a:ln>
            <a:noFill/>
          </a:ln>
        </p:spPr>
        <p:txBody>
          <a:bodyPr lIns="91425" tIns="91425" rIns="91425" bIns="91425" anchor="ctr" anchorCtr="0"/>
          <a:lstStyle>
            <a:lvl1pPr marL="0" marR="0" lvl="0" indent="0" algn="ctr" rtl="0">
              <a:lnSpc>
                <a:spcPct val="110000"/>
              </a:lnSpc>
              <a:spcBef>
                <a:spcPts val="0"/>
              </a:spcBef>
              <a:spcAft>
                <a:spcPts val="0"/>
              </a:spcAft>
              <a:buClr>
                <a:srgbClr val="FFFFFF"/>
              </a:buClr>
              <a:buFont typeface="Proxima Nova"/>
              <a:buNone/>
              <a:defRPr sz="2500" b="0" i="0" u="none" strike="noStrike" cap="none">
                <a:solidFill>
                  <a:srgbClr val="FFFFFF"/>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342" name="Shape 2342"/>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37741074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46.xml><?xml version="1.0" encoding="utf-8"?>
<p:sldLayout xmlns:a="http://schemas.openxmlformats.org/drawingml/2006/main" xmlns:r="http://schemas.openxmlformats.org/officeDocument/2006/relationships" xmlns:p="http://schemas.openxmlformats.org/presentationml/2006/main">
  <p:cSld name="3_Title Only">
    <p:spTree>
      <p:nvGrpSpPr>
        <p:cNvPr id="1" name="Shape 2343"/>
        <p:cNvGrpSpPr/>
        <p:nvPr/>
      </p:nvGrpSpPr>
      <p:grpSpPr>
        <a:xfrm>
          <a:off x="0" y="0"/>
          <a:ext cx="0" cy="0"/>
          <a:chOff x="0" y="0"/>
          <a:chExt cx="0" cy="0"/>
        </a:xfrm>
      </p:grpSpPr>
      <p:sp>
        <p:nvSpPr>
          <p:cNvPr id="2344" name="Shape 2344"/>
          <p:cNvSpPr/>
          <p:nvPr/>
        </p:nvSpPr>
        <p:spPr>
          <a:xfrm>
            <a:off x="0" y="4629148"/>
            <a:ext cx="9144000" cy="385800"/>
          </a:xfrm>
          <a:prstGeom prst="rect">
            <a:avLst/>
          </a:prstGeom>
          <a:solidFill>
            <a:srgbClr val="00786E"/>
          </a:solidFill>
          <a:ln>
            <a:noFill/>
          </a:ln>
        </p:spPr>
        <p:txBody>
          <a:bodyPr lIns="45700" tIns="45700" rIns="45700" bIns="45700" anchor="ctr" anchorCtr="0">
            <a:noAutofit/>
          </a:bodyPr>
          <a:lstStyle/>
          <a:p>
            <a:pPr>
              <a:buClr>
                <a:srgbClr val="FFFFFF"/>
              </a:buClr>
            </a:pPr>
            <a:endParaRPr sz="1800">
              <a:solidFill>
                <a:srgbClr val="FFFFFF"/>
              </a:solidFill>
            </a:endParaRPr>
          </a:p>
        </p:txBody>
      </p:sp>
      <p:sp>
        <p:nvSpPr>
          <p:cNvPr id="2345" name="Shape 2345"/>
          <p:cNvSpPr txBox="1">
            <a:spLocks noGrp="1"/>
          </p:cNvSpPr>
          <p:nvPr>
            <p:ph type="title"/>
          </p:nvPr>
        </p:nvSpPr>
        <p:spPr>
          <a:xfrm>
            <a:off x="366711" y="325436"/>
            <a:ext cx="8410500" cy="554100"/>
          </a:xfrm>
          <a:prstGeom prst="rect">
            <a:avLst/>
          </a:prstGeom>
          <a:noFill/>
          <a:ln>
            <a:noFill/>
          </a:ln>
        </p:spPr>
        <p:txBody>
          <a:bodyPr lIns="91425" tIns="91425" rIns="91425" bIns="91425" anchor="t" anchorCtr="0"/>
          <a:lstStyle>
            <a:lvl1pPr marL="0" marR="0" lvl="0" indent="0" algn="l" rtl="0">
              <a:lnSpc>
                <a:spcPct val="90000"/>
              </a:lnSpc>
              <a:spcBef>
                <a:spcPts val="0"/>
              </a:spcBef>
              <a:spcAft>
                <a:spcPts val="0"/>
              </a:spcAft>
              <a:buClr>
                <a:srgbClr val="008881"/>
              </a:buClr>
              <a:buFont typeface="Avenir"/>
              <a:buNone/>
              <a:defRPr sz="3200" b="0" i="0" u="none" strike="noStrike" cap="none">
                <a:solidFill>
                  <a:srgbClr val="008881"/>
                </a:solidFill>
                <a:latin typeface="Avenir"/>
                <a:ea typeface="Avenir"/>
                <a:cs typeface="Avenir"/>
                <a:sym typeface="Avenir"/>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346" name="Shape 2346"/>
          <p:cNvSpPr txBox="1"/>
          <p:nvPr/>
        </p:nvSpPr>
        <p:spPr>
          <a:xfrm>
            <a:off x="366712" y="5043846"/>
            <a:ext cx="2274900" cy="126900"/>
          </a:xfrm>
          <a:prstGeom prst="rect">
            <a:avLst/>
          </a:prstGeom>
          <a:noFill/>
          <a:ln>
            <a:noFill/>
          </a:ln>
        </p:spPr>
        <p:txBody>
          <a:bodyPr lIns="0" tIns="0" rIns="0" bIns="0" anchor="t" anchorCtr="0">
            <a:noAutofit/>
          </a:bodyPr>
          <a:lstStyle/>
          <a:p>
            <a:pPr>
              <a:buClr>
                <a:srgbClr val="808080"/>
              </a:buClr>
              <a:buSzPct val="25000"/>
            </a:pPr>
            <a:r>
              <a:rPr lang="en" sz="600">
                <a:solidFill>
                  <a:srgbClr val="808080"/>
                </a:solidFill>
              </a:rPr>
              <a:t>© Copyright 2014 Pivotal. All rights reserved.</a:t>
            </a:r>
          </a:p>
        </p:txBody>
      </p:sp>
      <p:pic>
        <p:nvPicPr>
          <p:cNvPr id="2347" name="Shape 2347" descr="Shape 331"/>
          <p:cNvPicPr preferRelativeResize="0"/>
          <p:nvPr/>
        </p:nvPicPr>
        <p:blipFill rotWithShape="1">
          <a:blip r:embed="rId2">
            <a:alphaModFix/>
          </a:blip>
          <a:srcRect/>
          <a:stretch/>
        </p:blipFill>
        <p:spPr>
          <a:xfrm>
            <a:off x="7937764" y="4709392"/>
            <a:ext cx="965100" cy="228600"/>
          </a:xfrm>
          <a:prstGeom prst="rect">
            <a:avLst/>
          </a:prstGeom>
          <a:noFill/>
          <a:ln>
            <a:noFill/>
          </a:ln>
        </p:spPr>
      </p:pic>
      <p:sp>
        <p:nvSpPr>
          <p:cNvPr id="2348" name="Shape 2348"/>
          <p:cNvSpPr txBox="1">
            <a:spLocks noGrp="1"/>
          </p:cNvSpPr>
          <p:nvPr>
            <p:ph type="sldNum" idx="12"/>
          </p:nvPr>
        </p:nvSpPr>
        <p:spPr>
          <a:xfrm>
            <a:off x="8959847" y="5021492"/>
            <a:ext cx="126900" cy="126900"/>
          </a:xfrm>
          <a:prstGeom prst="rect">
            <a:avLst/>
          </a:prstGeom>
          <a:noFill/>
          <a:ln>
            <a:noFill/>
          </a:ln>
        </p:spPr>
        <p:txBody>
          <a:bodyPr lIns="0" tIns="0" rIns="0" bIns="0" anchor="t" anchorCtr="0">
            <a:noAutofit/>
          </a:bodyPr>
          <a:lstStyle/>
          <a:p>
            <a:pPr algn="r">
              <a:buClr>
                <a:srgbClr val="808080"/>
              </a:buClr>
              <a:buSzPct val="25000"/>
              <a:buFont typeface="Arial"/>
              <a:buNone/>
            </a:pPr>
            <a:fld id="{00000000-1234-1234-1234-123412341234}" type="slidenum">
              <a:rPr lang="en" sz="800">
                <a:solidFill>
                  <a:srgbClr val="808080"/>
                </a:solidFill>
              </a:rPr>
              <a:pPr algn="r">
                <a:buClr>
                  <a:srgbClr val="808080"/>
                </a:buClr>
                <a:buSzPct val="25000"/>
                <a:buFont typeface="Arial"/>
                <a:buNone/>
              </a:pPr>
              <a:t>‹#›</a:t>
            </a:fld>
            <a:endParaRPr lang="en" sz="800">
              <a:solidFill>
                <a:srgbClr val="808080"/>
              </a:solidFill>
            </a:endParaRPr>
          </a:p>
        </p:txBody>
      </p:sp>
    </p:spTree>
    <p:extLst>
      <p:ext uri="{BB962C8B-B14F-4D97-AF65-F5344CB8AC3E}">
        <p14:creationId xmlns:p14="http://schemas.microsoft.com/office/powerpoint/2010/main" val="42046278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47.xml><?xml version="1.0" encoding="utf-8"?>
<p:sldLayout xmlns:a="http://schemas.openxmlformats.org/drawingml/2006/main" xmlns:r="http://schemas.openxmlformats.org/officeDocument/2006/relationships" xmlns:p="http://schemas.openxmlformats.org/presentationml/2006/main">
  <p:cSld name="3_Title">
    <p:bg>
      <p:bgPr>
        <a:solidFill>
          <a:srgbClr val="1AB9A5"/>
        </a:solidFill>
        <a:effectLst/>
      </p:bgPr>
    </p:bg>
    <p:spTree>
      <p:nvGrpSpPr>
        <p:cNvPr id="1" name="Shape 2349"/>
        <p:cNvGrpSpPr/>
        <p:nvPr/>
      </p:nvGrpSpPr>
      <p:grpSpPr>
        <a:xfrm>
          <a:off x="0" y="0"/>
          <a:ext cx="0" cy="0"/>
          <a:chOff x="0" y="0"/>
          <a:chExt cx="0" cy="0"/>
        </a:xfrm>
      </p:grpSpPr>
      <p:pic>
        <p:nvPicPr>
          <p:cNvPr id="2350" name="Shape 2350" descr="Shape 337"/>
          <p:cNvPicPr preferRelativeResize="0"/>
          <p:nvPr/>
        </p:nvPicPr>
        <p:blipFill rotWithShape="1">
          <a:blip r:embed="rId2">
            <a:alphaModFix/>
          </a:blip>
          <a:srcRect t="1905" r="8366" b="13799"/>
          <a:stretch/>
        </p:blipFill>
        <p:spPr>
          <a:xfrm>
            <a:off x="767535" y="-22"/>
            <a:ext cx="8376600" cy="5143500"/>
          </a:xfrm>
          <a:prstGeom prst="rect">
            <a:avLst/>
          </a:prstGeom>
          <a:noFill/>
          <a:ln>
            <a:noFill/>
          </a:ln>
        </p:spPr>
      </p:pic>
      <p:sp>
        <p:nvSpPr>
          <p:cNvPr id="2351" name="Shape 2351"/>
          <p:cNvSpPr/>
          <p:nvPr/>
        </p:nvSpPr>
        <p:spPr>
          <a:xfrm>
            <a:off x="0" y="-25"/>
            <a:ext cx="9144000" cy="5143500"/>
          </a:xfrm>
          <a:prstGeom prst="rect">
            <a:avLst/>
          </a:prstGeom>
          <a:gradFill>
            <a:gsLst>
              <a:gs pos="0">
                <a:srgbClr val="1AB9A5"/>
              </a:gs>
              <a:gs pos="10000">
                <a:srgbClr val="1AB9A5"/>
              </a:gs>
              <a:gs pos="100000">
                <a:srgbClr val="1AB9A5">
                  <a:alpha val="73725"/>
                </a:srgbClr>
              </a:gs>
            </a:gsLst>
            <a:lin ang="0" scaled="0"/>
          </a:gradFill>
          <a:ln>
            <a:noFill/>
          </a:ln>
        </p:spPr>
        <p:txBody>
          <a:bodyPr lIns="45700" tIns="45700" rIns="45700" bIns="45700" anchor="ctr" anchorCtr="0">
            <a:noAutofit/>
          </a:bodyPr>
          <a:lstStyle/>
          <a:p>
            <a:pPr algn="ctr">
              <a:buClr>
                <a:srgbClr val="A9DBD6"/>
              </a:buClr>
            </a:pPr>
            <a:endParaRPr sz="1800">
              <a:solidFill>
                <a:srgbClr val="A9DBD6"/>
              </a:solidFill>
            </a:endParaRPr>
          </a:p>
        </p:txBody>
      </p:sp>
      <p:pic>
        <p:nvPicPr>
          <p:cNvPr id="2352" name="Shape 2352" descr="Shape 339"/>
          <p:cNvPicPr preferRelativeResize="0"/>
          <p:nvPr/>
        </p:nvPicPr>
        <p:blipFill rotWithShape="1">
          <a:blip r:embed="rId3">
            <a:alphaModFix/>
          </a:blip>
          <a:srcRect/>
          <a:stretch/>
        </p:blipFill>
        <p:spPr>
          <a:xfrm>
            <a:off x="224819" y="515477"/>
            <a:ext cx="2353800" cy="921000"/>
          </a:xfrm>
          <a:prstGeom prst="rect">
            <a:avLst/>
          </a:prstGeom>
          <a:noFill/>
          <a:ln>
            <a:noFill/>
          </a:ln>
        </p:spPr>
      </p:pic>
      <p:cxnSp>
        <p:nvCxnSpPr>
          <p:cNvPr id="2353" name="Shape 2353"/>
          <p:cNvCxnSpPr/>
          <p:nvPr/>
        </p:nvCxnSpPr>
        <p:spPr>
          <a:xfrm>
            <a:off x="762343" y="3110100"/>
            <a:ext cx="738900" cy="0"/>
          </a:xfrm>
          <a:prstGeom prst="straightConnector1">
            <a:avLst/>
          </a:prstGeom>
          <a:noFill/>
          <a:ln w="38100" cap="flat" cmpd="sng">
            <a:solidFill>
              <a:srgbClr val="00253E"/>
            </a:solidFill>
            <a:prstDash val="solid"/>
            <a:round/>
            <a:headEnd type="none" w="med" len="med"/>
            <a:tailEnd type="none" w="med" len="med"/>
          </a:ln>
        </p:spPr>
      </p:cxnSp>
      <p:sp>
        <p:nvSpPr>
          <p:cNvPr id="2354" name="Shape 2354"/>
          <p:cNvSpPr txBox="1">
            <a:spLocks noGrp="1"/>
          </p:cNvSpPr>
          <p:nvPr>
            <p:ph type="title"/>
          </p:nvPr>
        </p:nvSpPr>
        <p:spPr>
          <a:xfrm>
            <a:off x="668791" y="1737010"/>
            <a:ext cx="5854800" cy="11916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00253E"/>
              </a:buClr>
              <a:buFont typeface="Arial"/>
              <a:buNone/>
              <a:defRPr sz="3500" b="1" i="0" u="none" strike="noStrike" cap="none">
                <a:solidFill>
                  <a:srgbClr val="00253E"/>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355" name="Shape 2355"/>
          <p:cNvSpPr txBox="1"/>
          <p:nvPr/>
        </p:nvSpPr>
        <p:spPr>
          <a:xfrm>
            <a:off x="6402855" y="4782060"/>
            <a:ext cx="2656799" cy="268800"/>
          </a:xfrm>
          <a:prstGeom prst="rect">
            <a:avLst/>
          </a:prstGeom>
          <a:noFill/>
          <a:ln>
            <a:noFill/>
          </a:ln>
        </p:spPr>
        <p:txBody>
          <a:bodyPr lIns="91375" tIns="91375" rIns="91375" bIns="91375" anchor="t" anchorCtr="0">
            <a:noAutofit/>
          </a:bodyPr>
          <a:lstStyle/>
          <a:p>
            <a:pPr algn="r">
              <a:buClr>
                <a:srgbClr val="D5EDEA"/>
              </a:buClr>
              <a:buSzPct val="25000"/>
            </a:pPr>
            <a:r>
              <a:rPr lang="en" sz="700">
                <a:solidFill>
                  <a:srgbClr val="D5EDEA"/>
                </a:solidFill>
              </a:rPr>
              <a:t>© Copyright 2017 Pivotal Software, Inc. All rights Reserved.</a:t>
            </a:r>
          </a:p>
        </p:txBody>
      </p:sp>
      <p:sp>
        <p:nvSpPr>
          <p:cNvPr id="2356" name="Shape 2356"/>
          <p:cNvSpPr txBox="1">
            <a:spLocks noGrp="1"/>
          </p:cNvSpPr>
          <p:nvPr>
            <p:ph type="sldNum" idx="12"/>
          </p:nvPr>
        </p:nvSpPr>
        <p:spPr>
          <a:xfrm>
            <a:off x="6216435" y="4608089"/>
            <a:ext cx="3369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22009953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48.xml><?xml version="1.0" encoding="utf-8"?>
<p:sldLayout xmlns:a="http://schemas.openxmlformats.org/drawingml/2006/main" xmlns:r="http://schemas.openxmlformats.org/officeDocument/2006/relationships" xmlns:p="http://schemas.openxmlformats.org/presentationml/2006/main">
  <p:cSld name="12_Blank">
    <p:spTree>
      <p:nvGrpSpPr>
        <p:cNvPr id="1" name="Shape 2357"/>
        <p:cNvGrpSpPr/>
        <p:nvPr/>
      </p:nvGrpSpPr>
      <p:grpSpPr>
        <a:xfrm>
          <a:off x="0" y="0"/>
          <a:ext cx="0" cy="0"/>
          <a:chOff x="0" y="0"/>
          <a:chExt cx="0" cy="0"/>
        </a:xfrm>
      </p:grpSpPr>
      <p:pic>
        <p:nvPicPr>
          <p:cNvPr id="2358" name="Shape 2358" descr="Shape 348"/>
          <p:cNvPicPr preferRelativeResize="0"/>
          <p:nvPr/>
        </p:nvPicPr>
        <p:blipFill rotWithShape="1">
          <a:blip r:embed="rId2">
            <a:alphaModFix/>
          </a:blip>
          <a:srcRect/>
          <a:stretch/>
        </p:blipFill>
        <p:spPr>
          <a:xfrm>
            <a:off x="8272777" y="4855076"/>
            <a:ext cx="731400" cy="171300"/>
          </a:xfrm>
          <a:prstGeom prst="rect">
            <a:avLst/>
          </a:prstGeom>
          <a:noFill/>
          <a:ln>
            <a:noFill/>
          </a:ln>
        </p:spPr>
      </p:pic>
      <p:sp>
        <p:nvSpPr>
          <p:cNvPr id="2359" name="Shape 2359"/>
          <p:cNvSpPr txBox="1">
            <a:spLocks noGrp="1"/>
          </p:cNvSpPr>
          <p:nvPr>
            <p:ph type="sldNum" idx="12"/>
          </p:nvPr>
        </p:nvSpPr>
        <p:spPr>
          <a:xfrm>
            <a:off x="48247" y="4861462"/>
            <a:ext cx="231300" cy="214500"/>
          </a:xfrm>
          <a:prstGeom prst="rect">
            <a:avLst/>
          </a:prstGeom>
          <a:noFill/>
          <a:ln>
            <a:noFill/>
          </a:ln>
        </p:spPr>
        <p:txBody>
          <a:bodyPr lIns="45675" tIns="45675" rIns="45675" bIns="45675" anchor="t" anchorCtr="0">
            <a:noAutofit/>
          </a:bodyPr>
          <a:lstStyle/>
          <a:p>
            <a:pPr>
              <a:buClr>
                <a:srgbClr val="A5A5A5"/>
              </a:buClr>
              <a:buSzPct val="25000"/>
              <a:buFont typeface="Arial"/>
              <a:buNone/>
            </a:pPr>
            <a:fld id="{00000000-1234-1234-1234-123412341234}" type="slidenum">
              <a:rPr lang="en" sz="900">
                <a:solidFill>
                  <a:srgbClr val="A5A5A5"/>
                </a:solidFill>
              </a:rPr>
              <a:pPr>
                <a:buClr>
                  <a:srgbClr val="A5A5A5"/>
                </a:buClr>
                <a:buSzPct val="25000"/>
                <a:buFont typeface="Arial"/>
                <a:buNone/>
              </a:pPr>
              <a:t>‹#›</a:t>
            </a:fld>
            <a:endParaRPr lang="en" sz="900">
              <a:solidFill>
                <a:srgbClr val="A5A5A5"/>
              </a:solidFill>
            </a:endParaRPr>
          </a:p>
        </p:txBody>
      </p:sp>
    </p:spTree>
    <p:extLst>
      <p:ext uri="{BB962C8B-B14F-4D97-AF65-F5344CB8AC3E}">
        <p14:creationId xmlns:p14="http://schemas.microsoft.com/office/powerpoint/2010/main" val="15933709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49.xml><?xml version="1.0" encoding="utf-8"?>
<p:sldLayout xmlns:a="http://schemas.openxmlformats.org/drawingml/2006/main" xmlns:r="http://schemas.openxmlformats.org/officeDocument/2006/relationships" xmlns:p="http://schemas.openxmlformats.org/presentationml/2006/main">
  <p:cSld name="4_Title only">
    <p:spTree>
      <p:nvGrpSpPr>
        <p:cNvPr id="1" name="Shape 2360"/>
        <p:cNvGrpSpPr/>
        <p:nvPr/>
      </p:nvGrpSpPr>
      <p:grpSpPr>
        <a:xfrm>
          <a:off x="0" y="0"/>
          <a:ext cx="0" cy="0"/>
          <a:chOff x="0" y="0"/>
          <a:chExt cx="0" cy="0"/>
        </a:xfrm>
      </p:grpSpPr>
      <p:sp>
        <p:nvSpPr>
          <p:cNvPr id="2361" name="Shape 2361"/>
          <p:cNvSpPr txBox="1">
            <a:spLocks noGrp="1"/>
          </p:cNvSpPr>
          <p:nvPr>
            <p:ph type="title"/>
          </p:nvPr>
        </p:nvSpPr>
        <p:spPr>
          <a:xfrm>
            <a:off x="311694" y="445025"/>
            <a:ext cx="8520600" cy="572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362" name="Shape 2362"/>
          <p:cNvSpPr txBox="1">
            <a:spLocks noGrp="1"/>
          </p:cNvSpPr>
          <p:nvPr>
            <p:ph type="sldNum" idx="12"/>
          </p:nvPr>
        </p:nvSpPr>
        <p:spPr>
          <a:xfrm>
            <a:off x="8684439" y="4700867"/>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18987865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Title 2">
    <p:bg>
      <p:bgPr>
        <a:solidFill>
          <a:schemeClr val="lt2"/>
        </a:solidFill>
        <a:effectLst/>
      </p:bgPr>
    </p:bg>
    <p:spTree>
      <p:nvGrpSpPr>
        <p:cNvPr id="1" name="Shape 1325"/>
        <p:cNvGrpSpPr/>
        <p:nvPr/>
      </p:nvGrpSpPr>
      <p:grpSpPr>
        <a:xfrm>
          <a:off x="0" y="0"/>
          <a:ext cx="0" cy="0"/>
          <a:chOff x="0" y="0"/>
          <a:chExt cx="0" cy="0"/>
        </a:xfrm>
      </p:grpSpPr>
      <p:pic>
        <p:nvPicPr>
          <p:cNvPr id="1326" name="Shape 1326" descr="Pivotal White RGB.eps"/>
          <p:cNvPicPr preferRelativeResize="0"/>
          <p:nvPr/>
        </p:nvPicPr>
        <p:blipFill rotWithShape="1">
          <a:blip r:embed="rId2">
            <a:alphaModFix/>
          </a:blip>
          <a:srcRect/>
          <a:stretch/>
        </p:blipFill>
        <p:spPr>
          <a:xfrm>
            <a:off x="224822" y="515477"/>
            <a:ext cx="2353800" cy="921000"/>
          </a:xfrm>
          <a:prstGeom prst="rect">
            <a:avLst/>
          </a:prstGeom>
          <a:noFill/>
          <a:ln>
            <a:noFill/>
          </a:ln>
        </p:spPr>
      </p:pic>
      <p:cxnSp>
        <p:nvCxnSpPr>
          <p:cNvPr id="1327" name="Shape 1327"/>
          <p:cNvCxnSpPr/>
          <p:nvPr/>
        </p:nvCxnSpPr>
        <p:spPr>
          <a:xfrm>
            <a:off x="762346" y="3110100"/>
            <a:ext cx="738900" cy="0"/>
          </a:xfrm>
          <a:prstGeom prst="straightConnector1">
            <a:avLst/>
          </a:prstGeom>
          <a:noFill/>
          <a:ln w="38100" cap="flat" cmpd="sng">
            <a:solidFill>
              <a:schemeClr val="dk1"/>
            </a:solidFill>
            <a:prstDash val="solid"/>
            <a:round/>
            <a:headEnd type="none" w="med" len="med"/>
            <a:tailEnd type="none" w="med" len="med"/>
          </a:ln>
        </p:spPr>
      </p:cxnSp>
      <p:sp>
        <p:nvSpPr>
          <p:cNvPr id="1328" name="Shape 1328"/>
          <p:cNvSpPr txBox="1">
            <a:spLocks noGrp="1"/>
          </p:cNvSpPr>
          <p:nvPr>
            <p:ph type="title"/>
          </p:nvPr>
        </p:nvSpPr>
        <p:spPr>
          <a:xfrm>
            <a:off x="668792" y="1737013"/>
            <a:ext cx="5854800" cy="1191600"/>
          </a:xfrm>
          <a:prstGeom prst="rect">
            <a:avLst/>
          </a:prstGeom>
          <a:noFill/>
          <a:ln>
            <a:noFill/>
          </a:ln>
        </p:spPr>
        <p:txBody>
          <a:bodyPr lIns="91425" tIns="91425" rIns="91425" bIns="91425" anchor="b" anchorCtr="0"/>
          <a:lstStyle>
            <a:lvl1pPr lvl="0" rtl="0">
              <a:spcBef>
                <a:spcPts val="0"/>
              </a:spcBef>
              <a:buNone/>
              <a:defRPr sz="3500" b="1">
                <a:solidFill>
                  <a:schemeClr val="dk1"/>
                </a:solidFill>
                <a:latin typeface="Proxima Nova"/>
                <a:ea typeface="Proxima Nova"/>
                <a:cs typeface="Proxima Nova"/>
                <a:sym typeface="Proxima Nova"/>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sp>
        <p:nvSpPr>
          <p:cNvPr id="1329" name="Shape 1329"/>
          <p:cNvSpPr txBox="1">
            <a:spLocks noGrp="1"/>
          </p:cNvSpPr>
          <p:nvPr>
            <p:ph type="title" idx="2"/>
          </p:nvPr>
        </p:nvSpPr>
        <p:spPr>
          <a:xfrm>
            <a:off x="664750" y="3306696"/>
            <a:ext cx="4278900" cy="1495200"/>
          </a:xfrm>
          <a:prstGeom prst="rect">
            <a:avLst/>
          </a:prstGeom>
          <a:noFill/>
          <a:ln>
            <a:noFill/>
          </a:ln>
        </p:spPr>
        <p:txBody>
          <a:bodyPr lIns="91425" tIns="91425" rIns="91425" bIns="91425" anchor="t" anchorCtr="0"/>
          <a:lstStyle>
            <a:lvl1pPr lvl="0" rtl="0">
              <a:lnSpc>
                <a:spcPct val="110000"/>
              </a:lnSpc>
              <a:spcBef>
                <a:spcPts val="0"/>
              </a:spcBef>
              <a:buNone/>
              <a:defRPr sz="1500">
                <a:solidFill>
                  <a:srgbClr val="FFFFFF"/>
                </a:solidFill>
                <a:latin typeface="Proxima Nova"/>
                <a:ea typeface="Proxima Nova"/>
                <a:cs typeface="Proxima Nova"/>
                <a:sym typeface="Proxima Nova"/>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sp>
        <p:nvSpPr>
          <p:cNvPr id="1330" name="Shape 1330"/>
          <p:cNvSpPr txBox="1"/>
          <p:nvPr/>
        </p:nvSpPr>
        <p:spPr>
          <a:xfrm>
            <a:off x="6402862" y="4782060"/>
            <a:ext cx="2656799" cy="195600"/>
          </a:xfrm>
          <a:prstGeom prst="rect">
            <a:avLst/>
          </a:prstGeom>
          <a:noFill/>
          <a:ln>
            <a:noFill/>
          </a:ln>
        </p:spPr>
        <p:txBody>
          <a:bodyPr lIns="91425" tIns="91425" rIns="91425" bIns="91425" anchor="t" anchorCtr="0">
            <a:noAutofit/>
          </a:bodyPr>
          <a:lstStyle/>
          <a:p>
            <a:pPr algn="r">
              <a:buClrTx/>
              <a:buFontTx/>
              <a:buNone/>
            </a:pPr>
            <a:r>
              <a:rPr lang="en" sz="700">
                <a:solidFill>
                  <a:srgbClr val="D5EDEA"/>
                </a:solidFill>
                <a:latin typeface="Proxima Nova"/>
                <a:ea typeface="Proxima Nova"/>
                <a:cs typeface="Proxima Nova"/>
                <a:sym typeface="Proxima Nova"/>
              </a:rPr>
              <a:t>© Copyright 2017 Pivotal Software, Inc. All rights Reserved.</a:t>
            </a:r>
          </a:p>
          <a:p>
            <a:pPr>
              <a:buClrTx/>
              <a:buFontTx/>
              <a:buNone/>
            </a:pPr>
            <a:endParaRPr sz="700">
              <a:solidFill>
                <a:srgbClr val="D5EDEA"/>
              </a:solidFill>
              <a:latin typeface="Proxima Nova"/>
              <a:ea typeface="Proxima Nova"/>
              <a:cs typeface="Proxima Nova"/>
              <a:sym typeface="Proxima Nova"/>
            </a:endParaRPr>
          </a:p>
        </p:txBody>
      </p:sp>
    </p:spTree>
    <p:extLst>
      <p:ext uri="{BB962C8B-B14F-4D97-AF65-F5344CB8AC3E}">
        <p14:creationId xmlns:p14="http://schemas.microsoft.com/office/powerpoint/2010/main" val="42076285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50.xml><?xml version="1.0" encoding="utf-8"?>
<p:sldLayout xmlns:a="http://schemas.openxmlformats.org/drawingml/2006/main" xmlns:r="http://schemas.openxmlformats.org/officeDocument/2006/relationships" xmlns:p="http://schemas.openxmlformats.org/presentationml/2006/main">
  <p:cSld name="4_Side-by-Side">
    <p:spTree>
      <p:nvGrpSpPr>
        <p:cNvPr id="1" name="Shape 2363"/>
        <p:cNvGrpSpPr/>
        <p:nvPr/>
      </p:nvGrpSpPr>
      <p:grpSpPr>
        <a:xfrm>
          <a:off x="0" y="0"/>
          <a:ext cx="0" cy="0"/>
          <a:chOff x="0" y="0"/>
          <a:chExt cx="0" cy="0"/>
        </a:xfrm>
      </p:grpSpPr>
      <p:pic>
        <p:nvPicPr>
          <p:cNvPr id="2364" name="Shape 2364" descr="Shape 354"/>
          <p:cNvPicPr preferRelativeResize="0"/>
          <p:nvPr/>
        </p:nvPicPr>
        <p:blipFill rotWithShape="1">
          <a:blip r:embed="rId2">
            <a:alphaModFix/>
          </a:blip>
          <a:srcRect/>
          <a:stretch/>
        </p:blipFill>
        <p:spPr>
          <a:xfrm>
            <a:off x="-10" y="4772092"/>
            <a:ext cx="897000" cy="371400"/>
          </a:xfrm>
          <a:prstGeom prst="rect">
            <a:avLst/>
          </a:prstGeom>
          <a:noFill/>
          <a:ln>
            <a:noFill/>
          </a:ln>
        </p:spPr>
      </p:pic>
      <p:cxnSp>
        <p:nvCxnSpPr>
          <p:cNvPr id="2365" name="Shape 2365"/>
          <p:cNvCxnSpPr/>
          <p:nvPr/>
        </p:nvCxnSpPr>
        <p:spPr>
          <a:xfrm rot="10800000">
            <a:off x="4574537" y="925301"/>
            <a:ext cx="0" cy="3807600"/>
          </a:xfrm>
          <a:prstGeom prst="straightConnector1">
            <a:avLst/>
          </a:prstGeom>
          <a:noFill/>
          <a:ln w="19050" cap="flat" cmpd="sng">
            <a:solidFill>
              <a:srgbClr val="D9D9D9"/>
            </a:solidFill>
            <a:prstDash val="solid"/>
            <a:round/>
            <a:headEnd type="none" w="med" len="med"/>
            <a:tailEnd type="none" w="med" len="med"/>
          </a:ln>
        </p:spPr>
      </p:cxnSp>
      <p:cxnSp>
        <p:nvCxnSpPr>
          <p:cNvPr id="2366" name="Shape 2366"/>
          <p:cNvCxnSpPr/>
          <p:nvPr/>
        </p:nvCxnSpPr>
        <p:spPr>
          <a:xfrm>
            <a:off x="4572000" y="-214527"/>
            <a:ext cx="0" cy="119700"/>
          </a:xfrm>
          <a:prstGeom prst="straightConnector1">
            <a:avLst/>
          </a:prstGeom>
          <a:noFill/>
          <a:ln w="9525" cap="flat" cmpd="sng">
            <a:solidFill>
              <a:srgbClr val="FFFFFF"/>
            </a:solidFill>
            <a:prstDash val="solid"/>
            <a:round/>
            <a:headEnd type="none" w="med" len="med"/>
            <a:tailEnd type="none" w="med" len="med"/>
          </a:ln>
        </p:spPr>
      </p:cxnSp>
      <p:sp>
        <p:nvSpPr>
          <p:cNvPr id="2367" name="Shape 2367"/>
          <p:cNvSpPr txBox="1">
            <a:spLocks noGrp="1"/>
          </p:cNvSpPr>
          <p:nvPr>
            <p:ph type="title"/>
          </p:nvPr>
        </p:nvSpPr>
        <p:spPr>
          <a:xfrm>
            <a:off x="253550" y="151269"/>
            <a:ext cx="8663100" cy="557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253E"/>
              </a:buClr>
              <a:buFont typeface="Arial"/>
              <a:buNone/>
              <a:defRPr sz="2500" b="1" i="0" u="none" strike="noStrike" cap="none">
                <a:solidFill>
                  <a:srgbClr val="00253E"/>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368" name="Shape 2368"/>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32394015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51.xml><?xml version="1.0" encoding="utf-8"?>
<p:sldLayout xmlns:a="http://schemas.openxmlformats.org/drawingml/2006/main" xmlns:r="http://schemas.openxmlformats.org/officeDocument/2006/relationships" xmlns:p="http://schemas.openxmlformats.org/presentationml/2006/main">
  <p:cSld name="13_Blank">
    <p:spTree>
      <p:nvGrpSpPr>
        <p:cNvPr id="1" name="Shape 2369"/>
        <p:cNvGrpSpPr/>
        <p:nvPr/>
      </p:nvGrpSpPr>
      <p:grpSpPr>
        <a:xfrm>
          <a:off x="0" y="0"/>
          <a:ext cx="0" cy="0"/>
          <a:chOff x="0" y="0"/>
          <a:chExt cx="0" cy="0"/>
        </a:xfrm>
      </p:grpSpPr>
      <p:pic>
        <p:nvPicPr>
          <p:cNvPr id="2370" name="Shape 2370" descr="Shape 360"/>
          <p:cNvPicPr preferRelativeResize="0"/>
          <p:nvPr/>
        </p:nvPicPr>
        <p:blipFill rotWithShape="1">
          <a:blip r:embed="rId2">
            <a:alphaModFix/>
          </a:blip>
          <a:srcRect/>
          <a:stretch/>
        </p:blipFill>
        <p:spPr>
          <a:xfrm>
            <a:off x="8272777" y="4855076"/>
            <a:ext cx="731400" cy="171300"/>
          </a:xfrm>
          <a:prstGeom prst="rect">
            <a:avLst/>
          </a:prstGeom>
          <a:noFill/>
          <a:ln>
            <a:noFill/>
          </a:ln>
        </p:spPr>
      </p:pic>
      <p:sp>
        <p:nvSpPr>
          <p:cNvPr id="2371" name="Shape 2371"/>
          <p:cNvSpPr txBox="1">
            <a:spLocks noGrp="1"/>
          </p:cNvSpPr>
          <p:nvPr>
            <p:ph type="sldNum" idx="12"/>
          </p:nvPr>
        </p:nvSpPr>
        <p:spPr>
          <a:xfrm>
            <a:off x="48247" y="4861462"/>
            <a:ext cx="231300" cy="214500"/>
          </a:xfrm>
          <a:prstGeom prst="rect">
            <a:avLst/>
          </a:prstGeom>
          <a:noFill/>
          <a:ln>
            <a:noFill/>
          </a:ln>
        </p:spPr>
        <p:txBody>
          <a:bodyPr lIns="45675" tIns="45675" rIns="45675" bIns="45675" anchor="t" anchorCtr="0">
            <a:noAutofit/>
          </a:bodyPr>
          <a:lstStyle/>
          <a:p>
            <a:pPr>
              <a:buClr>
                <a:srgbClr val="A5A5A5"/>
              </a:buClr>
              <a:buSzPct val="25000"/>
              <a:buFont typeface="Arial"/>
              <a:buNone/>
            </a:pPr>
            <a:fld id="{00000000-1234-1234-1234-123412341234}" type="slidenum">
              <a:rPr lang="en" sz="900">
                <a:solidFill>
                  <a:srgbClr val="A5A5A5"/>
                </a:solidFill>
              </a:rPr>
              <a:pPr>
                <a:buClr>
                  <a:srgbClr val="A5A5A5"/>
                </a:buClr>
                <a:buSzPct val="25000"/>
                <a:buFont typeface="Arial"/>
                <a:buNone/>
              </a:pPr>
              <a:t>‹#›</a:t>
            </a:fld>
            <a:endParaRPr lang="en" sz="900">
              <a:solidFill>
                <a:srgbClr val="A5A5A5"/>
              </a:solidFill>
            </a:endParaRPr>
          </a:p>
        </p:txBody>
      </p:sp>
    </p:spTree>
    <p:extLst>
      <p:ext uri="{BB962C8B-B14F-4D97-AF65-F5344CB8AC3E}">
        <p14:creationId xmlns:p14="http://schemas.microsoft.com/office/powerpoint/2010/main" val="4891610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52.xml><?xml version="1.0" encoding="utf-8"?>
<p:sldLayout xmlns:a="http://schemas.openxmlformats.org/drawingml/2006/main" xmlns:r="http://schemas.openxmlformats.org/officeDocument/2006/relationships" xmlns:p="http://schemas.openxmlformats.org/presentationml/2006/main">
  <p:cSld name="5_Side-by-Side">
    <p:spTree>
      <p:nvGrpSpPr>
        <p:cNvPr id="1" name="Shape 2372"/>
        <p:cNvGrpSpPr/>
        <p:nvPr/>
      </p:nvGrpSpPr>
      <p:grpSpPr>
        <a:xfrm>
          <a:off x="0" y="0"/>
          <a:ext cx="0" cy="0"/>
          <a:chOff x="0" y="0"/>
          <a:chExt cx="0" cy="0"/>
        </a:xfrm>
      </p:grpSpPr>
      <p:pic>
        <p:nvPicPr>
          <p:cNvPr id="2373" name="Shape 2373" descr="Shape 363"/>
          <p:cNvPicPr preferRelativeResize="0"/>
          <p:nvPr/>
        </p:nvPicPr>
        <p:blipFill rotWithShape="1">
          <a:blip r:embed="rId2">
            <a:alphaModFix/>
          </a:blip>
          <a:srcRect/>
          <a:stretch/>
        </p:blipFill>
        <p:spPr>
          <a:xfrm>
            <a:off x="-10" y="4772092"/>
            <a:ext cx="897000" cy="371400"/>
          </a:xfrm>
          <a:prstGeom prst="rect">
            <a:avLst/>
          </a:prstGeom>
          <a:noFill/>
          <a:ln>
            <a:noFill/>
          </a:ln>
        </p:spPr>
      </p:pic>
      <p:cxnSp>
        <p:nvCxnSpPr>
          <p:cNvPr id="2374" name="Shape 2374"/>
          <p:cNvCxnSpPr/>
          <p:nvPr/>
        </p:nvCxnSpPr>
        <p:spPr>
          <a:xfrm rot="10800000">
            <a:off x="4574537" y="925301"/>
            <a:ext cx="0" cy="3807600"/>
          </a:xfrm>
          <a:prstGeom prst="straightConnector1">
            <a:avLst/>
          </a:prstGeom>
          <a:noFill/>
          <a:ln w="19050" cap="flat" cmpd="sng">
            <a:solidFill>
              <a:srgbClr val="D9D9D9"/>
            </a:solidFill>
            <a:prstDash val="solid"/>
            <a:round/>
            <a:headEnd type="none" w="med" len="med"/>
            <a:tailEnd type="none" w="med" len="med"/>
          </a:ln>
        </p:spPr>
      </p:cxnSp>
      <p:cxnSp>
        <p:nvCxnSpPr>
          <p:cNvPr id="2375" name="Shape 2375"/>
          <p:cNvCxnSpPr/>
          <p:nvPr/>
        </p:nvCxnSpPr>
        <p:spPr>
          <a:xfrm>
            <a:off x="4572000" y="-214527"/>
            <a:ext cx="0" cy="119700"/>
          </a:xfrm>
          <a:prstGeom prst="straightConnector1">
            <a:avLst/>
          </a:prstGeom>
          <a:noFill/>
          <a:ln w="9525" cap="flat" cmpd="sng">
            <a:solidFill>
              <a:srgbClr val="FFFFFF"/>
            </a:solidFill>
            <a:prstDash val="solid"/>
            <a:round/>
            <a:headEnd type="none" w="med" len="med"/>
            <a:tailEnd type="none" w="med" len="med"/>
          </a:ln>
        </p:spPr>
      </p:cxnSp>
      <p:sp>
        <p:nvSpPr>
          <p:cNvPr id="2376" name="Shape 2376"/>
          <p:cNvSpPr txBox="1">
            <a:spLocks noGrp="1"/>
          </p:cNvSpPr>
          <p:nvPr>
            <p:ph type="title"/>
          </p:nvPr>
        </p:nvSpPr>
        <p:spPr>
          <a:xfrm>
            <a:off x="253550" y="151271"/>
            <a:ext cx="8663100" cy="557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253E"/>
              </a:buClr>
              <a:buFont typeface="Arial"/>
              <a:buNone/>
              <a:defRPr sz="2500" b="1" i="0" u="none" strike="noStrike" cap="none">
                <a:solidFill>
                  <a:srgbClr val="00253E"/>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377" name="Shape 2377"/>
          <p:cNvSpPr txBox="1">
            <a:spLocks noGrp="1"/>
          </p:cNvSpPr>
          <p:nvPr>
            <p:ph type="sldNum" idx="12"/>
          </p:nvPr>
        </p:nvSpPr>
        <p:spPr>
          <a:xfrm>
            <a:off x="6216435" y="4608089"/>
            <a:ext cx="3369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33952587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53.xml><?xml version="1.0" encoding="utf-8"?>
<p:sldLayout xmlns:a="http://schemas.openxmlformats.org/drawingml/2006/main" xmlns:r="http://schemas.openxmlformats.org/officeDocument/2006/relationships" xmlns:p="http://schemas.openxmlformats.org/presentationml/2006/main">
  <p:cSld name="4_Body">
    <p:spTree>
      <p:nvGrpSpPr>
        <p:cNvPr id="1" name="Shape 2378"/>
        <p:cNvGrpSpPr/>
        <p:nvPr/>
      </p:nvGrpSpPr>
      <p:grpSpPr>
        <a:xfrm>
          <a:off x="0" y="0"/>
          <a:ext cx="0" cy="0"/>
          <a:chOff x="0" y="0"/>
          <a:chExt cx="0" cy="0"/>
        </a:xfrm>
      </p:grpSpPr>
      <p:pic>
        <p:nvPicPr>
          <p:cNvPr id="2379" name="Shape 2379" descr="Shape 369"/>
          <p:cNvPicPr preferRelativeResize="0"/>
          <p:nvPr/>
        </p:nvPicPr>
        <p:blipFill rotWithShape="1">
          <a:blip r:embed="rId2">
            <a:alphaModFix/>
          </a:blip>
          <a:srcRect/>
          <a:stretch/>
        </p:blipFill>
        <p:spPr>
          <a:xfrm>
            <a:off x="-10" y="4772092"/>
            <a:ext cx="897000" cy="371400"/>
          </a:xfrm>
          <a:prstGeom prst="rect">
            <a:avLst/>
          </a:prstGeom>
          <a:noFill/>
          <a:ln>
            <a:noFill/>
          </a:ln>
        </p:spPr>
      </p:pic>
      <p:sp>
        <p:nvSpPr>
          <p:cNvPr id="2380" name="Shape 2380"/>
          <p:cNvSpPr txBox="1">
            <a:spLocks noGrp="1"/>
          </p:cNvSpPr>
          <p:nvPr>
            <p:ph type="title"/>
          </p:nvPr>
        </p:nvSpPr>
        <p:spPr>
          <a:xfrm>
            <a:off x="253550" y="151271"/>
            <a:ext cx="8663100" cy="557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253E"/>
              </a:buClr>
              <a:buFont typeface="Arial"/>
              <a:buNone/>
              <a:defRPr sz="2500" b="1" i="0" u="none" strike="noStrike" cap="none">
                <a:solidFill>
                  <a:srgbClr val="00253E"/>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381" name="Shape 2381"/>
          <p:cNvSpPr txBox="1">
            <a:spLocks noGrp="1"/>
          </p:cNvSpPr>
          <p:nvPr>
            <p:ph type="sldNum" idx="12"/>
          </p:nvPr>
        </p:nvSpPr>
        <p:spPr>
          <a:xfrm>
            <a:off x="6216435" y="4608089"/>
            <a:ext cx="3369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29291846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54.xml><?xml version="1.0" encoding="utf-8"?>
<p:sldLayout xmlns:a="http://schemas.openxmlformats.org/drawingml/2006/main" xmlns:r="http://schemas.openxmlformats.org/officeDocument/2006/relationships" xmlns:p="http://schemas.openxmlformats.org/presentationml/2006/main">
  <p:cSld name="3_Title slide">
    <p:spTree>
      <p:nvGrpSpPr>
        <p:cNvPr id="1" name="Shape 2382"/>
        <p:cNvGrpSpPr/>
        <p:nvPr/>
      </p:nvGrpSpPr>
      <p:grpSpPr>
        <a:xfrm>
          <a:off x="0" y="0"/>
          <a:ext cx="0" cy="0"/>
          <a:chOff x="0" y="0"/>
          <a:chExt cx="0" cy="0"/>
        </a:xfrm>
      </p:grpSpPr>
      <p:sp>
        <p:nvSpPr>
          <p:cNvPr id="2383" name="Shape 2383"/>
          <p:cNvSpPr txBox="1">
            <a:spLocks noGrp="1"/>
          </p:cNvSpPr>
          <p:nvPr>
            <p:ph type="title"/>
          </p:nvPr>
        </p:nvSpPr>
        <p:spPr>
          <a:xfrm>
            <a:off x="311708" y="744572"/>
            <a:ext cx="8520600" cy="20526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rgbClr val="000000"/>
              </a:buClr>
              <a:buFont typeface="Arial"/>
              <a:buNone/>
              <a:defRPr sz="52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384" name="Shape 2384"/>
          <p:cNvSpPr txBox="1">
            <a:spLocks noGrp="1"/>
          </p:cNvSpPr>
          <p:nvPr>
            <p:ph type="body" idx="1"/>
          </p:nvPr>
        </p:nvSpPr>
        <p:spPr>
          <a:xfrm>
            <a:off x="311697" y="2834125"/>
            <a:ext cx="8520600" cy="792600"/>
          </a:xfrm>
          <a:prstGeom prst="rect">
            <a:avLst/>
          </a:prstGeom>
          <a:noFill/>
          <a:ln>
            <a:noFill/>
          </a:ln>
        </p:spPr>
        <p:txBody>
          <a:bodyPr lIns="91425" tIns="91425" rIns="91425" bIns="91425" anchor="t" anchorCtr="0"/>
          <a:lstStyle>
            <a:lvl1pPr marL="0" marR="0" lvl="0" indent="0" algn="ctr" rtl="0">
              <a:lnSpc>
                <a:spcPct val="100000"/>
              </a:lnSpc>
              <a:spcBef>
                <a:spcPts val="0"/>
              </a:spcBef>
              <a:spcAft>
                <a:spcPts val="0"/>
              </a:spcAft>
              <a:buClr>
                <a:srgbClr val="585858"/>
              </a:buClr>
              <a:buFont typeface="Arial"/>
              <a:buNone/>
              <a:defRPr sz="2800" b="0" i="0" u="none" strike="noStrike" cap="none">
                <a:solidFill>
                  <a:srgbClr val="585858"/>
                </a:solidFill>
                <a:latin typeface="Arial"/>
                <a:ea typeface="Arial"/>
                <a:cs typeface="Arial"/>
                <a:sym typeface="Arial"/>
              </a:defRPr>
            </a:lvl1pPr>
            <a:lvl2pPr marL="0" marR="0" lvl="1" indent="0" algn="ctr" rtl="0">
              <a:lnSpc>
                <a:spcPct val="100000"/>
              </a:lnSpc>
              <a:spcBef>
                <a:spcPts val="0"/>
              </a:spcBef>
              <a:spcAft>
                <a:spcPts val="0"/>
              </a:spcAft>
              <a:buClr>
                <a:srgbClr val="585858"/>
              </a:buClr>
              <a:buFont typeface="Arial"/>
              <a:buNone/>
              <a:defRPr sz="2800" b="0" i="0" u="none" strike="noStrike" cap="none">
                <a:solidFill>
                  <a:srgbClr val="585858"/>
                </a:solidFill>
                <a:latin typeface="Arial"/>
                <a:ea typeface="Arial"/>
                <a:cs typeface="Arial"/>
                <a:sym typeface="Arial"/>
              </a:defRPr>
            </a:lvl2pPr>
            <a:lvl3pPr marL="0" marR="0" lvl="2" indent="0" algn="ctr" rtl="0">
              <a:lnSpc>
                <a:spcPct val="100000"/>
              </a:lnSpc>
              <a:spcBef>
                <a:spcPts val="0"/>
              </a:spcBef>
              <a:spcAft>
                <a:spcPts val="0"/>
              </a:spcAft>
              <a:buClr>
                <a:srgbClr val="585858"/>
              </a:buClr>
              <a:buFont typeface="Arial"/>
              <a:buNone/>
              <a:defRPr sz="2800" b="0" i="0" u="none" strike="noStrike" cap="none">
                <a:solidFill>
                  <a:srgbClr val="585858"/>
                </a:solidFill>
                <a:latin typeface="Arial"/>
                <a:ea typeface="Arial"/>
                <a:cs typeface="Arial"/>
                <a:sym typeface="Arial"/>
              </a:defRPr>
            </a:lvl3pPr>
            <a:lvl4pPr marL="0" marR="0" lvl="3" indent="0" algn="ctr" rtl="0">
              <a:lnSpc>
                <a:spcPct val="100000"/>
              </a:lnSpc>
              <a:spcBef>
                <a:spcPts val="0"/>
              </a:spcBef>
              <a:spcAft>
                <a:spcPts val="0"/>
              </a:spcAft>
              <a:buClr>
                <a:srgbClr val="585858"/>
              </a:buClr>
              <a:buFont typeface="Arial"/>
              <a:buNone/>
              <a:defRPr sz="2800" b="0" i="0" u="none" strike="noStrike" cap="none">
                <a:solidFill>
                  <a:srgbClr val="585858"/>
                </a:solidFill>
                <a:latin typeface="Arial"/>
                <a:ea typeface="Arial"/>
                <a:cs typeface="Arial"/>
                <a:sym typeface="Arial"/>
              </a:defRPr>
            </a:lvl4pPr>
            <a:lvl5pPr marL="0" marR="0" lvl="4" indent="0" algn="ctr" rtl="0">
              <a:lnSpc>
                <a:spcPct val="100000"/>
              </a:lnSpc>
              <a:spcBef>
                <a:spcPts val="0"/>
              </a:spcBef>
              <a:spcAft>
                <a:spcPts val="0"/>
              </a:spcAft>
              <a:buClr>
                <a:srgbClr val="585858"/>
              </a:buClr>
              <a:buFont typeface="Arial"/>
              <a:buNone/>
              <a:defRPr sz="2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2385" name="Shape 2385"/>
          <p:cNvSpPr txBox="1">
            <a:spLocks noGrp="1"/>
          </p:cNvSpPr>
          <p:nvPr>
            <p:ph type="sldNum" idx="12"/>
          </p:nvPr>
        </p:nvSpPr>
        <p:spPr>
          <a:xfrm>
            <a:off x="8684392" y="4700842"/>
            <a:ext cx="3369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13108112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55.xml><?xml version="1.0" encoding="utf-8"?>
<p:sldLayout xmlns:a="http://schemas.openxmlformats.org/drawingml/2006/main" xmlns:r="http://schemas.openxmlformats.org/officeDocument/2006/relationships" xmlns:p="http://schemas.openxmlformats.org/presentationml/2006/main">
  <p:cSld name="3_Section header">
    <p:spTree>
      <p:nvGrpSpPr>
        <p:cNvPr id="1" name="Shape 2386"/>
        <p:cNvGrpSpPr/>
        <p:nvPr/>
      </p:nvGrpSpPr>
      <p:grpSpPr>
        <a:xfrm>
          <a:off x="0" y="0"/>
          <a:ext cx="0" cy="0"/>
          <a:chOff x="0" y="0"/>
          <a:chExt cx="0" cy="0"/>
        </a:xfrm>
      </p:grpSpPr>
      <p:sp>
        <p:nvSpPr>
          <p:cNvPr id="2387" name="Shape 2387"/>
          <p:cNvSpPr txBox="1">
            <a:spLocks noGrp="1"/>
          </p:cNvSpPr>
          <p:nvPr>
            <p:ph type="title"/>
          </p:nvPr>
        </p:nvSpPr>
        <p:spPr>
          <a:xfrm>
            <a:off x="311697" y="2150848"/>
            <a:ext cx="8520600" cy="841800"/>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rgbClr val="000000"/>
              </a:buClr>
              <a:buFont typeface="Arial"/>
              <a:buNone/>
              <a:defRPr sz="36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388" name="Shape 2388"/>
          <p:cNvSpPr txBox="1">
            <a:spLocks noGrp="1"/>
          </p:cNvSpPr>
          <p:nvPr>
            <p:ph type="sldNum" idx="12"/>
          </p:nvPr>
        </p:nvSpPr>
        <p:spPr>
          <a:xfrm>
            <a:off x="8684392" y="4700842"/>
            <a:ext cx="3369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40827617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56.xml><?xml version="1.0" encoding="utf-8"?>
<p:sldLayout xmlns:a="http://schemas.openxmlformats.org/drawingml/2006/main" xmlns:r="http://schemas.openxmlformats.org/officeDocument/2006/relationships" xmlns:p="http://schemas.openxmlformats.org/presentationml/2006/main">
  <p:cSld name="3_Title and body">
    <p:spTree>
      <p:nvGrpSpPr>
        <p:cNvPr id="1" name="Shape 2389"/>
        <p:cNvGrpSpPr/>
        <p:nvPr/>
      </p:nvGrpSpPr>
      <p:grpSpPr>
        <a:xfrm>
          <a:off x="0" y="0"/>
          <a:ext cx="0" cy="0"/>
          <a:chOff x="0" y="0"/>
          <a:chExt cx="0" cy="0"/>
        </a:xfrm>
      </p:grpSpPr>
      <p:sp>
        <p:nvSpPr>
          <p:cNvPr id="2390" name="Shape 2390"/>
          <p:cNvSpPr txBox="1">
            <a:spLocks noGrp="1"/>
          </p:cNvSpPr>
          <p:nvPr>
            <p:ph type="title"/>
          </p:nvPr>
        </p:nvSpPr>
        <p:spPr>
          <a:xfrm>
            <a:off x="311697" y="445025"/>
            <a:ext cx="8520600" cy="572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391" name="Shape 2391"/>
          <p:cNvSpPr txBox="1">
            <a:spLocks noGrp="1"/>
          </p:cNvSpPr>
          <p:nvPr>
            <p:ph type="body" idx="1"/>
          </p:nvPr>
        </p:nvSpPr>
        <p:spPr>
          <a:xfrm>
            <a:off x="311697" y="1152475"/>
            <a:ext cx="8520600" cy="3416400"/>
          </a:xfrm>
          <a:prstGeom prst="rect">
            <a:avLst/>
          </a:prstGeom>
          <a:noFill/>
          <a:ln>
            <a:noFill/>
          </a:ln>
        </p:spPr>
        <p:txBody>
          <a:bodyPr lIns="91425" tIns="91425" rIns="91425" bIns="91425" anchor="t" anchorCtr="0"/>
          <a:lstStyle>
            <a:lvl1pPr marL="114300" marR="0" lvl="0" indent="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1pPr>
            <a:lvl2pPr marL="114300" marR="0" lvl="1" indent="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2pPr>
            <a:lvl3pPr marL="114300" marR="0" lvl="2" indent="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3pPr>
            <a:lvl4pPr marL="114300" marR="0" lvl="3" indent="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4pPr>
            <a:lvl5pPr marL="114300" marR="0" lvl="4" indent="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2392" name="Shape 2392"/>
          <p:cNvSpPr txBox="1">
            <a:spLocks noGrp="1"/>
          </p:cNvSpPr>
          <p:nvPr>
            <p:ph type="sldNum" idx="12"/>
          </p:nvPr>
        </p:nvSpPr>
        <p:spPr>
          <a:xfrm>
            <a:off x="8684392" y="4700842"/>
            <a:ext cx="3369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38002409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57.xml><?xml version="1.0" encoding="utf-8"?>
<p:sldLayout xmlns:a="http://schemas.openxmlformats.org/drawingml/2006/main" xmlns:r="http://schemas.openxmlformats.org/officeDocument/2006/relationships" xmlns:p="http://schemas.openxmlformats.org/presentationml/2006/main">
  <p:cSld name="3_Title and two columns">
    <p:spTree>
      <p:nvGrpSpPr>
        <p:cNvPr id="1" name="Shape 2393"/>
        <p:cNvGrpSpPr/>
        <p:nvPr/>
      </p:nvGrpSpPr>
      <p:grpSpPr>
        <a:xfrm>
          <a:off x="0" y="0"/>
          <a:ext cx="0" cy="0"/>
          <a:chOff x="0" y="0"/>
          <a:chExt cx="0" cy="0"/>
        </a:xfrm>
      </p:grpSpPr>
      <p:sp>
        <p:nvSpPr>
          <p:cNvPr id="2394" name="Shape 2394"/>
          <p:cNvSpPr txBox="1">
            <a:spLocks noGrp="1"/>
          </p:cNvSpPr>
          <p:nvPr>
            <p:ph type="title"/>
          </p:nvPr>
        </p:nvSpPr>
        <p:spPr>
          <a:xfrm>
            <a:off x="311697" y="445025"/>
            <a:ext cx="8520600" cy="572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395" name="Shape 2395"/>
          <p:cNvSpPr txBox="1">
            <a:spLocks noGrp="1"/>
          </p:cNvSpPr>
          <p:nvPr>
            <p:ph type="body" idx="1"/>
          </p:nvPr>
        </p:nvSpPr>
        <p:spPr>
          <a:xfrm>
            <a:off x="311697" y="1152475"/>
            <a:ext cx="3999900" cy="3416400"/>
          </a:xfrm>
          <a:prstGeom prst="rect">
            <a:avLst/>
          </a:prstGeom>
          <a:noFill/>
          <a:ln>
            <a:noFill/>
          </a:ln>
        </p:spPr>
        <p:txBody>
          <a:bodyPr lIns="91425" tIns="91425" rIns="91425" bIns="91425" anchor="t" anchorCtr="0"/>
          <a:lstStyle>
            <a:lvl1pPr marL="88900" marR="0" lvl="0" indent="0" algn="l" rtl="0">
              <a:lnSpc>
                <a:spcPct val="115000"/>
              </a:lnSpc>
              <a:spcBef>
                <a:spcPts val="1600"/>
              </a:spcBef>
              <a:spcAft>
                <a:spcPts val="0"/>
              </a:spcAft>
              <a:buClr>
                <a:srgbClr val="585858"/>
              </a:buClr>
              <a:buSzPct val="100000"/>
              <a:buFont typeface="Arial"/>
              <a:buChar char="●"/>
              <a:defRPr sz="1400" b="0" i="0" u="none" strike="noStrike" cap="none">
                <a:solidFill>
                  <a:srgbClr val="585858"/>
                </a:solidFill>
                <a:latin typeface="Arial"/>
                <a:ea typeface="Arial"/>
                <a:cs typeface="Arial"/>
                <a:sym typeface="Arial"/>
              </a:defRPr>
            </a:lvl1pPr>
            <a:lvl2pPr marL="88900" marR="0" lvl="1" indent="0" algn="l" rtl="0">
              <a:lnSpc>
                <a:spcPct val="115000"/>
              </a:lnSpc>
              <a:spcBef>
                <a:spcPts val="1600"/>
              </a:spcBef>
              <a:spcAft>
                <a:spcPts val="0"/>
              </a:spcAft>
              <a:buClr>
                <a:srgbClr val="585858"/>
              </a:buClr>
              <a:buSzPct val="100000"/>
              <a:buFont typeface="Arial"/>
              <a:buChar char="○"/>
              <a:defRPr sz="1400" b="0" i="0" u="none" strike="noStrike" cap="none">
                <a:solidFill>
                  <a:srgbClr val="585858"/>
                </a:solidFill>
                <a:latin typeface="Arial"/>
                <a:ea typeface="Arial"/>
                <a:cs typeface="Arial"/>
                <a:sym typeface="Arial"/>
              </a:defRPr>
            </a:lvl2pPr>
            <a:lvl3pPr marL="88900" marR="0" lvl="2" indent="0" algn="l" rtl="0">
              <a:lnSpc>
                <a:spcPct val="115000"/>
              </a:lnSpc>
              <a:spcBef>
                <a:spcPts val="1600"/>
              </a:spcBef>
              <a:spcAft>
                <a:spcPts val="0"/>
              </a:spcAft>
              <a:buClr>
                <a:srgbClr val="585858"/>
              </a:buClr>
              <a:buSzPct val="100000"/>
              <a:buFont typeface="Arial"/>
              <a:buChar char="■"/>
              <a:defRPr sz="1400" b="0" i="0" u="none" strike="noStrike" cap="none">
                <a:solidFill>
                  <a:srgbClr val="585858"/>
                </a:solidFill>
                <a:latin typeface="Arial"/>
                <a:ea typeface="Arial"/>
                <a:cs typeface="Arial"/>
                <a:sym typeface="Arial"/>
              </a:defRPr>
            </a:lvl3pPr>
            <a:lvl4pPr marL="88900" marR="0" lvl="3" indent="0" algn="l" rtl="0">
              <a:lnSpc>
                <a:spcPct val="115000"/>
              </a:lnSpc>
              <a:spcBef>
                <a:spcPts val="1600"/>
              </a:spcBef>
              <a:spcAft>
                <a:spcPts val="0"/>
              </a:spcAft>
              <a:buClr>
                <a:srgbClr val="585858"/>
              </a:buClr>
              <a:buSzPct val="100000"/>
              <a:buFont typeface="Arial"/>
              <a:buChar char="●"/>
              <a:defRPr sz="1400" b="0" i="0" u="none" strike="noStrike" cap="none">
                <a:solidFill>
                  <a:srgbClr val="585858"/>
                </a:solidFill>
                <a:latin typeface="Arial"/>
                <a:ea typeface="Arial"/>
                <a:cs typeface="Arial"/>
                <a:sym typeface="Arial"/>
              </a:defRPr>
            </a:lvl4pPr>
            <a:lvl5pPr marL="88900" marR="0" lvl="4" indent="0" algn="l" rtl="0">
              <a:lnSpc>
                <a:spcPct val="115000"/>
              </a:lnSpc>
              <a:spcBef>
                <a:spcPts val="1600"/>
              </a:spcBef>
              <a:spcAft>
                <a:spcPts val="0"/>
              </a:spcAft>
              <a:buClr>
                <a:srgbClr val="585858"/>
              </a:buClr>
              <a:buSzPct val="100000"/>
              <a:buFont typeface="Arial"/>
              <a:buChar char="○"/>
              <a:defRPr sz="14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2396" name="Shape 2396"/>
          <p:cNvSpPr txBox="1">
            <a:spLocks noGrp="1"/>
          </p:cNvSpPr>
          <p:nvPr>
            <p:ph type="body" idx="2"/>
          </p:nvPr>
        </p:nvSpPr>
        <p:spPr>
          <a:xfrm>
            <a:off x="4832398" y="1152475"/>
            <a:ext cx="3999899" cy="3416400"/>
          </a:xfrm>
          <a:prstGeom prst="rect">
            <a:avLst/>
          </a:prstGeom>
          <a:noFill/>
          <a:ln>
            <a:noFill/>
          </a:ln>
        </p:spPr>
        <p:txBody>
          <a:bodyPr lIns="91425" tIns="91425" rIns="91425" bIns="91425" anchor="t" anchorCtr="0"/>
          <a:lstStyle>
            <a:lvl1pPr marL="0" marR="0" lvl="0"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1pPr>
            <a:lvl2pPr marL="0" marR="0" lvl="1"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2pPr>
            <a:lvl3pPr marL="0" marR="0" lvl="2"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3pPr>
            <a:lvl4pPr marL="0" marR="0" lvl="3"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4pPr>
            <a:lvl5pPr marL="0" marR="0" lvl="4"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2397" name="Shape 2397"/>
          <p:cNvSpPr txBox="1">
            <a:spLocks noGrp="1"/>
          </p:cNvSpPr>
          <p:nvPr>
            <p:ph type="sldNum" idx="12"/>
          </p:nvPr>
        </p:nvSpPr>
        <p:spPr>
          <a:xfrm>
            <a:off x="8684392" y="4700842"/>
            <a:ext cx="3369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2656195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58.xml><?xml version="1.0" encoding="utf-8"?>
<p:sldLayout xmlns:a="http://schemas.openxmlformats.org/drawingml/2006/main" xmlns:r="http://schemas.openxmlformats.org/officeDocument/2006/relationships" xmlns:p="http://schemas.openxmlformats.org/presentationml/2006/main">
  <p:cSld name="5_Title only">
    <p:spTree>
      <p:nvGrpSpPr>
        <p:cNvPr id="1" name="Shape 2398"/>
        <p:cNvGrpSpPr/>
        <p:nvPr/>
      </p:nvGrpSpPr>
      <p:grpSpPr>
        <a:xfrm>
          <a:off x="0" y="0"/>
          <a:ext cx="0" cy="0"/>
          <a:chOff x="0" y="0"/>
          <a:chExt cx="0" cy="0"/>
        </a:xfrm>
      </p:grpSpPr>
      <p:sp>
        <p:nvSpPr>
          <p:cNvPr id="2399" name="Shape 2399"/>
          <p:cNvSpPr txBox="1">
            <a:spLocks noGrp="1"/>
          </p:cNvSpPr>
          <p:nvPr>
            <p:ph type="title"/>
          </p:nvPr>
        </p:nvSpPr>
        <p:spPr>
          <a:xfrm>
            <a:off x="311697" y="445025"/>
            <a:ext cx="8520600" cy="572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400" name="Shape 2400"/>
          <p:cNvSpPr txBox="1">
            <a:spLocks noGrp="1"/>
          </p:cNvSpPr>
          <p:nvPr>
            <p:ph type="sldNum" idx="12"/>
          </p:nvPr>
        </p:nvSpPr>
        <p:spPr>
          <a:xfrm>
            <a:off x="8684392" y="4700842"/>
            <a:ext cx="3369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36971419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59.xml><?xml version="1.0" encoding="utf-8"?>
<p:sldLayout xmlns:a="http://schemas.openxmlformats.org/drawingml/2006/main" xmlns:r="http://schemas.openxmlformats.org/officeDocument/2006/relationships" xmlns:p="http://schemas.openxmlformats.org/presentationml/2006/main">
  <p:cSld name="3_One column text">
    <p:spTree>
      <p:nvGrpSpPr>
        <p:cNvPr id="1" name="Shape 2401"/>
        <p:cNvGrpSpPr/>
        <p:nvPr/>
      </p:nvGrpSpPr>
      <p:grpSpPr>
        <a:xfrm>
          <a:off x="0" y="0"/>
          <a:ext cx="0" cy="0"/>
          <a:chOff x="0" y="0"/>
          <a:chExt cx="0" cy="0"/>
        </a:xfrm>
      </p:grpSpPr>
      <p:sp>
        <p:nvSpPr>
          <p:cNvPr id="2402" name="Shape 2402"/>
          <p:cNvSpPr txBox="1">
            <a:spLocks noGrp="1"/>
          </p:cNvSpPr>
          <p:nvPr>
            <p:ph type="title"/>
          </p:nvPr>
        </p:nvSpPr>
        <p:spPr>
          <a:xfrm>
            <a:off x="311697" y="555600"/>
            <a:ext cx="2808000" cy="7557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000000"/>
              </a:buClr>
              <a:buFont typeface="Arial"/>
              <a:buNone/>
              <a:defRPr sz="2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403" name="Shape 2403"/>
          <p:cNvSpPr txBox="1">
            <a:spLocks noGrp="1"/>
          </p:cNvSpPr>
          <p:nvPr>
            <p:ph type="body" idx="1"/>
          </p:nvPr>
        </p:nvSpPr>
        <p:spPr>
          <a:xfrm>
            <a:off x="311697" y="1389598"/>
            <a:ext cx="2808000" cy="3179400"/>
          </a:xfrm>
          <a:prstGeom prst="rect">
            <a:avLst/>
          </a:prstGeom>
          <a:noFill/>
          <a:ln>
            <a:noFill/>
          </a:ln>
        </p:spPr>
        <p:txBody>
          <a:bodyPr lIns="91425" tIns="91425" rIns="91425" bIns="91425" anchor="t" anchorCtr="0"/>
          <a:lstStyle>
            <a:lvl1pPr marL="76200" marR="0" lvl="0" indent="0" algn="l" rtl="0">
              <a:lnSpc>
                <a:spcPct val="115000"/>
              </a:lnSpc>
              <a:spcBef>
                <a:spcPts val="1600"/>
              </a:spcBef>
              <a:spcAft>
                <a:spcPts val="0"/>
              </a:spcAft>
              <a:buClr>
                <a:srgbClr val="585858"/>
              </a:buClr>
              <a:buSzPct val="100000"/>
              <a:buFont typeface="Arial"/>
              <a:buChar char="●"/>
              <a:defRPr sz="1200" b="0" i="0" u="none" strike="noStrike" cap="none">
                <a:solidFill>
                  <a:srgbClr val="585858"/>
                </a:solidFill>
                <a:latin typeface="Arial"/>
                <a:ea typeface="Arial"/>
                <a:cs typeface="Arial"/>
                <a:sym typeface="Arial"/>
              </a:defRPr>
            </a:lvl1pPr>
            <a:lvl2pPr marL="76200" marR="0" lvl="1" indent="0" algn="l" rtl="0">
              <a:lnSpc>
                <a:spcPct val="115000"/>
              </a:lnSpc>
              <a:spcBef>
                <a:spcPts val="1600"/>
              </a:spcBef>
              <a:spcAft>
                <a:spcPts val="0"/>
              </a:spcAft>
              <a:buClr>
                <a:srgbClr val="585858"/>
              </a:buClr>
              <a:buSzPct val="100000"/>
              <a:buFont typeface="Arial"/>
              <a:buChar char="○"/>
              <a:defRPr sz="1200" b="0" i="0" u="none" strike="noStrike" cap="none">
                <a:solidFill>
                  <a:srgbClr val="585858"/>
                </a:solidFill>
                <a:latin typeface="Arial"/>
                <a:ea typeface="Arial"/>
                <a:cs typeface="Arial"/>
                <a:sym typeface="Arial"/>
              </a:defRPr>
            </a:lvl2pPr>
            <a:lvl3pPr marL="76200" marR="0" lvl="2" indent="0" algn="l" rtl="0">
              <a:lnSpc>
                <a:spcPct val="115000"/>
              </a:lnSpc>
              <a:spcBef>
                <a:spcPts val="1600"/>
              </a:spcBef>
              <a:spcAft>
                <a:spcPts val="0"/>
              </a:spcAft>
              <a:buClr>
                <a:srgbClr val="585858"/>
              </a:buClr>
              <a:buSzPct val="100000"/>
              <a:buFont typeface="Arial"/>
              <a:buChar char="■"/>
              <a:defRPr sz="1200" b="0" i="0" u="none" strike="noStrike" cap="none">
                <a:solidFill>
                  <a:srgbClr val="585858"/>
                </a:solidFill>
                <a:latin typeface="Arial"/>
                <a:ea typeface="Arial"/>
                <a:cs typeface="Arial"/>
                <a:sym typeface="Arial"/>
              </a:defRPr>
            </a:lvl3pPr>
            <a:lvl4pPr marL="76200" marR="0" lvl="3" indent="0" algn="l" rtl="0">
              <a:lnSpc>
                <a:spcPct val="115000"/>
              </a:lnSpc>
              <a:spcBef>
                <a:spcPts val="1600"/>
              </a:spcBef>
              <a:spcAft>
                <a:spcPts val="0"/>
              </a:spcAft>
              <a:buClr>
                <a:srgbClr val="585858"/>
              </a:buClr>
              <a:buSzPct val="100000"/>
              <a:buFont typeface="Arial"/>
              <a:buChar char="●"/>
              <a:defRPr sz="1200" b="0" i="0" u="none" strike="noStrike" cap="none">
                <a:solidFill>
                  <a:srgbClr val="585858"/>
                </a:solidFill>
                <a:latin typeface="Arial"/>
                <a:ea typeface="Arial"/>
                <a:cs typeface="Arial"/>
                <a:sym typeface="Arial"/>
              </a:defRPr>
            </a:lvl4pPr>
            <a:lvl5pPr marL="76200" marR="0" lvl="4" indent="0" algn="l" rtl="0">
              <a:lnSpc>
                <a:spcPct val="115000"/>
              </a:lnSpc>
              <a:spcBef>
                <a:spcPts val="1600"/>
              </a:spcBef>
              <a:spcAft>
                <a:spcPts val="0"/>
              </a:spcAft>
              <a:buClr>
                <a:srgbClr val="585858"/>
              </a:buClr>
              <a:buSzPct val="100000"/>
              <a:buFont typeface="Arial"/>
              <a:buChar char="○"/>
              <a:defRPr sz="12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2404" name="Shape 2404"/>
          <p:cNvSpPr txBox="1">
            <a:spLocks noGrp="1"/>
          </p:cNvSpPr>
          <p:nvPr>
            <p:ph type="sldNum" idx="12"/>
          </p:nvPr>
        </p:nvSpPr>
        <p:spPr>
          <a:xfrm>
            <a:off x="8684392" y="4700842"/>
            <a:ext cx="3369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4393725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Title 3">
    <p:bg>
      <p:bgPr>
        <a:solidFill>
          <a:schemeClr val="lt2"/>
        </a:solidFill>
        <a:effectLst/>
      </p:bgPr>
    </p:bg>
    <p:spTree>
      <p:nvGrpSpPr>
        <p:cNvPr id="1" name="Shape 1331"/>
        <p:cNvGrpSpPr/>
        <p:nvPr/>
      </p:nvGrpSpPr>
      <p:grpSpPr>
        <a:xfrm>
          <a:off x="0" y="0"/>
          <a:ext cx="0" cy="0"/>
          <a:chOff x="0" y="0"/>
          <a:chExt cx="0" cy="0"/>
        </a:xfrm>
      </p:grpSpPr>
      <p:pic>
        <p:nvPicPr>
          <p:cNvPr id="1332" name="Shape 1332" descr="SiliconValley-01.jpg"/>
          <p:cNvPicPr preferRelativeResize="0"/>
          <p:nvPr/>
        </p:nvPicPr>
        <p:blipFill rotWithShape="1">
          <a:blip r:embed="rId2">
            <a:alphaModFix/>
          </a:blip>
          <a:srcRect t="1976" r="25810" b="31254"/>
          <a:stretch/>
        </p:blipFill>
        <p:spPr>
          <a:xfrm>
            <a:off x="0" y="0"/>
            <a:ext cx="9144000" cy="5143500"/>
          </a:xfrm>
          <a:prstGeom prst="rect">
            <a:avLst/>
          </a:prstGeom>
          <a:noFill/>
          <a:ln>
            <a:noFill/>
          </a:ln>
        </p:spPr>
      </p:pic>
      <p:sp>
        <p:nvSpPr>
          <p:cNvPr id="1333" name="Shape 1333"/>
          <p:cNvSpPr/>
          <p:nvPr/>
        </p:nvSpPr>
        <p:spPr>
          <a:xfrm>
            <a:off x="0" y="-25"/>
            <a:ext cx="9144000" cy="5143500"/>
          </a:xfrm>
          <a:prstGeom prst="rect">
            <a:avLst/>
          </a:prstGeom>
          <a:gradFill>
            <a:gsLst>
              <a:gs pos="0">
                <a:srgbClr val="1AB9A5"/>
              </a:gs>
              <a:gs pos="10000">
                <a:srgbClr val="1AB9A5"/>
              </a:gs>
              <a:gs pos="100000">
                <a:srgbClr val="1AB9A5">
                  <a:alpha val="74509"/>
                </a:srgbClr>
              </a:gs>
            </a:gsLst>
            <a:lin ang="0" scaled="0"/>
          </a:gradFill>
          <a:ln>
            <a:noFill/>
          </a:ln>
        </p:spPr>
        <p:txBody>
          <a:bodyPr lIns="91425" tIns="45700" rIns="91425" bIns="45700" anchor="ctr" anchorCtr="0">
            <a:noAutofit/>
          </a:bodyPr>
          <a:lstStyle/>
          <a:p>
            <a:pPr algn="ctr"/>
            <a:endParaRPr sz="1800">
              <a:solidFill>
                <a:srgbClr val="A9DBD6"/>
              </a:solidFill>
            </a:endParaRPr>
          </a:p>
        </p:txBody>
      </p:sp>
      <p:pic>
        <p:nvPicPr>
          <p:cNvPr id="1334" name="Shape 1334" descr="Pivotal White RGB.eps"/>
          <p:cNvPicPr preferRelativeResize="0"/>
          <p:nvPr/>
        </p:nvPicPr>
        <p:blipFill rotWithShape="1">
          <a:blip r:embed="rId3">
            <a:alphaModFix/>
          </a:blip>
          <a:srcRect/>
          <a:stretch/>
        </p:blipFill>
        <p:spPr>
          <a:xfrm>
            <a:off x="224822" y="515477"/>
            <a:ext cx="2353800" cy="921000"/>
          </a:xfrm>
          <a:prstGeom prst="rect">
            <a:avLst/>
          </a:prstGeom>
          <a:noFill/>
          <a:ln>
            <a:noFill/>
          </a:ln>
        </p:spPr>
      </p:pic>
      <p:cxnSp>
        <p:nvCxnSpPr>
          <p:cNvPr id="1335" name="Shape 1335"/>
          <p:cNvCxnSpPr/>
          <p:nvPr/>
        </p:nvCxnSpPr>
        <p:spPr>
          <a:xfrm>
            <a:off x="762346" y="3110100"/>
            <a:ext cx="738900" cy="0"/>
          </a:xfrm>
          <a:prstGeom prst="straightConnector1">
            <a:avLst/>
          </a:prstGeom>
          <a:noFill/>
          <a:ln w="38100" cap="flat" cmpd="sng">
            <a:solidFill>
              <a:schemeClr val="dk1"/>
            </a:solidFill>
            <a:prstDash val="solid"/>
            <a:round/>
            <a:headEnd type="none" w="med" len="med"/>
            <a:tailEnd type="none" w="med" len="med"/>
          </a:ln>
        </p:spPr>
      </p:cxnSp>
      <p:sp>
        <p:nvSpPr>
          <p:cNvPr id="1336" name="Shape 1336"/>
          <p:cNvSpPr txBox="1">
            <a:spLocks noGrp="1"/>
          </p:cNvSpPr>
          <p:nvPr>
            <p:ph type="title"/>
          </p:nvPr>
        </p:nvSpPr>
        <p:spPr>
          <a:xfrm>
            <a:off x="668792" y="1737013"/>
            <a:ext cx="5854800" cy="1191600"/>
          </a:xfrm>
          <a:prstGeom prst="rect">
            <a:avLst/>
          </a:prstGeom>
          <a:noFill/>
          <a:ln>
            <a:noFill/>
          </a:ln>
        </p:spPr>
        <p:txBody>
          <a:bodyPr lIns="91425" tIns="91425" rIns="91425" bIns="91425" anchor="b" anchorCtr="0"/>
          <a:lstStyle>
            <a:lvl1pPr lvl="0" rtl="0">
              <a:spcBef>
                <a:spcPts val="0"/>
              </a:spcBef>
              <a:buNone/>
              <a:defRPr sz="3500" b="1">
                <a:solidFill>
                  <a:schemeClr val="dk1"/>
                </a:solidFill>
                <a:latin typeface="Proxima Nova"/>
                <a:ea typeface="Proxima Nova"/>
                <a:cs typeface="Proxima Nova"/>
                <a:sym typeface="Proxima Nova"/>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sp>
        <p:nvSpPr>
          <p:cNvPr id="1337" name="Shape 1337"/>
          <p:cNvSpPr txBox="1">
            <a:spLocks noGrp="1"/>
          </p:cNvSpPr>
          <p:nvPr>
            <p:ph type="title" idx="2"/>
          </p:nvPr>
        </p:nvSpPr>
        <p:spPr>
          <a:xfrm>
            <a:off x="664750" y="3306696"/>
            <a:ext cx="4278900" cy="1495200"/>
          </a:xfrm>
          <a:prstGeom prst="rect">
            <a:avLst/>
          </a:prstGeom>
          <a:noFill/>
          <a:ln>
            <a:noFill/>
          </a:ln>
        </p:spPr>
        <p:txBody>
          <a:bodyPr lIns="91425" tIns="91425" rIns="91425" bIns="91425" anchor="t" anchorCtr="0"/>
          <a:lstStyle>
            <a:lvl1pPr lvl="0" rtl="0">
              <a:lnSpc>
                <a:spcPct val="110000"/>
              </a:lnSpc>
              <a:spcBef>
                <a:spcPts val="0"/>
              </a:spcBef>
              <a:buNone/>
              <a:defRPr sz="1500">
                <a:solidFill>
                  <a:srgbClr val="FFFFFF"/>
                </a:solidFill>
                <a:latin typeface="Proxima Nova"/>
                <a:ea typeface="Proxima Nova"/>
                <a:cs typeface="Proxima Nova"/>
                <a:sym typeface="Proxima Nova"/>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sp>
        <p:nvSpPr>
          <p:cNvPr id="1338" name="Shape 1338"/>
          <p:cNvSpPr txBox="1"/>
          <p:nvPr/>
        </p:nvSpPr>
        <p:spPr>
          <a:xfrm>
            <a:off x="6402862" y="4782060"/>
            <a:ext cx="2656799" cy="195600"/>
          </a:xfrm>
          <a:prstGeom prst="rect">
            <a:avLst/>
          </a:prstGeom>
          <a:noFill/>
          <a:ln>
            <a:noFill/>
          </a:ln>
        </p:spPr>
        <p:txBody>
          <a:bodyPr lIns="91425" tIns="91425" rIns="91425" bIns="91425" anchor="t" anchorCtr="0">
            <a:noAutofit/>
          </a:bodyPr>
          <a:lstStyle/>
          <a:p>
            <a:pPr algn="r">
              <a:buClrTx/>
              <a:buFontTx/>
              <a:buNone/>
            </a:pPr>
            <a:r>
              <a:rPr lang="en" sz="700">
                <a:solidFill>
                  <a:srgbClr val="D5EDEA"/>
                </a:solidFill>
                <a:latin typeface="Proxima Nova"/>
                <a:ea typeface="Proxima Nova"/>
                <a:cs typeface="Proxima Nova"/>
                <a:sym typeface="Proxima Nova"/>
              </a:rPr>
              <a:t>© Copyright 2017 Pivotal Software, Inc. All rights Reserved.</a:t>
            </a:r>
          </a:p>
          <a:p>
            <a:pPr>
              <a:buClrTx/>
              <a:buFontTx/>
              <a:buNone/>
            </a:pPr>
            <a:endParaRPr sz="700">
              <a:solidFill>
                <a:srgbClr val="D5EDEA"/>
              </a:solidFill>
              <a:latin typeface="Proxima Nova"/>
              <a:ea typeface="Proxima Nova"/>
              <a:cs typeface="Proxima Nova"/>
              <a:sym typeface="Proxima Nova"/>
            </a:endParaRPr>
          </a:p>
        </p:txBody>
      </p:sp>
    </p:spTree>
    <p:extLst>
      <p:ext uri="{BB962C8B-B14F-4D97-AF65-F5344CB8AC3E}">
        <p14:creationId xmlns:p14="http://schemas.microsoft.com/office/powerpoint/2010/main" val="35795623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60.xml><?xml version="1.0" encoding="utf-8"?>
<p:sldLayout xmlns:a="http://schemas.openxmlformats.org/drawingml/2006/main" xmlns:r="http://schemas.openxmlformats.org/officeDocument/2006/relationships" xmlns:p="http://schemas.openxmlformats.org/presentationml/2006/main">
  <p:cSld name="3_Main point">
    <p:spTree>
      <p:nvGrpSpPr>
        <p:cNvPr id="1" name="Shape 2405"/>
        <p:cNvGrpSpPr/>
        <p:nvPr/>
      </p:nvGrpSpPr>
      <p:grpSpPr>
        <a:xfrm>
          <a:off x="0" y="0"/>
          <a:ext cx="0" cy="0"/>
          <a:chOff x="0" y="0"/>
          <a:chExt cx="0" cy="0"/>
        </a:xfrm>
      </p:grpSpPr>
      <p:sp>
        <p:nvSpPr>
          <p:cNvPr id="2406" name="Shape 2406"/>
          <p:cNvSpPr txBox="1">
            <a:spLocks noGrp="1"/>
          </p:cNvSpPr>
          <p:nvPr>
            <p:ph type="title"/>
          </p:nvPr>
        </p:nvSpPr>
        <p:spPr>
          <a:xfrm>
            <a:off x="490250" y="450147"/>
            <a:ext cx="6367800" cy="40908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000000"/>
              </a:buClr>
              <a:buFont typeface="Arial"/>
              <a:buNone/>
              <a:defRPr sz="48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407" name="Shape 2407"/>
          <p:cNvSpPr txBox="1">
            <a:spLocks noGrp="1"/>
          </p:cNvSpPr>
          <p:nvPr>
            <p:ph type="sldNum" idx="12"/>
          </p:nvPr>
        </p:nvSpPr>
        <p:spPr>
          <a:xfrm>
            <a:off x="8684392" y="4700842"/>
            <a:ext cx="3369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18995936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61.xml><?xml version="1.0" encoding="utf-8"?>
<p:sldLayout xmlns:a="http://schemas.openxmlformats.org/drawingml/2006/main" xmlns:r="http://schemas.openxmlformats.org/officeDocument/2006/relationships" xmlns:p="http://schemas.openxmlformats.org/presentationml/2006/main">
  <p:cSld name="3_Section title and description">
    <p:spTree>
      <p:nvGrpSpPr>
        <p:cNvPr id="1" name="Shape 2408"/>
        <p:cNvGrpSpPr/>
        <p:nvPr/>
      </p:nvGrpSpPr>
      <p:grpSpPr>
        <a:xfrm>
          <a:off x="0" y="0"/>
          <a:ext cx="0" cy="0"/>
          <a:chOff x="0" y="0"/>
          <a:chExt cx="0" cy="0"/>
        </a:xfrm>
      </p:grpSpPr>
      <p:sp>
        <p:nvSpPr>
          <p:cNvPr id="2409" name="Shape 2409"/>
          <p:cNvSpPr/>
          <p:nvPr/>
        </p:nvSpPr>
        <p:spPr>
          <a:xfrm>
            <a:off x="4572000" y="-125"/>
            <a:ext cx="4572000" cy="5143500"/>
          </a:xfrm>
          <a:prstGeom prst="rect">
            <a:avLst/>
          </a:prstGeom>
          <a:solidFill>
            <a:srgbClr val="EEEEEE"/>
          </a:solidFill>
          <a:ln>
            <a:noFill/>
          </a:ln>
        </p:spPr>
        <p:txBody>
          <a:bodyPr lIns="45700" tIns="45700" rIns="45700" bIns="45700" anchor="ctr" anchorCtr="0">
            <a:noAutofit/>
          </a:bodyPr>
          <a:lstStyle/>
          <a:p>
            <a:endParaRPr/>
          </a:p>
        </p:txBody>
      </p:sp>
      <p:sp>
        <p:nvSpPr>
          <p:cNvPr id="2410" name="Shape 2410"/>
          <p:cNvSpPr txBox="1">
            <a:spLocks noGrp="1"/>
          </p:cNvSpPr>
          <p:nvPr>
            <p:ph type="title"/>
          </p:nvPr>
        </p:nvSpPr>
        <p:spPr>
          <a:xfrm>
            <a:off x="265500" y="1233175"/>
            <a:ext cx="4045200" cy="14823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rgbClr val="000000"/>
              </a:buClr>
              <a:buFont typeface="Arial"/>
              <a:buNone/>
              <a:defRPr sz="42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411" name="Shape 2411"/>
          <p:cNvSpPr txBox="1">
            <a:spLocks noGrp="1"/>
          </p:cNvSpPr>
          <p:nvPr>
            <p:ph type="body" idx="1"/>
          </p:nvPr>
        </p:nvSpPr>
        <p:spPr>
          <a:xfrm>
            <a:off x="265500" y="2803075"/>
            <a:ext cx="4045200" cy="1235100"/>
          </a:xfrm>
          <a:prstGeom prst="rect">
            <a:avLst/>
          </a:prstGeom>
          <a:noFill/>
          <a:ln>
            <a:noFill/>
          </a:ln>
        </p:spPr>
        <p:txBody>
          <a:bodyPr lIns="91425" tIns="91425" rIns="91425" bIns="91425" anchor="t" anchorCtr="0"/>
          <a:lstStyle>
            <a:lvl1pPr marL="0" marR="0" lvl="0" indent="0" algn="ctr" rtl="0">
              <a:lnSpc>
                <a:spcPct val="100000"/>
              </a:lnSpc>
              <a:spcBef>
                <a:spcPts val="0"/>
              </a:spcBef>
              <a:spcAft>
                <a:spcPts val="0"/>
              </a:spcAft>
              <a:buClr>
                <a:srgbClr val="585858"/>
              </a:buClr>
              <a:buFont typeface="Arial"/>
              <a:buNone/>
              <a:defRPr sz="2100" b="0" i="0" u="none" strike="noStrike" cap="none">
                <a:solidFill>
                  <a:srgbClr val="585858"/>
                </a:solidFill>
                <a:latin typeface="Arial"/>
                <a:ea typeface="Arial"/>
                <a:cs typeface="Arial"/>
                <a:sym typeface="Arial"/>
              </a:defRPr>
            </a:lvl1pPr>
            <a:lvl2pPr marL="0" marR="0" lvl="1" indent="0" algn="ctr" rtl="0">
              <a:lnSpc>
                <a:spcPct val="100000"/>
              </a:lnSpc>
              <a:spcBef>
                <a:spcPts val="0"/>
              </a:spcBef>
              <a:spcAft>
                <a:spcPts val="0"/>
              </a:spcAft>
              <a:buClr>
                <a:srgbClr val="585858"/>
              </a:buClr>
              <a:buFont typeface="Arial"/>
              <a:buNone/>
              <a:defRPr sz="2100" b="0" i="0" u="none" strike="noStrike" cap="none">
                <a:solidFill>
                  <a:srgbClr val="585858"/>
                </a:solidFill>
                <a:latin typeface="Arial"/>
                <a:ea typeface="Arial"/>
                <a:cs typeface="Arial"/>
                <a:sym typeface="Arial"/>
              </a:defRPr>
            </a:lvl2pPr>
            <a:lvl3pPr marL="0" marR="0" lvl="2" indent="0" algn="ctr" rtl="0">
              <a:lnSpc>
                <a:spcPct val="100000"/>
              </a:lnSpc>
              <a:spcBef>
                <a:spcPts val="0"/>
              </a:spcBef>
              <a:spcAft>
                <a:spcPts val="0"/>
              </a:spcAft>
              <a:buClr>
                <a:srgbClr val="585858"/>
              </a:buClr>
              <a:buFont typeface="Arial"/>
              <a:buNone/>
              <a:defRPr sz="2100" b="0" i="0" u="none" strike="noStrike" cap="none">
                <a:solidFill>
                  <a:srgbClr val="585858"/>
                </a:solidFill>
                <a:latin typeface="Arial"/>
                <a:ea typeface="Arial"/>
                <a:cs typeface="Arial"/>
                <a:sym typeface="Arial"/>
              </a:defRPr>
            </a:lvl3pPr>
            <a:lvl4pPr marL="0" marR="0" lvl="3" indent="0" algn="ctr" rtl="0">
              <a:lnSpc>
                <a:spcPct val="100000"/>
              </a:lnSpc>
              <a:spcBef>
                <a:spcPts val="0"/>
              </a:spcBef>
              <a:spcAft>
                <a:spcPts val="0"/>
              </a:spcAft>
              <a:buClr>
                <a:srgbClr val="585858"/>
              </a:buClr>
              <a:buFont typeface="Arial"/>
              <a:buNone/>
              <a:defRPr sz="2100" b="0" i="0" u="none" strike="noStrike" cap="none">
                <a:solidFill>
                  <a:srgbClr val="585858"/>
                </a:solidFill>
                <a:latin typeface="Arial"/>
                <a:ea typeface="Arial"/>
                <a:cs typeface="Arial"/>
                <a:sym typeface="Arial"/>
              </a:defRPr>
            </a:lvl4pPr>
            <a:lvl5pPr marL="0" marR="0" lvl="4" indent="0" algn="ctr" rtl="0">
              <a:lnSpc>
                <a:spcPct val="100000"/>
              </a:lnSpc>
              <a:spcBef>
                <a:spcPts val="0"/>
              </a:spcBef>
              <a:spcAft>
                <a:spcPts val="0"/>
              </a:spcAft>
              <a:buClr>
                <a:srgbClr val="585858"/>
              </a:buClr>
              <a:buFont typeface="Arial"/>
              <a:buNone/>
              <a:defRPr sz="21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2412" name="Shape 2412"/>
          <p:cNvSpPr txBox="1">
            <a:spLocks noGrp="1"/>
          </p:cNvSpPr>
          <p:nvPr>
            <p:ph type="body" idx="2"/>
          </p:nvPr>
        </p:nvSpPr>
        <p:spPr>
          <a:xfrm>
            <a:off x="4939500" y="724074"/>
            <a:ext cx="3837000" cy="3695100"/>
          </a:xfrm>
          <a:prstGeom prst="rect">
            <a:avLst/>
          </a:prstGeom>
          <a:noFill/>
          <a:ln>
            <a:noFill/>
          </a:ln>
        </p:spPr>
        <p:txBody>
          <a:bodyPr lIns="91425" tIns="91425" rIns="91425" bIns="91425" anchor="ctr" anchorCtr="0"/>
          <a:lstStyle>
            <a:lvl1pPr marL="0" marR="0" lvl="0"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1pPr>
            <a:lvl2pPr marL="0" marR="0" lvl="1"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2pPr>
            <a:lvl3pPr marL="0" marR="0" lvl="2"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3pPr>
            <a:lvl4pPr marL="0" marR="0" lvl="3"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4pPr>
            <a:lvl5pPr marL="0" marR="0" lvl="4"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2413" name="Shape 2413"/>
          <p:cNvSpPr txBox="1">
            <a:spLocks noGrp="1"/>
          </p:cNvSpPr>
          <p:nvPr>
            <p:ph type="sldNum" idx="12"/>
          </p:nvPr>
        </p:nvSpPr>
        <p:spPr>
          <a:xfrm>
            <a:off x="8684392" y="4700842"/>
            <a:ext cx="3369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39005041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62.xml><?xml version="1.0" encoding="utf-8"?>
<p:sldLayout xmlns:a="http://schemas.openxmlformats.org/drawingml/2006/main" xmlns:r="http://schemas.openxmlformats.org/officeDocument/2006/relationships" xmlns:p="http://schemas.openxmlformats.org/presentationml/2006/main">
  <p:cSld name="3_Caption">
    <p:spTree>
      <p:nvGrpSpPr>
        <p:cNvPr id="1" name="Shape 2414"/>
        <p:cNvGrpSpPr/>
        <p:nvPr/>
      </p:nvGrpSpPr>
      <p:grpSpPr>
        <a:xfrm>
          <a:off x="0" y="0"/>
          <a:ext cx="0" cy="0"/>
          <a:chOff x="0" y="0"/>
          <a:chExt cx="0" cy="0"/>
        </a:xfrm>
      </p:grpSpPr>
      <p:sp>
        <p:nvSpPr>
          <p:cNvPr id="2415" name="Shape 2415"/>
          <p:cNvSpPr txBox="1">
            <a:spLocks noGrp="1"/>
          </p:cNvSpPr>
          <p:nvPr>
            <p:ph type="body" idx="1"/>
          </p:nvPr>
        </p:nvSpPr>
        <p:spPr>
          <a:xfrm>
            <a:off x="311697" y="4230575"/>
            <a:ext cx="5998800" cy="6051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1pPr>
            <a:lvl2pPr marL="114300" marR="0" lvl="1" indent="0" algn="l" rtl="0">
              <a:lnSpc>
                <a:spcPct val="100000"/>
              </a:lnSpc>
              <a:spcBef>
                <a:spcPts val="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2pPr>
            <a:lvl3pPr marL="114300" marR="0" lvl="2" indent="0" algn="l" rtl="0">
              <a:lnSpc>
                <a:spcPct val="100000"/>
              </a:lnSpc>
              <a:spcBef>
                <a:spcPts val="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3pPr>
            <a:lvl4pPr marL="114300" marR="0" lvl="3" indent="0" algn="l" rtl="0">
              <a:lnSpc>
                <a:spcPct val="100000"/>
              </a:lnSpc>
              <a:spcBef>
                <a:spcPts val="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4pPr>
            <a:lvl5pPr marL="114300" marR="0" lvl="4" indent="0" algn="l" rtl="0">
              <a:lnSpc>
                <a:spcPct val="100000"/>
              </a:lnSpc>
              <a:spcBef>
                <a:spcPts val="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2416" name="Shape 2416"/>
          <p:cNvSpPr txBox="1">
            <a:spLocks noGrp="1"/>
          </p:cNvSpPr>
          <p:nvPr>
            <p:ph type="sldNum" idx="12"/>
          </p:nvPr>
        </p:nvSpPr>
        <p:spPr>
          <a:xfrm>
            <a:off x="8684392" y="4700842"/>
            <a:ext cx="3369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39566547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63.xml><?xml version="1.0" encoding="utf-8"?>
<p:sldLayout xmlns:a="http://schemas.openxmlformats.org/drawingml/2006/main" xmlns:r="http://schemas.openxmlformats.org/officeDocument/2006/relationships" xmlns:p="http://schemas.openxmlformats.org/presentationml/2006/main">
  <p:cSld name="3_Big number">
    <p:spTree>
      <p:nvGrpSpPr>
        <p:cNvPr id="1" name="Shape 2417"/>
        <p:cNvGrpSpPr/>
        <p:nvPr/>
      </p:nvGrpSpPr>
      <p:grpSpPr>
        <a:xfrm>
          <a:off x="0" y="0"/>
          <a:ext cx="0" cy="0"/>
          <a:chOff x="0" y="0"/>
          <a:chExt cx="0" cy="0"/>
        </a:xfrm>
      </p:grpSpPr>
      <p:sp>
        <p:nvSpPr>
          <p:cNvPr id="2418" name="Shape 2418"/>
          <p:cNvSpPr txBox="1">
            <a:spLocks noGrp="1"/>
          </p:cNvSpPr>
          <p:nvPr>
            <p:ph type="title"/>
          </p:nvPr>
        </p:nvSpPr>
        <p:spPr>
          <a:xfrm>
            <a:off x="311697" y="1106125"/>
            <a:ext cx="8520600" cy="19635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rgbClr val="000000"/>
              </a:buClr>
              <a:buFont typeface="Arial"/>
              <a:buNone/>
              <a:defRPr sz="120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419" name="Shape 2419"/>
          <p:cNvSpPr txBox="1">
            <a:spLocks noGrp="1"/>
          </p:cNvSpPr>
          <p:nvPr>
            <p:ph type="body" idx="1"/>
          </p:nvPr>
        </p:nvSpPr>
        <p:spPr>
          <a:xfrm>
            <a:off x="311697" y="3152225"/>
            <a:ext cx="8520600" cy="1300800"/>
          </a:xfrm>
          <a:prstGeom prst="rect">
            <a:avLst/>
          </a:prstGeom>
          <a:noFill/>
          <a:ln>
            <a:noFill/>
          </a:ln>
        </p:spPr>
        <p:txBody>
          <a:bodyPr lIns="91425" tIns="91425" rIns="91425" bIns="91425" anchor="t" anchorCtr="0"/>
          <a:lstStyle>
            <a:lvl1pPr marL="114300" marR="0" lvl="0" indent="0" algn="ctr"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1pPr>
            <a:lvl2pPr marL="114300" marR="0" lvl="1" indent="0" algn="ctr"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2pPr>
            <a:lvl3pPr marL="114300" marR="0" lvl="2" indent="0" algn="ctr"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3pPr>
            <a:lvl4pPr marL="114300" marR="0" lvl="3" indent="0" algn="ctr"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4pPr>
            <a:lvl5pPr marL="114300" marR="0" lvl="4" indent="0" algn="ctr"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2420" name="Shape 2420"/>
          <p:cNvSpPr txBox="1">
            <a:spLocks noGrp="1"/>
          </p:cNvSpPr>
          <p:nvPr>
            <p:ph type="sldNum" idx="12"/>
          </p:nvPr>
        </p:nvSpPr>
        <p:spPr>
          <a:xfrm>
            <a:off x="8684392" y="4700842"/>
            <a:ext cx="3369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4401617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64.xml><?xml version="1.0" encoding="utf-8"?>
<p:sldLayout xmlns:a="http://schemas.openxmlformats.org/drawingml/2006/main" xmlns:r="http://schemas.openxmlformats.org/officeDocument/2006/relationships" xmlns:p="http://schemas.openxmlformats.org/presentationml/2006/main">
  <p:cSld name="14_Blank">
    <p:spTree>
      <p:nvGrpSpPr>
        <p:cNvPr id="1" name="Shape 2421"/>
        <p:cNvGrpSpPr/>
        <p:nvPr/>
      </p:nvGrpSpPr>
      <p:grpSpPr>
        <a:xfrm>
          <a:off x="0" y="0"/>
          <a:ext cx="0" cy="0"/>
          <a:chOff x="0" y="0"/>
          <a:chExt cx="0" cy="0"/>
        </a:xfrm>
      </p:grpSpPr>
      <p:sp>
        <p:nvSpPr>
          <p:cNvPr id="2422" name="Shape 2422"/>
          <p:cNvSpPr txBox="1">
            <a:spLocks noGrp="1"/>
          </p:cNvSpPr>
          <p:nvPr>
            <p:ph type="sldNum" idx="12"/>
          </p:nvPr>
        </p:nvSpPr>
        <p:spPr>
          <a:xfrm>
            <a:off x="8684392" y="4700842"/>
            <a:ext cx="3369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10565112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65.xml><?xml version="1.0" encoding="utf-8"?>
<p:sldLayout xmlns:a="http://schemas.openxmlformats.org/drawingml/2006/main" xmlns:r="http://schemas.openxmlformats.org/officeDocument/2006/relationships" xmlns:p="http://schemas.openxmlformats.org/presentationml/2006/main">
  <p:cSld name="3_Divider">
    <p:bg>
      <p:bgPr>
        <a:solidFill>
          <a:srgbClr val="1AB9A5"/>
        </a:solidFill>
        <a:effectLst/>
      </p:bgPr>
    </p:bg>
    <p:spTree>
      <p:nvGrpSpPr>
        <p:cNvPr id="1" name="Shape 2423"/>
        <p:cNvGrpSpPr/>
        <p:nvPr/>
      </p:nvGrpSpPr>
      <p:grpSpPr>
        <a:xfrm>
          <a:off x="0" y="0"/>
          <a:ext cx="0" cy="0"/>
          <a:chOff x="0" y="0"/>
          <a:chExt cx="0" cy="0"/>
        </a:xfrm>
      </p:grpSpPr>
      <p:sp>
        <p:nvSpPr>
          <p:cNvPr id="2424" name="Shape 2424"/>
          <p:cNvSpPr txBox="1">
            <a:spLocks noGrp="1"/>
          </p:cNvSpPr>
          <p:nvPr>
            <p:ph type="title"/>
          </p:nvPr>
        </p:nvSpPr>
        <p:spPr>
          <a:xfrm>
            <a:off x="856750" y="1803874"/>
            <a:ext cx="7430400" cy="3774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rgbClr val="FFFFFF"/>
              </a:buClr>
              <a:buFont typeface="Arial"/>
              <a:buNone/>
              <a:defRPr sz="1500" b="0" i="0" u="none" strike="noStrike" cap="none">
                <a:solidFill>
                  <a:srgbClr val="FFFFFF"/>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cxnSp>
        <p:nvCxnSpPr>
          <p:cNvPr id="2425" name="Shape 2425"/>
          <p:cNvCxnSpPr/>
          <p:nvPr/>
        </p:nvCxnSpPr>
        <p:spPr>
          <a:xfrm>
            <a:off x="4202555" y="2323834"/>
            <a:ext cx="738900" cy="0"/>
          </a:xfrm>
          <a:prstGeom prst="straightConnector1">
            <a:avLst/>
          </a:prstGeom>
          <a:noFill/>
          <a:ln w="38100" cap="flat" cmpd="sng">
            <a:solidFill>
              <a:srgbClr val="FFFFFF"/>
            </a:solidFill>
            <a:prstDash val="solid"/>
            <a:round/>
            <a:headEnd type="none" w="med" len="med"/>
            <a:tailEnd type="none" w="med" len="med"/>
          </a:ln>
        </p:spPr>
      </p:cxnSp>
      <p:pic>
        <p:nvPicPr>
          <p:cNvPr id="2426" name="Shape 2426" descr="Shape 419"/>
          <p:cNvPicPr preferRelativeResize="0"/>
          <p:nvPr/>
        </p:nvPicPr>
        <p:blipFill rotWithShape="1">
          <a:blip r:embed="rId2">
            <a:alphaModFix/>
          </a:blip>
          <a:srcRect l="10376" t="14302" r="10597" b="6369"/>
          <a:stretch/>
        </p:blipFill>
        <p:spPr>
          <a:xfrm>
            <a:off x="0" y="4793221"/>
            <a:ext cx="891600" cy="350400"/>
          </a:xfrm>
          <a:prstGeom prst="rect">
            <a:avLst/>
          </a:prstGeom>
          <a:noFill/>
          <a:ln>
            <a:noFill/>
          </a:ln>
        </p:spPr>
      </p:pic>
      <p:sp>
        <p:nvSpPr>
          <p:cNvPr id="2427" name="Shape 2427"/>
          <p:cNvSpPr txBox="1">
            <a:spLocks noGrp="1"/>
          </p:cNvSpPr>
          <p:nvPr>
            <p:ph type="sldNum" idx="12"/>
          </p:nvPr>
        </p:nvSpPr>
        <p:spPr>
          <a:xfrm>
            <a:off x="6216435" y="4608089"/>
            <a:ext cx="3369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19645111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66.xml><?xml version="1.0" encoding="utf-8"?>
<p:sldLayout xmlns:a="http://schemas.openxmlformats.org/drawingml/2006/main" xmlns:r="http://schemas.openxmlformats.org/officeDocument/2006/relationships" xmlns:p="http://schemas.openxmlformats.org/presentationml/2006/main">
  <p:cSld name="3_Intro">
    <p:spTree>
      <p:nvGrpSpPr>
        <p:cNvPr id="1" name="Shape 2428"/>
        <p:cNvGrpSpPr/>
        <p:nvPr/>
      </p:nvGrpSpPr>
      <p:grpSpPr>
        <a:xfrm>
          <a:off x="0" y="0"/>
          <a:ext cx="0" cy="0"/>
          <a:chOff x="0" y="0"/>
          <a:chExt cx="0" cy="0"/>
        </a:xfrm>
      </p:grpSpPr>
      <p:sp>
        <p:nvSpPr>
          <p:cNvPr id="2429" name="Shape 2429"/>
          <p:cNvSpPr/>
          <p:nvPr/>
        </p:nvSpPr>
        <p:spPr>
          <a:xfrm>
            <a:off x="0" y="0"/>
            <a:ext cx="3048000" cy="5143500"/>
          </a:xfrm>
          <a:prstGeom prst="rect">
            <a:avLst/>
          </a:prstGeom>
          <a:solidFill>
            <a:srgbClr val="1AB9A5"/>
          </a:solidFill>
          <a:ln>
            <a:noFill/>
          </a:ln>
        </p:spPr>
        <p:txBody>
          <a:bodyPr lIns="45700" tIns="45700" rIns="45700" bIns="45700" anchor="ctr" anchorCtr="0">
            <a:noAutofit/>
          </a:bodyPr>
          <a:lstStyle/>
          <a:p>
            <a:endParaRPr/>
          </a:p>
        </p:txBody>
      </p:sp>
      <p:pic>
        <p:nvPicPr>
          <p:cNvPr id="2430" name="Shape 2430" descr="Shape 423"/>
          <p:cNvPicPr preferRelativeResize="0"/>
          <p:nvPr/>
        </p:nvPicPr>
        <p:blipFill rotWithShape="1">
          <a:blip r:embed="rId2">
            <a:alphaModFix/>
          </a:blip>
          <a:srcRect l="10376" t="14302" r="10597" b="6369"/>
          <a:stretch/>
        </p:blipFill>
        <p:spPr>
          <a:xfrm>
            <a:off x="0" y="4793221"/>
            <a:ext cx="891600" cy="350400"/>
          </a:xfrm>
          <a:prstGeom prst="rect">
            <a:avLst/>
          </a:prstGeom>
          <a:noFill/>
          <a:ln>
            <a:noFill/>
          </a:ln>
        </p:spPr>
      </p:pic>
      <p:cxnSp>
        <p:nvCxnSpPr>
          <p:cNvPr id="2431" name="Shape 2431"/>
          <p:cNvCxnSpPr/>
          <p:nvPr/>
        </p:nvCxnSpPr>
        <p:spPr>
          <a:xfrm>
            <a:off x="301141" y="2126468"/>
            <a:ext cx="738900" cy="0"/>
          </a:xfrm>
          <a:prstGeom prst="straightConnector1">
            <a:avLst/>
          </a:prstGeom>
          <a:noFill/>
          <a:ln w="38100" cap="flat" cmpd="sng">
            <a:solidFill>
              <a:srgbClr val="00253E"/>
            </a:solidFill>
            <a:prstDash val="solid"/>
            <a:round/>
            <a:headEnd type="none" w="med" len="med"/>
            <a:tailEnd type="none" w="med" len="med"/>
          </a:ln>
        </p:spPr>
      </p:cxnSp>
      <p:sp>
        <p:nvSpPr>
          <p:cNvPr id="2432" name="Shape 2432"/>
          <p:cNvSpPr txBox="1">
            <a:spLocks noGrp="1"/>
          </p:cNvSpPr>
          <p:nvPr>
            <p:ph type="title"/>
          </p:nvPr>
        </p:nvSpPr>
        <p:spPr>
          <a:xfrm>
            <a:off x="220475" y="449002"/>
            <a:ext cx="2751300" cy="15744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00253E"/>
              </a:buClr>
              <a:buFont typeface="Arial"/>
              <a:buNone/>
              <a:defRPr sz="2500" b="1" i="0" u="none" strike="noStrike" cap="none">
                <a:solidFill>
                  <a:srgbClr val="00253E"/>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cxnSp>
        <p:nvCxnSpPr>
          <p:cNvPr id="2433" name="Shape 2433"/>
          <p:cNvCxnSpPr/>
          <p:nvPr/>
        </p:nvCxnSpPr>
        <p:spPr>
          <a:xfrm>
            <a:off x="3040955" y="-214527"/>
            <a:ext cx="0" cy="119700"/>
          </a:xfrm>
          <a:prstGeom prst="straightConnector1">
            <a:avLst/>
          </a:prstGeom>
          <a:noFill/>
          <a:ln w="9525" cap="flat" cmpd="sng">
            <a:solidFill>
              <a:srgbClr val="FFFFFF"/>
            </a:solidFill>
            <a:prstDash val="solid"/>
            <a:round/>
            <a:headEnd type="none" w="med" len="med"/>
            <a:tailEnd type="none" w="med" len="med"/>
          </a:ln>
        </p:spPr>
      </p:cxnSp>
      <p:sp>
        <p:nvSpPr>
          <p:cNvPr id="2434" name="Shape 2434"/>
          <p:cNvSpPr txBox="1">
            <a:spLocks noGrp="1"/>
          </p:cNvSpPr>
          <p:nvPr>
            <p:ph type="sldNum" idx="12"/>
          </p:nvPr>
        </p:nvSpPr>
        <p:spPr>
          <a:xfrm>
            <a:off x="6216435" y="4608089"/>
            <a:ext cx="3369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19422072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67.xml><?xml version="1.0" encoding="utf-8"?>
<p:sldLayout xmlns:a="http://schemas.openxmlformats.org/drawingml/2006/main" xmlns:r="http://schemas.openxmlformats.org/officeDocument/2006/relationships" xmlns:p="http://schemas.openxmlformats.org/presentationml/2006/main">
  <p:cSld name="3_Body w/ Support">
    <p:spTree>
      <p:nvGrpSpPr>
        <p:cNvPr id="1" name="Shape 2435"/>
        <p:cNvGrpSpPr/>
        <p:nvPr/>
      </p:nvGrpSpPr>
      <p:grpSpPr>
        <a:xfrm>
          <a:off x="0" y="0"/>
          <a:ext cx="0" cy="0"/>
          <a:chOff x="0" y="0"/>
          <a:chExt cx="0" cy="0"/>
        </a:xfrm>
      </p:grpSpPr>
      <p:pic>
        <p:nvPicPr>
          <p:cNvPr id="2436" name="Shape 2436" descr="Shape 429"/>
          <p:cNvPicPr preferRelativeResize="0"/>
          <p:nvPr/>
        </p:nvPicPr>
        <p:blipFill rotWithShape="1">
          <a:blip r:embed="rId2">
            <a:alphaModFix/>
          </a:blip>
          <a:srcRect/>
          <a:stretch/>
        </p:blipFill>
        <p:spPr>
          <a:xfrm>
            <a:off x="-10" y="4772092"/>
            <a:ext cx="897000" cy="371400"/>
          </a:xfrm>
          <a:prstGeom prst="rect">
            <a:avLst/>
          </a:prstGeom>
          <a:noFill/>
          <a:ln>
            <a:noFill/>
          </a:ln>
        </p:spPr>
      </p:pic>
      <p:cxnSp>
        <p:nvCxnSpPr>
          <p:cNvPr id="2437" name="Shape 2437"/>
          <p:cNvCxnSpPr/>
          <p:nvPr/>
        </p:nvCxnSpPr>
        <p:spPr>
          <a:xfrm rot="10800000">
            <a:off x="6098537" y="925301"/>
            <a:ext cx="0" cy="3807600"/>
          </a:xfrm>
          <a:prstGeom prst="straightConnector1">
            <a:avLst/>
          </a:prstGeom>
          <a:noFill/>
          <a:ln w="19050" cap="flat" cmpd="sng">
            <a:solidFill>
              <a:srgbClr val="D9D9D9"/>
            </a:solidFill>
            <a:prstDash val="solid"/>
            <a:round/>
            <a:headEnd type="none" w="med" len="med"/>
            <a:tailEnd type="none" w="med" len="med"/>
          </a:ln>
        </p:spPr>
      </p:cxnSp>
      <p:cxnSp>
        <p:nvCxnSpPr>
          <p:cNvPr id="2438" name="Shape 2438"/>
          <p:cNvCxnSpPr/>
          <p:nvPr/>
        </p:nvCxnSpPr>
        <p:spPr>
          <a:xfrm>
            <a:off x="6096000" y="-214527"/>
            <a:ext cx="0" cy="119700"/>
          </a:xfrm>
          <a:prstGeom prst="straightConnector1">
            <a:avLst/>
          </a:prstGeom>
          <a:noFill/>
          <a:ln w="9525" cap="flat" cmpd="sng">
            <a:solidFill>
              <a:srgbClr val="FFFFFF"/>
            </a:solidFill>
            <a:prstDash val="solid"/>
            <a:round/>
            <a:headEnd type="none" w="med" len="med"/>
            <a:tailEnd type="none" w="med" len="med"/>
          </a:ln>
        </p:spPr>
      </p:cxnSp>
      <p:sp>
        <p:nvSpPr>
          <p:cNvPr id="2439" name="Shape 2439"/>
          <p:cNvSpPr txBox="1">
            <a:spLocks noGrp="1"/>
          </p:cNvSpPr>
          <p:nvPr>
            <p:ph type="title"/>
          </p:nvPr>
        </p:nvSpPr>
        <p:spPr>
          <a:xfrm>
            <a:off x="253550" y="151271"/>
            <a:ext cx="8663100" cy="557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253E"/>
              </a:buClr>
              <a:buFont typeface="Arial"/>
              <a:buNone/>
              <a:defRPr sz="2500" b="1" i="0" u="none" strike="noStrike" cap="none">
                <a:solidFill>
                  <a:srgbClr val="00253E"/>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440" name="Shape 2440"/>
          <p:cNvSpPr txBox="1">
            <a:spLocks noGrp="1"/>
          </p:cNvSpPr>
          <p:nvPr>
            <p:ph type="sldNum" idx="12"/>
          </p:nvPr>
        </p:nvSpPr>
        <p:spPr>
          <a:xfrm>
            <a:off x="6216435" y="4608089"/>
            <a:ext cx="3369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15355287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68.xml><?xml version="1.0" encoding="utf-8"?>
<p:sldLayout xmlns:a="http://schemas.openxmlformats.org/drawingml/2006/main" xmlns:r="http://schemas.openxmlformats.org/officeDocument/2006/relationships" xmlns:p="http://schemas.openxmlformats.org/presentationml/2006/main">
  <p:cSld name="3_Body w/ Image">
    <p:spTree>
      <p:nvGrpSpPr>
        <p:cNvPr id="1" name="Shape 2441"/>
        <p:cNvGrpSpPr/>
        <p:nvPr/>
      </p:nvGrpSpPr>
      <p:grpSpPr>
        <a:xfrm>
          <a:off x="0" y="0"/>
          <a:ext cx="0" cy="0"/>
          <a:chOff x="0" y="0"/>
          <a:chExt cx="0" cy="0"/>
        </a:xfrm>
      </p:grpSpPr>
      <p:sp>
        <p:nvSpPr>
          <p:cNvPr id="2442" name="Shape 2442"/>
          <p:cNvSpPr/>
          <p:nvPr/>
        </p:nvSpPr>
        <p:spPr>
          <a:xfrm>
            <a:off x="6096000" y="0"/>
            <a:ext cx="3048000" cy="5143500"/>
          </a:xfrm>
          <a:prstGeom prst="rect">
            <a:avLst/>
          </a:prstGeom>
          <a:solidFill>
            <a:srgbClr val="EFEFEF"/>
          </a:solidFill>
          <a:ln>
            <a:noFill/>
          </a:ln>
        </p:spPr>
        <p:txBody>
          <a:bodyPr lIns="45700" tIns="45700" rIns="45700" bIns="45700" anchor="ctr" anchorCtr="0">
            <a:noAutofit/>
          </a:bodyPr>
          <a:lstStyle/>
          <a:p>
            <a:endParaRPr/>
          </a:p>
        </p:txBody>
      </p:sp>
      <p:sp>
        <p:nvSpPr>
          <p:cNvPr id="2443" name="Shape 2443"/>
          <p:cNvSpPr txBox="1"/>
          <p:nvPr/>
        </p:nvSpPr>
        <p:spPr>
          <a:xfrm>
            <a:off x="6096000" y="2114150"/>
            <a:ext cx="3048000" cy="350700"/>
          </a:xfrm>
          <a:prstGeom prst="rect">
            <a:avLst/>
          </a:prstGeom>
          <a:noFill/>
          <a:ln>
            <a:noFill/>
          </a:ln>
        </p:spPr>
        <p:txBody>
          <a:bodyPr lIns="45675" tIns="45675" rIns="45675" bIns="45675" anchor="t" anchorCtr="0">
            <a:noAutofit/>
          </a:bodyPr>
          <a:lstStyle/>
          <a:p>
            <a:pPr algn="ctr">
              <a:lnSpc>
                <a:spcPct val="110000"/>
              </a:lnSpc>
              <a:buClr>
                <a:srgbClr val="999999"/>
              </a:buClr>
              <a:buSzPct val="25000"/>
            </a:pPr>
            <a:r>
              <a:rPr lang="en" sz="1800" b="1">
                <a:solidFill>
                  <a:srgbClr val="999999"/>
                </a:solidFill>
              </a:rPr>
              <a:t>Cover with Image</a:t>
            </a:r>
          </a:p>
        </p:txBody>
      </p:sp>
      <p:pic>
        <p:nvPicPr>
          <p:cNvPr id="2444" name="Shape 2444" descr="Shape 437"/>
          <p:cNvPicPr preferRelativeResize="0"/>
          <p:nvPr/>
        </p:nvPicPr>
        <p:blipFill rotWithShape="1">
          <a:blip r:embed="rId2">
            <a:alphaModFix/>
          </a:blip>
          <a:srcRect/>
          <a:stretch/>
        </p:blipFill>
        <p:spPr>
          <a:xfrm>
            <a:off x="-10" y="4772092"/>
            <a:ext cx="897000" cy="371400"/>
          </a:xfrm>
          <a:prstGeom prst="rect">
            <a:avLst/>
          </a:prstGeom>
          <a:noFill/>
          <a:ln>
            <a:noFill/>
          </a:ln>
        </p:spPr>
      </p:pic>
      <p:cxnSp>
        <p:nvCxnSpPr>
          <p:cNvPr id="2445" name="Shape 2445"/>
          <p:cNvCxnSpPr/>
          <p:nvPr/>
        </p:nvCxnSpPr>
        <p:spPr>
          <a:xfrm>
            <a:off x="6088030" y="-214527"/>
            <a:ext cx="0" cy="119700"/>
          </a:xfrm>
          <a:prstGeom prst="straightConnector1">
            <a:avLst/>
          </a:prstGeom>
          <a:noFill/>
          <a:ln w="9525" cap="flat" cmpd="sng">
            <a:solidFill>
              <a:srgbClr val="FFFFFF"/>
            </a:solidFill>
            <a:prstDash val="solid"/>
            <a:round/>
            <a:headEnd type="none" w="med" len="med"/>
            <a:tailEnd type="none" w="med" len="med"/>
          </a:ln>
        </p:spPr>
      </p:cxnSp>
      <p:sp>
        <p:nvSpPr>
          <p:cNvPr id="2446" name="Shape 2446"/>
          <p:cNvSpPr txBox="1">
            <a:spLocks noGrp="1"/>
          </p:cNvSpPr>
          <p:nvPr>
            <p:ph type="title"/>
          </p:nvPr>
        </p:nvSpPr>
        <p:spPr>
          <a:xfrm>
            <a:off x="253550" y="151271"/>
            <a:ext cx="5842500" cy="557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253E"/>
              </a:buClr>
              <a:buFont typeface="Arial"/>
              <a:buNone/>
              <a:defRPr sz="2500" b="1" i="0" u="none" strike="noStrike" cap="none">
                <a:solidFill>
                  <a:srgbClr val="00253E"/>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447" name="Shape 2447"/>
          <p:cNvSpPr txBox="1">
            <a:spLocks noGrp="1"/>
          </p:cNvSpPr>
          <p:nvPr>
            <p:ph type="sldNum" idx="12"/>
          </p:nvPr>
        </p:nvSpPr>
        <p:spPr>
          <a:xfrm>
            <a:off x="6216435" y="4608089"/>
            <a:ext cx="3369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26753019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69.xml><?xml version="1.0" encoding="utf-8"?>
<p:sldLayout xmlns:a="http://schemas.openxmlformats.org/drawingml/2006/main" xmlns:r="http://schemas.openxmlformats.org/officeDocument/2006/relationships" xmlns:p="http://schemas.openxmlformats.org/presentationml/2006/main">
  <p:cSld name="15_Blank">
    <p:spTree>
      <p:nvGrpSpPr>
        <p:cNvPr id="1" name="Shape 2448"/>
        <p:cNvGrpSpPr/>
        <p:nvPr/>
      </p:nvGrpSpPr>
      <p:grpSpPr>
        <a:xfrm>
          <a:off x="0" y="0"/>
          <a:ext cx="0" cy="0"/>
          <a:chOff x="0" y="0"/>
          <a:chExt cx="0" cy="0"/>
        </a:xfrm>
      </p:grpSpPr>
      <p:sp>
        <p:nvSpPr>
          <p:cNvPr id="2449" name="Shape 2449"/>
          <p:cNvSpPr txBox="1">
            <a:spLocks noGrp="1"/>
          </p:cNvSpPr>
          <p:nvPr>
            <p:ph type="sldNum" idx="12"/>
          </p:nvPr>
        </p:nvSpPr>
        <p:spPr>
          <a:xfrm>
            <a:off x="6216435" y="4608089"/>
            <a:ext cx="3369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18089971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Title 3 1 1">
    <p:bg>
      <p:bgPr>
        <a:solidFill>
          <a:schemeClr val="lt2"/>
        </a:solidFill>
        <a:effectLst/>
      </p:bgPr>
    </p:bg>
    <p:spTree>
      <p:nvGrpSpPr>
        <p:cNvPr id="1" name="Shape 1339"/>
        <p:cNvGrpSpPr/>
        <p:nvPr/>
      </p:nvGrpSpPr>
      <p:grpSpPr>
        <a:xfrm>
          <a:off x="0" y="0"/>
          <a:ext cx="0" cy="0"/>
          <a:chOff x="0" y="0"/>
          <a:chExt cx="0" cy="0"/>
        </a:xfrm>
      </p:grpSpPr>
      <p:pic>
        <p:nvPicPr>
          <p:cNvPr id="1340" name="Shape 1340" descr="SiliconValley-01.jpg"/>
          <p:cNvPicPr preferRelativeResize="0"/>
          <p:nvPr/>
        </p:nvPicPr>
        <p:blipFill rotWithShape="1">
          <a:blip r:embed="rId2">
            <a:alphaModFix/>
          </a:blip>
          <a:srcRect t="1976" r="25810" b="31254"/>
          <a:stretch/>
        </p:blipFill>
        <p:spPr>
          <a:xfrm>
            <a:off x="0" y="0"/>
            <a:ext cx="9144000" cy="5143500"/>
          </a:xfrm>
          <a:prstGeom prst="rect">
            <a:avLst/>
          </a:prstGeom>
          <a:noFill/>
          <a:ln>
            <a:noFill/>
          </a:ln>
        </p:spPr>
      </p:pic>
      <p:sp>
        <p:nvSpPr>
          <p:cNvPr id="1341" name="Shape 1341"/>
          <p:cNvSpPr/>
          <p:nvPr/>
        </p:nvSpPr>
        <p:spPr>
          <a:xfrm>
            <a:off x="0" y="-25"/>
            <a:ext cx="9144000" cy="5143500"/>
          </a:xfrm>
          <a:prstGeom prst="rect">
            <a:avLst/>
          </a:prstGeom>
          <a:gradFill>
            <a:gsLst>
              <a:gs pos="0">
                <a:srgbClr val="1AB9A5"/>
              </a:gs>
              <a:gs pos="10000">
                <a:srgbClr val="1AB9A5"/>
              </a:gs>
              <a:gs pos="100000">
                <a:srgbClr val="1AB9A5">
                  <a:alpha val="74509"/>
                </a:srgbClr>
              </a:gs>
            </a:gsLst>
            <a:lin ang="0" scaled="0"/>
          </a:gradFill>
          <a:ln>
            <a:noFill/>
          </a:ln>
        </p:spPr>
        <p:txBody>
          <a:bodyPr lIns="91425" tIns="45700" rIns="91425" bIns="45700" anchor="ctr" anchorCtr="0">
            <a:noAutofit/>
          </a:bodyPr>
          <a:lstStyle/>
          <a:p>
            <a:pPr algn="ctr"/>
            <a:endParaRPr sz="1800">
              <a:solidFill>
                <a:srgbClr val="A9DBD6"/>
              </a:solidFill>
            </a:endParaRPr>
          </a:p>
        </p:txBody>
      </p:sp>
      <p:sp>
        <p:nvSpPr>
          <p:cNvPr id="1342" name="Shape 1342"/>
          <p:cNvSpPr txBox="1"/>
          <p:nvPr/>
        </p:nvSpPr>
        <p:spPr>
          <a:xfrm>
            <a:off x="6402862" y="4782060"/>
            <a:ext cx="2656799" cy="195600"/>
          </a:xfrm>
          <a:prstGeom prst="rect">
            <a:avLst/>
          </a:prstGeom>
          <a:noFill/>
          <a:ln>
            <a:noFill/>
          </a:ln>
        </p:spPr>
        <p:txBody>
          <a:bodyPr lIns="91425" tIns="91425" rIns="91425" bIns="91425" anchor="t" anchorCtr="0">
            <a:noAutofit/>
          </a:bodyPr>
          <a:lstStyle/>
          <a:p>
            <a:pPr algn="r">
              <a:buClrTx/>
              <a:buFontTx/>
              <a:buNone/>
            </a:pPr>
            <a:r>
              <a:rPr lang="en" sz="700">
                <a:solidFill>
                  <a:srgbClr val="D5EDEA"/>
                </a:solidFill>
                <a:latin typeface="Proxima Nova"/>
                <a:ea typeface="Proxima Nova"/>
                <a:cs typeface="Proxima Nova"/>
                <a:sym typeface="Proxima Nova"/>
              </a:rPr>
              <a:t>© Copyright 2017 Pivotal Software, Inc. All rights Reserved.</a:t>
            </a:r>
          </a:p>
          <a:p>
            <a:pPr>
              <a:buClrTx/>
              <a:buFontTx/>
              <a:buNone/>
            </a:pPr>
            <a:endParaRPr sz="700">
              <a:solidFill>
                <a:srgbClr val="D5EDEA"/>
              </a:solidFill>
              <a:latin typeface="Proxima Nova"/>
              <a:ea typeface="Proxima Nova"/>
              <a:cs typeface="Proxima Nova"/>
              <a:sym typeface="Proxima Nova"/>
            </a:endParaRPr>
          </a:p>
        </p:txBody>
      </p:sp>
      <p:sp>
        <p:nvSpPr>
          <p:cNvPr id="1343" name="Shape 1343"/>
          <p:cNvSpPr txBox="1">
            <a:spLocks noGrp="1"/>
          </p:cNvSpPr>
          <p:nvPr>
            <p:ph type="title"/>
          </p:nvPr>
        </p:nvSpPr>
        <p:spPr>
          <a:xfrm>
            <a:off x="668800" y="2538500"/>
            <a:ext cx="7796700" cy="1529400"/>
          </a:xfrm>
          <a:prstGeom prst="rect">
            <a:avLst/>
          </a:prstGeom>
          <a:noFill/>
          <a:ln>
            <a:noFill/>
          </a:ln>
        </p:spPr>
        <p:txBody>
          <a:bodyPr lIns="91425" tIns="91425" rIns="91425" bIns="91425" anchor="t" anchorCtr="0"/>
          <a:lstStyle>
            <a:lvl1pPr lvl="0" algn="ctr" rtl="0">
              <a:spcBef>
                <a:spcPts val="0"/>
              </a:spcBef>
              <a:buNone/>
              <a:defRPr sz="2500">
                <a:solidFill>
                  <a:schemeClr val="dk1"/>
                </a:solidFill>
                <a:latin typeface="Proxima Nova"/>
                <a:ea typeface="Proxima Nova"/>
                <a:cs typeface="Proxima Nova"/>
                <a:sym typeface="Proxima Nova"/>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cxnSp>
        <p:nvCxnSpPr>
          <p:cNvPr id="1344" name="Shape 1344"/>
          <p:cNvCxnSpPr/>
          <p:nvPr/>
        </p:nvCxnSpPr>
        <p:spPr>
          <a:xfrm>
            <a:off x="4202556" y="2323836"/>
            <a:ext cx="738900" cy="0"/>
          </a:xfrm>
          <a:prstGeom prst="straightConnector1">
            <a:avLst/>
          </a:prstGeom>
          <a:noFill/>
          <a:ln w="38100" cap="flat" cmpd="sng">
            <a:solidFill>
              <a:srgbClr val="FFFFFF"/>
            </a:solidFill>
            <a:prstDash val="solid"/>
            <a:round/>
            <a:headEnd type="none" w="med" len="med"/>
            <a:tailEnd type="none" w="med" len="med"/>
          </a:ln>
        </p:spPr>
      </p:cxnSp>
      <p:grpSp>
        <p:nvGrpSpPr>
          <p:cNvPr id="1345" name="Shape 1345"/>
          <p:cNvGrpSpPr/>
          <p:nvPr/>
        </p:nvGrpSpPr>
        <p:grpSpPr>
          <a:xfrm>
            <a:off x="3681219" y="1510641"/>
            <a:ext cx="1866239" cy="437130"/>
            <a:chOff x="1841475" y="2392725"/>
            <a:chExt cx="3928925" cy="920275"/>
          </a:xfrm>
        </p:grpSpPr>
        <p:sp>
          <p:nvSpPr>
            <p:cNvPr id="1346" name="Shape 1346"/>
            <p:cNvSpPr/>
            <p:nvPr/>
          </p:nvSpPr>
          <p:spPr>
            <a:xfrm>
              <a:off x="2574175" y="2392725"/>
              <a:ext cx="139950" cy="905175"/>
            </a:xfrm>
            <a:custGeom>
              <a:avLst/>
              <a:gdLst/>
              <a:ahLst/>
              <a:cxnLst/>
              <a:rect l="0" t="0" r="0" b="0"/>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lIns="91425" tIns="91425" rIns="91425" bIns="91425" anchor="ctr" anchorCtr="0">
              <a:noAutofit/>
            </a:bodyPr>
            <a:lstStyle/>
            <a:p>
              <a:pPr>
                <a:buClrTx/>
                <a:buFontTx/>
                <a:buNone/>
              </a:pPr>
              <a:endParaRPr/>
            </a:p>
          </p:txBody>
        </p:sp>
        <p:sp>
          <p:nvSpPr>
            <p:cNvPr id="1347" name="Shape 1347"/>
            <p:cNvSpPr/>
            <p:nvPr/>
          </p:nvSpPr>
          <p:spPr>
            <a:xfrm>
              <a:off x="2816875" y="2626700"/>
              <a:ext cx="703700" cy="686300"/>
            </a:xfrm>
            <a:custGeom>
              <a:avLst/>
              <a:gdLst/>
              <a:ahLst/>
              <a:cxnLst/>
              <a:rect l="0" t="0" r="0" b="0"/>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lIns="91425" tIns="91425" rIns="91425" bIns="91425" anchor="ctr" anchorCtr="0">
              <a:noAutofit/>
            </a:bodyPr>
            <a:lstStyle/>
            <a:p>
              <a:pPr>
                <a:buClrTx/>
                <a:buFontTx/>
                <a:buNone/>
              </a:pPr>
              <a:endParaRPr/>
            </a:p>
          </p:txBody>
        </p:sp>
        <p:sp>
          <p:nvSpPr>
            <p:cNvPr id="1348" name="Shape 1348"/>
            <p:cNvSpPr/>
            <p:nvPr/>
          </p:nvSpPr>
          <p:spPr>
            <a:xfrm>
              <a:off x="3557125" y="2626700"/>
              <a:ext cx="614900" cy="685700"/>
            </a:xfrm>
            <a:custGeom>
              <a:avLst/>
              <a:gdLst/>
              <a:ahLst/>
              <a:cxnLst/>
              <a:rect l="0" t="0" r="0" b="0"/>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lIns="91425" tIns="91425" rIns="91425" bIns="91425" anchor="ctr" anchorCtr="0">
              <a:noAutofit/>
            </a:bodyPr>
            <a:lstStyle/>
            <a:p>
              <a:pPr>
                <a:buClrTx/>
                <a:buFontTx/>
                <a:buNone/>
              </a:pPr>
              <a:endParaRPr/>
            </a:p>
          </p:txBody>
        </p:sp>
        <p:sp>
          <p:nvSpPr>
            <p:cNvPr id="1349" name="Shape 1349"/>
            <p:cNvSpPr/>
            <p:nvPr/>
          </p:nvSpPr>
          <p:spPr>
            <a:xfrm>
              <a:off x="4732275" y="2617400"/>
              <a:ext cx="582350" cy="679925"/>
            </a:xfrm>
            <a:custGeom>
              <a:avLst/>
              <a:gdLst/>
              <a:ahLst/>
              <a:cxnLst/>
              <a:rect l="0" t="0" r="0" b="0"/>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lIns="91425" tIns="91425" rIns="91425" bIns="91425" anchor="ctr" anchorCtr="0">
              <a:noAutofit/>
            </a:bodyPr>
            <a:lstStyle/>
            <a:p>
              <a:pPr>
                <a:buClrTx/>
                <a:buFontTx/>
                <a:buNone/>
              </a:pPr>
              <a:endParaRPr/>
            </a:p>
          </p:txBody>
        </p:sp>
        <p:sp>
          <p:nvSpPr>
            <p:cNvPr id="1350" name="Shape 1350"/>
            <p:cNvSpPr/>
            <p:nvPr/>
          </p:nvSpPr>
          <p:spPr>
            <a:xfrm>
              <a:off x="5448725" y="2392725"/>
              <a:ext cx="139950" cy="905175"/>
            </a:xfrm>
            <a:custGeom>
              <a:avLst/>
              <a:gdLst/>
              <a:ahLst/>
              <a:cxnLst/>
              <a:rect l="0" t="0" r="0" b="0"/>
              <a:pathLst>
                <a:path w="5598" h="36207" extrusionOk="0">
                  <a:moveTo>
                    <a:pt x="1" y="0"/>
                  </a:moveTo>
                  <a:lnTo>
                    <a:pt x="1" y="36206"/>
                  </a:lnTo>
                  <a:lnTo>
                    <a:pt x="5598" y="36206"/>
                  </a:lnTo>
                  <a:lnTo>
                    <a:pt x="5598" y="0"/>
                  </a:lnTo>
                  <a:close/>
                </a:path>
              </a:pathLst>
            </a:custGeom>
            <a:solidFill>
              <a:srgbClr val="FFFFFF"/>
            </a:solidFill>
            <a:ln>
              <a:noFill/>
            </a:ln>
          </p:spPr>
          <p:txBody>
            <a:bodyPr lIns="91425" tIns="91425" rIns="91425" bIns="91425" anchor="ctr" anchorCtr="0">
              <a:noAutofit/>
            </a:bodyPr>
            <a:lstStyle/>
            <a:p>
              <a:pPr>
                <a:buClrTx/>
                <a:buFontTx/>
                <a:buNone/>
              </a:pPr>
              <a:endParaRPr/>
            </a:p>
          </p:txBody>
        </p:sp>
        <p:sp>
          <p:nvSpPr>
            <p:cNvPr id="1351" name="Shape 1351"/>
            <p:cNvSpPr/>
            <p:nvPr/>
          </p:nvSpPr>
          <p:spPr>
            <a:xfrm>
              <a:off x="1841475" y="2392725"/>
              <a:ext cx="617775" cy="904600"/>
            </a:xfrm>
            <a:custGeom>
              <a:avLst/>
              <a:gdLst/>
              <a:ahLst/>
              <a:cxnLst/>
              <a:rect l="0" t="0" r="0" b="0"/>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lIns="91425" tIns="91425" rIns="91425" bIns="91425" anchor="ctr" anchorCtr="0">
              <a:noAutofit/>
            </a:bodyPr>
            <a:lstStyle/>
            <a:p>
              <a:pPr>
                <a:buClrTx/>
                <a:buFontTx/>
                <a:buNone/>
              </a:pPr>
              <a:endParaRPr/>
            </a:p>
          </p:txBody>
        </p:sp>
        <p:sp>
          <p:nvSpPr>
            <p:cNvPr id="1352" name="Shape 1352"/>
            <p:cNvSpPr/>
            <p:nvPr/>
          </p:nvSpPr>
          <p:spPr>
            <a:xfrm>
              <a:off x="4278825" y="2482125"/>
              <a:ext cx="369275" cy="814025"/>
            </a:xfrm>
            <a:custGeom>
              <a:avLst/>
              <a:gdLst/>
              <a:ahLst/>
              <a:cxnLst/>
              <a:rect l="0" t="0" r="0" b="0"/>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lIns="91425" tIns="91425" rIns="91425" bIns="91425" anchor="ctr" anchorCtr="0">
              <a:noAutofit/>
            </a:bodyPr>
            <a:lstStyle/>
            <a:p>
              <a:pPr>
                <a:buClrTx/>
                <a:buFontTx/>
                <a:buNone/>
              </a:pPr>
              <a:endParaRPr/>
            </a:p>
          </p:txBody>
        </p:sp>
        <p:sp>
          <p:nvSpPr>
            <p:cNvPr id="1353" name="Shape 1353"/>
            <p:cNvSpPr/>
            <p:nvPr/>
          </p:nvSpPr>
          <p:spPr>
            <a:xfrm>
              <a:off x="5652525" y="3180600"/>
              <a:ext cx="117875" cy="117300"/>
            </a:xfrm>
            <a:custGeom>
              <a:avLst/>
              <a:gdLst/>
              <a:ahLst/>
              <a:cxnLst/>
              <a:rect l="0" t="0" r="0" b="0"/>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lIns="91425" tIns="91425" rIns="91425" bIns="91425" anchor="ctr" anchorCtr="0">
              <a:noAutofit/>
            </a:bodyPr>
            <a:lstStyle/>
            <a:p>
              <a:pPr>
                <a:buClrTx/>
                <a:buFontTx/>
                <a:buNone/>
              </a:pPr>
              <a:endParaRPr/>
            </a:p>
          </p:txBody>
        </p:sp>
      </p:grpSp>
    </p:spTree>
    <p:extLst>
      <p:ext uri="{BB962C8B-B14F-4D97-AF65-F5344CB8AC3E}">
        <p14:creationId xmlns:p14="http://schemas.microsoft.com/office/powerpoint/2010/main" val="19400609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70.xml><?xml version="1.0" encoding="utf-8"?>
<p:sldLayout xmlns:a="http://schemas.openxmlformats.org/drawingml/2006/main" xmlns:r="http://schemas.openxmlformats.org/officeDocument/2006/relationships" xmlns:p="http://schemas.openxmlformats.org/presentationml/2006/main">
  <p:cSld name="3_Dark Mode — TESTING">
    <p:bg>
      <p:bgPr>
        <a:solidFill>
          <a:srgbClr val="00253E"/>
        </a:solidFill>
        <a:effectLst/>
      </p:bgPr>
    </p:bg>
    <p:spTree>
      <p:nvGrpSpPr>
        <p:cNvPr id="1" name="Shape 2450"/>
        <p:cNvGrpSpPr/>
        <p:nvPr/>
      </p:nvGrpSpPr>
      <p:grpSpPr>
        <a:xfrm>
          <a:off x="0" y="0"/>
          <a:ext cx="0" cy="0"/>
          <a:chOff x="0" y="0"/>
          <a:chExt cx="0" cy="0"/>
        </a:xfrm>
      </p:grpSpPr>
      <p:pic>
        <p:nvPicPr>
          <p:cNvPr id="2451" name="Shape 2451" descr="Shape 444"/>
          <p:cNvPicPr preferRelativeResize="0"/>
          <p:nvPr/>
        </p:nvPicPr>
        <p:blipFill rotWithShape="1">
          <a:blip r:embed="rId2">
            <a:alphaModFix/>
          </a:blip>
          <a:srcRect l="10376" t="14302" r="10597" b="6369"/>
          <a:stretch/>
        </p:blipFill>
        <p:spPr>
          <a:xfrm>
            <a:off x="0" y="4793221"/>
            <a:ext cx="891600" cy="350400"/>
          </a:xfrm>
          <a:prstGeom prst="rect">
            <a:avLst/>
          </a:prstGeom>
          <a:noFill/>
          <a:ln>
            <a:noFill/>
          </a:ln>
        </p:spPr>
      </p:pic>
      <p:sp>
        <p:nvSpPr>
          <p:cNvPr id="2452" name="Shape 2452"/>
          <p:cNvSpPr txBox="1">
            <a:spLocks noGrp="1"/>
          </p:cNvSpPr>
          <p:nvPr>
            <p:ph type="title"/>
          </p:nvPr>
        </p:nvSpPr>
        <p:spPr>
          <a:xfrm>
            <a:off x="668800" y="925121"/>
            <a:ext cx="7796700" cy="3305100"/>
          </a:xfrm>
          <a:prstGeom prst="rect">
            <a:avLst/>
          </a:prstGeom>
          <a:noFill/>
          <a:ln>
            <a:noFill/>
          </a:ln>
        </p:spPr>
        <p:txBody>
          <a:bodyPr lIns="91425" tIns="91425" rIns="91425" bIns="91425" anchor="ctr" anchorCtr="0"/>
          <a:lstStyle>
            <a:lvl1pPr marL="0" marR="0" lvl="0" indent="0" algn="ctr" rtl="0">
              <a:lnSpc>
                <a:spcPct val="110000"/>
              </a:lnSpc>
              <a:spcBef>
                <a:spcPts val="0"/>
              </a:spcBef>
              <a:spcAft>
                <a:spcPts val="0"/>
              </a:spcAft>
              <a:buClr>
                <a:srgbClr val="FFFFFF"/>
              </a:buClr>
              <a:buFont typeface="Arial"/>
              <a:buNone/>
              <a:defRPr sz="2500" b="0" i="0" u="none" strike="noStrike" cap="none">
                <a:solidFill>
                  <a:srgbClr val="FFFFFF"/>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453" name="Shape 2453"/>
          <p:cNvSpPr txBox="1">
            <a:spLocks noGrp="1"/>
          </p:cNvSpPr>
          <p:nvPr>
            <p:ph type="sldNum" idx="12"/>
          </p:nvPr>
        </p:nvSpPr>
        <p:spPr>
          <a:xfrm>
            <a:off x="6216435" y="4608089"/>
            <a:ext cx="3369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35762791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71.xml><?xml version="1.0" encoding="utf-8"?>
<p:sldLayout xmlns:a="http://schemas.openxmlformats.org/drawingml/2006/main" xmlns:r="http://schemas.openxmlformats.org/officeDocument/2006/relationships" xmlns:p="http://schemas.openxmlformats.org/presentationml/2006/main">
  <p:cSld name="3_Statement">
    <p:spTree>
      <p:nvGrpSpPr>
        <p:cNvPr id="1" name="Shape 2454"/>
        <p:cNvGrpSpPr/>
        <p:nvPr/>
      </p:nvGrpSpPr>
      <p:grpSpPr>
        <a:xfrm>
          <a:off x="0" y="0"/>
          <a:ext cx="0" cy="0"/>
          <a:chOff x="0" y="0"/>
          <a:chExt cx="0" cy="0"/>
        </a:xfrm>
      </p:grpSpPr>
      <p:sp>
        <p:nvSpPr>
          <p:cNvPr id="2455" name="Shape 2455"/>
          <p:cNvSpPr/>
          <p:nvPr/>
        </p:nvSpPr>
        <p:spPr>
          <a:xfrm>
            <a:off x="0" y="0"/>
            <a:ext cx="9144000" cy="5143500"/>
          </a:xfrm>
          <a:prstGeom prst="rect">
            <a:avLst/>
          </a:prstGeom>
          <a:gradFill>
            <a:gsLst>
              <a:gs pos="0">
                <a:srgbClr val="95D4D1"/>
              </a:gs>
              <a:gs pos="100000">
                <a:srgbClr val="B7E2DF"/>
              </a:gs>
            </a:gsLst>
            <a:lin ang="16200038" scaled="0"/>
          </a:gradFill>
          <a:ln>
            <a:noFill/>
          </a:ln>
          <a:effectLst>
            <a:outerShdw blurRad="38100" dist="23000" dir="5400000" rotWithShape="0">
              <a:srgbClr val="000000">
                <a:alpha val="34120"/>
              </a:srgbClr>
            </a:outerShdw>
          </a:effectLst>
        </p:spPr>
        <p:txBody>
          <a:bodyPr lIns="45700" tIns="45700" rIns="45700" bIns="45700" anchor="ctr" anchorCtr="0">
            <a:noAutofit/>
          </a:bodyPr>
          <a:lstStyle/>
          <a:p>
            <a:pPr algn="ctr">
              <a:buClr>
                <a:srgbClr val="434343"/>
              </a:buClr>
            </a:pPr>
            <a:endParaRPr>
              <a:solidFill>
                <a:srgbClr val="434343"/>
              </a:solidFill>
            </a:endParaRPr>
          </a:p>
        </p:txBody>
      </p:sp>
      <p:sp>
        <p:nvSpPr>
          <p:cNvPr id="2456" name="Shape 2456"/>
          <p:cNvSpPr txBox="1">
            <a:spLocks noGrp="1"/>
          </p:cNvSpPr>
          <p:nvPr>
            <p:ph type="title"/>
          </p:nvPr>
        </p:nvSpPr>
        <p:spPr>
          <a:xfrm>
            <a:off x="668800" y="925121"/>
            <a:ext cx="7796700" cy="3305100"/>
          </a:xfrm>
          <a:prstGeom prst="rect">
            <a:avLst/>
          </a:prstGeom>
          <a:noFill/>
          <a:ln>
            <a:noFill/>
          </a:ln>
        </p:spPr>
        <p:txBody>
          <a:bodyPr lIns="91425" tIns="91425" rIns="91425" bIns="91425" anchor="ctr" anchorCtr="0"/>
          <a:lstStyle>
            <a:lvl1pPr marL="0" marR="0" lvl="0" indent="0" algn="ctr" rtl="0">
              <a:lnSpc>
                <a:spcPct val="110000"/>
              </a:lnSpc>
              <a:spcBef>
                <a:spcPts val="0"/>
              </a:spcBef>
              <a:spcAft>
                <a:spcPts val="0"/>
              </a:spcAft>
              <a:buClr>
                <a:srgbClr val="00253E"/>
              </a:buClr>
              <a:buFont typeface="Arial"/>
              <a:buNone/>
              <a:defRPr sz="3500" b="1" i="0" u="none" strike="noStrike" cap="none">
                <a:solidFill>
                  <a:srgbClr val="00253E"/>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pic>
        <p:nvPicPr>
          <p:cNvPr id="2457" name="Shape 2457" descr="Shape 450"/>
          <p:cNvPicPr preferRelativeResize="0"/>
          <p:nvPr/>
        </p:nvPicPr>
        <p:blipFill rotWithShape="1">
          <a:blip r:embed="rId2">
            <a:alphaModFix/>
          </a:blip>
          <a:srcRect/>
          <a:stretch/>
        </p:blipFill>
        <p:spPr>
          <a:xfrm>
            <a:off x="-10" y="4772092"/>
            <a:ext cx="897000" cy="371400"/>
          </a:xfrm>
          <a:prstGeom prst="rect">
            <a:avLst/>
          </a:prstGeom>
          <a:noFill/>
          <a:ln>
            <a:noFill/>
          </a:ln>
        </p:spPr>
      </p:pic>
      <p:sp>
        <p:nvSpPr>
          <p:cNvPr id="2458" name="Shape 2458"/>
          <p:cNvSpPr txBox="1">
            <a:spLocks noGrp="1"/>
          </p:cNvSpPr>
          <p:nvPr>
            <p:ph type="sldNum" idx="12"/>
          </p:nvPr>
        </p:nvSpPr>
        <p:spPr>
          <a:xfrm>
            <a:off x="6216435" y="4608089"/>
            <a:ext cx="3369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1968192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72.xml><?xml version="1.0" encoding="utf-8"?>
<p:sldLayout xmlns:a="http://schemas.openxmlformats.org/drawingml/2006/main" xmlns:r="http://schemas.openxmlformats.org/officeDocument/2006/relationships" xmlns:p="http://schemas.openxmlformats.org/presentationml/2006/main">
  <p:cSld name="21_Blank">
    <p:spTree>
      <p:nvGrpSpPr>
        <p:cNvPr id="1" name="Shape 2459"/>
        <p:cNvGrpSpPr/>
        <p:nvPr/>
      </p:nvGrpSpPr>
      <p:grpSpPr>
        <a:xfrm>
          <a:off x="0" y="0"/>
          <a:ext cx="0" cy="0"/>
          <a:chOff x="0" y="0"/>
          <a:chExt cx="0" cy="0"/>
        </a:xfrm>
      </p:grpSpPr>
      <p:pic>
        <p:nvPicPr>
          <p:cNvPr id="2460" name="Shape 2460" descr="Shape 453"/>
          <p:cNvPicPr preferRelativeResize="0"/>
          <p:nvPr/>
        </p:nvPicPr>
        <p:blipFill rotWithShape="1">
          <a:blip r:embed="rId2">
            <a:alphaModFix/>
          </a:blip>
          <a:srcRect/>
          <a:stretch/>
        </p:blipFill>
        <p:spPr>
          <a:xfrm>
            <a:off x="8272777" y="4855076"/>
            <a:ext cx="731400" cy="171300"/>
          </a:xfrm>
          <a:prstGeom prst="rect">
            <a:avLst/>
          </a:prstGeom>
          <a:noFill/>
          <a:ln>
            <a:noFill/>
          </a:ln>
        </p:spPr>
      </p:pic>
      <p:sp>
        <p:nvSpPr>
          <p:cNvPr id="2461" name="Shape 2461"/>
          <p:cNvSpPr/>
          <p:nvPr/>
        </p:nvSpPr>
        <p:spPr>
          <a:xfrm>
            <a:off x="114300" y="112011"/>
            <a:ext cx="8915400" cy="4919400"/>
          </a:xfrm>
          <a:prstGeom prst="rect">
            <a:avLst/>
          </a:prstGeom>
          <a:solidFill>
            <a:srgbClr val="22313C"/>
          </a:solidFill>
          <a:ln>
            <a:noFill/>
          </a:ln>
        </p:spPr>
        <p:txBody>
          <a:bodyPr lIns="45700" tIns="45700" rIns="45700" bIns="45700" anchor="ctr" anchorCtr="0">
            <a:noAutofit/>
          </a:bodyPr>
          <a:lstStyle/>
          <a:p>
            <a:pPr algn="ctr">
              <a:buClr>
                <a:srgbClr val="FFFFFF"/>
              </a:buClr>
            </a:pPr>
            <a:endParaRPr sz="1800">
              <a:solidFill>
                <a:srgbClr val="FFFFFF"/>
              </a:solidFill>
            </a:endParaRPr>
          </a:p>
        </p:txBody>
      </p:sp>
      <p:sp>
        <p:nvSpPr>
          <p:cNvPr id="2462" name="Shape 2462"/>
          <p:cNvSpPr txBox="1">
            <a:spLocks noGrp="1"/>
          </p:cNvSpPr>
          <p:nvPr>
            <p:ph type="sldNum" idx="12"/>
          </p:nvPr>
        </p:nvSpPr>
        <p:spPr>
          <a:xfrm>
            <a:off x="6216435" y="4608089"/>
            <a:ext cx="3369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13582265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73.xml><?xml version="1.0" encoding="utf-8"?>
<p:sldLayout xmlns:a="http://schemas.openxmlformats.org/drawingml/2006/main" xmlns:r="http://schemas.openxmlformats.org/officeDocument/2006/relationships" xmlns:p="http://schemas.openxmlformats.org/presentationml/2006/main">
  <p:cSld name="22_Blank">
    <p:spTree>
      <p:nvGrpSpPr>
        <p:cNvPr id="1" name="Shape 2463"/>
        <p:cNvGrpSpPr/>
        <p:nvPr/>
      </p:nvGrpSpPr>
      <p:grpSpPr>
        <a:xfrm>
          <a:off x="0" y="0"/>
          <a:ext cx="0" cy="0"/>
          <a:chOff x="0" y="0"/>
          <a:chExt cx="0" cy="0"/>
        </a:xfrm>
      </p:grpSpPr>
      <p:pic>
        <p:nvPicPr>
          <p:cNvPr id="2464" name="Shape 2464" descr="Shape 457"/>
          <p:cNvPicPr preferRelativeResize="0"/>
          <p:nvPr/>
        </p:nvPicPr>
        <p:blipFill rotWithShape="1">
          <a:blip r:embed="rId2">
            <a:alphaModFix/>
          </a:blip>
          <a:srcRect/>
          <a:stretch/>
        </p:blipFill>
        <p:spPr>
          <a:xfrm>
            <a:off x="8272777" y="4855076"/>
            <a:ext cx="731400" cy="171300"/>
          </a:xfrm>
          <a:prstGeom prst="rect">
            <a:avLst/>
          </a:prstGeom>
          <a:noFill/>
          <a:ln>
            <a:noFill/>
          </a:ln>
        </p:spPr>
      </p:pic>
      <p:sp>
        <p:nvSpPr>
          <p:cNvPr id="2465" name="Shape 2465"/>
          <p:cNvSpPr/>
          <p:nvPr/>
        </p:nvSpPr>
        <p:spPr>
          <a:xfrm>
            <a:off x="114300" y="112011"/>
            <a:ext cx="8915400" cy="4919400"/>
          </a:xfrm>
          <a:prstGeom prst="rect">
            <a:avLst/>
          </a:prstGeom>
          <a:solidFill>
            <a:srgbClr val="22313C"/>
          </a:solidFill>
          <a:ln>
            <a:noFill/>
          </a:ln>
        </p:spPr>
        <p:txBody>
          <a:bodyPr lIns="45700" tIns="45700" rIns="45700" bIns="45700" anchor="ctr" anchorCtr="0">
            <a:noAutofit/>
          </a:bodyPr>
          <a:lstStyle/>
          <a:p>
            <a:pPr algn="ctr">
              <a:buClr>
                <a:srgbClr val="FFFFFF"/>
              </a:buClr>
            </a:pPr>
            <a:endParaRPr sz="1800">
              <a:solidFill>
                <a:srgbClr val="FFFFFF"/>
              </a:solidFill>
            </a:endParaRPr>
          </a:p>
        </p:txBody>
      </p:sp>
      <p:sp>
        <p:nvSpPr>
          <p:cNvPr id="2466" name="Shape 2466"/>
          <p:cNvSpPr txBox="1">
            <a:spLocks noGrp="1"/>
          </p:cNvSpPr>
          <p:nvPr>
            <p:ph type="sldNum" idx="12"/>
          </p:nvPr>
        </p:nvSpPr>
        <p:spPr>
          <a:xfrm>
            <a:off x="6216435" y="4608089"/>
            <a:ext cx="3369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13120055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74.xml><?xml version="1.0" encoding="utf-8"?>
<p:sldLayout xmlns:a="http://schemas.openxmlformats.org/drawingml/2006/main" xmlns:r="http://schemas.openxmlformats.org/officeDocument/2006/relationships" xmlns:p="http://schemas.openxmlformats.org/presentationml/2006/main">
  <p:cSld name="23_Blank">
    <p:spTree>
      <p:nvGrpSpPr>
        <p:cNvPr id="1" name="Shape 2467"/>
        <p:cNvGrpSpPr/>
        <p:nvPr/>
      </p:nvGrpSpPr>
      <p:grpSpPr>
        <a:xfrm>
          <a:off x="0" y="0"/>
          <a:ext cx="0" cy="0"/>
          <a:chOff x="0" y="0"/>
          <a:chExt cx="0" cy="0"/>
        </a:xfrm>
      </p:grpSpPr>
      <p:pic>
        <p:nvPicPr>
          <p:cNvPr id="2468" name="Shape 2468" descr="Shape 461"/>
          <p:cNvPicPr preferRelativeResize="0"/>
          <p:nvPr/>
        </p:nvPicPr>
        <p:blipFill rotWithShape="1">
          <a:blip r:embed="rId2">
            <a:alphaModFix/>
          </a:blip>
          <a:srcRect/>
          <a:stretch/>
        </p:blipFill>
        <p:spPr>
          <a:xfrm>
            <a:off x="8272777" y="4855076"/>
            <a:ext cx="731400" cy="171300"/>
          </a:xfrm>
          <a:prstGeom prst="rect">
            <a:avLst/>
          </a:prstGeom>
          <a:noFill/>
          <a:ln>
            <a:noFill/>
          </a:ln>
        </p:spPr>
      </p:pic>
      <p:sp>
        <p:nvSpPr>
          <p:cNvPr id="2469" name="Shape 2469"/>
          <p:cNvSpPr txBox="1">
            <a:spLocks noGrp="1"/>
          </p:cNvSpPr>
          <p:nvPr>
            <p:ph type="sldNum" idx="12"/>
          </p:nvPr>
        </p:nvSpPr>
        <p:spPr>
          <a:xfrm>
            <a:off x="48247" y="4861462"/>
            <a:ext cx="231300" cy="214500"/>
          </a:xfrm>
          <a:prstGeom prst="rect">
            <a:avLst/>
          </a:prstGeom>
          <a:noFill/>
          <a:ln>
            <a:noFill/>
          </a:ln>
        </p:spPr>
        <p:txBody>
          <a:bodyPr lIns="45675" tIns="45675" rIns="45675" bIns="45675" anchor="t" anchorCtr="0">
            <a:noAutofit/>
          </a:bodyPr>
          <a:lstStyle/>
          <a:p>
            <a:pPr>
              <a:buClr>
                <a:srgbClr val="A5A5A5"/>
              </a:buClr>
              <a:buSzPct val="25000"/>
              <a:buFont typeface="Arial"/>
              <a:buNone/>
            </a:pPr>
            <a:fld id="{00000000-1234-1234-1234-123412341234}" type="slidenum">
              <a:rPr lang="en" sz="900">
                <a:solidFill>
                  <a:srgbClr val="A5A5A5"/>
                </a:solidFill>
              </a:rPr>
              <a:pPr>
                <a:buClr>
                  <a:srgbClr val="A5A5A5"/>
                </a:buClr>
                <a:buSzPct val="25000"/>
                <a:buFont typeface="Arial"/>
                <a:buNone/>
              </a:pPr>
              <a:t>‹#›</a:t>
            </a:fld>
            <a:endParaRPr lang="en" sz="900">
              <a:solidFill>
                <a:srgbClr val="A5A5A5"/>
              </a:solidFill>
            </a:endParaRPr>
          </a:p>
        </p:txBody>
      </p:sp>
    </p:spTree>
    <p:extLst>
      <p:ext uri="{BB962C8B-B14F-4D97-AF65-F5344CB8AC3E}">
        <p14:creationId xmlns:p14="http://schemas.microsoft.com/office/powerpoint/2010/main" val="12637293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75.xml><?xml version="1.0" encoding="utf-8"?>
<p:sldLayout xmlns:a="http://schemas.openxmlformats.org/drawingml/2006/main" xmlns:r="http://schemas.openxmlformats.org/officeDocument/2006/relationships" xmlns:p="http://schemas.openxmlformats.org/presentationml/2006/main">
  <p:cSld name="24_Blank">
    <p:spTree>
      <p:nvGrpSpPr>
        <p:cNvPr id="1" name="Shape 2470"/>
        <p:cNvGrpSpPr/>
        <p:nvPr/>
      </p:nvGrpSpPr>
      <p:grpSpPr>
        <a:xfrm>
          <a:off x="0" y="0"/>
          <a:ext cx="0" cy="0"/>
          <a:chOff x="0" y="0"/>
          <a:chExt cx="0" cy="0"/>
        </a:xfrm>
      </p:grpSpPr>
      <p:pic>
        <p:nvPicPr>
          <p:cNvPr id="2471" name="Shape 2471" descr="Shape 464"/>
          <p:cNvPicPr preferRelativeResize="0"/>
          <p:nvPr/>
        </p:nvPicPr>
        <p:blipFill rotWithShape="1">
          <a:blip r:embed="rId2">
            <a:alphaModFix/>
          </a:blip>
          <a:srcRect/>
          <a:stretch/>
        </p:blipFill>
        <p:spPr>
          <a:xfrm>
            <a:off x="8272777" y="4855076"/>
            <a:ext cx="731400" cy="171300"/>
          </a:xfrm>
          <a:prstGeom prst="rect">
            <a:avLst/>
          </a:prstGeom>
          <a:noFill/>
          <a:ln>
            <a:noFill/>
          </a:ln>
        </p:spPr>
      </p:pic>
      <p:sp>
        <p:nvSpPr>
          <p:cNvPr id="2472" name="Shape 2472"/>
          <p:cNvSpPr/>
          <p:nvPr/>
        </p:nvSpPr>
        <p:spPr>
          <a:xfrm>
            <a:off x="114300" y="112010"/>
            <a:ext cx="8915400" cy="4919400"/>
          </a:xfrm>
          <a:prstGeom prst="rect">
            <a:avLst/>
          </a:prstGeom>
          <a:solidFill>
            <a:srgbClr val="22313C"/>
          </a:solidFill>
          <a:ln>
            <a:noFill/>
          </a:ln>
        </p:spPr>
        <p:txBody>
          <a:bodyPr lIns="45700" tIns="45700" rIns="45700" bIns="45700" anchor="ctr" anchorCtr="0">
            <a:noAutofit/>
          </a:bodyPr>
          <a:lstStyle/>
          <a:p>
            <a:pPr algn="ctr">
              <a:buClr>
                <a:srgbClr val="FFFFFF"/>
              </a:buClr>
            </a:pPr>
            <a:endParaRPr sz="1800">
              <a:solidFill>
                <a:srgbClr val="FFFFFF"/>
              </a:solidFill>
            </a:endParaRPr>
          </a:p>
        </p:txBody>
      </p:sp>
      <p:sp>
        <p:nvSpPr>
          <p:cNvPr id="2473" name="Shape 2473"/>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2475926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76.xml><?xml version="1.0" encoding="utf-8"?>
<p:sldLayout xmlns:a="http://schemas.openxmlformats.org/drawingml/2006/main" xmlns:r="http://schemas.openxmlformats.org/officeDocument/2006/relationships" xmlns:p="http://schemas.openxmlformats.org/presentationml/2006/main">
  <p:cSld name="4_Title">
    <p:bg>
      <p:bgPr>
        <a:solidFill>
          <a:srgbClr val="1AB9A5"/>
        </a:solidFill>
        <a:effectLst/>
      </p:bgPr>
    </p:bg>
    <p:spTree>
      <p:nvGrpSpPr>
        <p:cNvPr id="1" name="Shape 2474"/>
        <p:cNvGrpSpPr/>
        <p:nvPr/>
      </p:nvGrpSpPr>
      <p:grpSpPr>
        <a:xfrm>
          <a:off x="0" y="0"/>
          <a:ext cx="0" cy="0"/>
          <a:chOff x="0" y="0"/>
          <a:chExt cx="0" cy="0"/>
        </a:xfrm>
      </p:grpSpPr>
      <p:pic>
        <p:nvPicPr>
          <p:cNvPr id="2475" name="Shape 2475" descr="Shape 468"/>
          <p:cNvPicPr preferRelativeResize="0"/>
          <p:nvPr/>
        </p:nvPicPr>
        <p:blipFill rotWithShape="1">
          <a:blip r:embed="rId2">
            <a:alphaModFix/>
          </a:blip>
          <a:srcRect t="1905" r="8366" b="13799"/>
          <a:stretch/>
        </p:blipFill>
        <p:spPr>
          <a:xfrm>
            <a:off x="767533" y="-22"/>
            <a:ext cx="8376600" cy="5143500"/>
          </a:xfrm>
          <a:prstGeom prst="rect">
            <a:avLst/>
          </a:prstGeom>
          <a:noFill/>
          <a:ln>
            <a:noFill/>
          </a:ln>
        </p:spPr>
      </p:pic>
      <p:sp>
        <p:nvSpPr>
          <p:cNvPr id="2476" name="Shape 2476"/>
          <p:cNvSpPr/>
          <p:nvPr/>
        </p:nvSpPr>
        <p:spPr>
          <a:xfrm>
            <a:off x="0" y="-25"/>
            <a:ext cx="9144000" cy="5143500"/>
          </a:xfrm>
          <a:prstGeom prst="rect">
            <a:avLst/>
          </a:prstGeom>
          <a:gradFill>
            <a:gsLst>
              <a:gs pos="0">
                <a:srgbClr val="1AB9A5"/>
              </a:gs>
              <a:gs pos="10000">
                <a:srgbClr val="1AB9A5"/>
              </a:gs>
              <a:gs pos="100000">
                <a:srgbClr val="1AB9A5">
                  <a:alpha val="73333"/>
                </a:srgbClr>
              </a:gs>
            </a:gsLst>
            <a:lin ang="0" scaled="0"/>
          </a:gradFill>
          <a:ln>
            <a:noFill/>
          </a:ln>
        </p:spPr>
        <p:txBody>
          <a:bodyPr lIns="45700" tIns="45700" rIns="45700" bIns="45700" anchor="ctr" anchorCtr="0">
            <a:noAutofit/>
          </a:bodyPr>
          <a:lstStyle/>
          <a:p>
            <a:pPr algn="ctr">
              <a:buClr>
                <a:srgbClr val="A9DBD6"/>
              </a:buClr>
            </a:pPr>
            <a:endParaRPr sz="1800">
              <a:solidFill>
                <a:srgbClr val="A9DBD6"/>
              </a:solidFill>
            </a:endParaRPr>
          </a:p>
        </p:txBody>
      </p:sp>
      <p:pic>
        <p:nvPicPr>
          <p:cNvPr id="2477" name="Shape 2477" descr="Shape 470"/>
          <p:cNvPicPr preferRelativeResize="0"/>
          <p:nvPr/>
        </p:nvPicPr>
        <p:blipFill rotWithShape="1">
          <a:blip r:embed="rId3">
            <a:alphaModFix/>
          </a:blip>
          <a:srcRect/>
          <a:stretch/>
        </p:blipFill>
        <p:spPr>
          <a:xfrm>
            <a:off x="224818" y="515477"/>
            <a:ext cx="2353800" cy="921000"/>
          </a:xfrm>
          <a:prstGeom prst="rect">
            <a:avLst/>
          </a:prstGeom>
          <a:noFill/>
          <a:ln>
            <a:noFill/>
          </a:ln>
        </p:spPr>
      </p:pic>
      <p:cxnSp>
        <p:nvCxnSpPr>
          <p:cNvPr id="2478" name="Shape 2478"/>
          <p:cNvCxnSpPr/>
          <p:nvPr/>
        </p:nvCxnSpPr>
        <p:spPr>
          <a:xfrm>
            <a:off x="762343" y="3110100"/>
            <a:ext cx="738900" cy="0"/>
          </a:xfrm>
          <a:prstGeom prst="straightConnector1">
            <a:avLst/>
          </a:prstGeom>
          <a:noFill/>
          <a:ln w="38100" cap="flat" cmpd="sng">
            <a:solidFill>
              <a:srgbClr val="00253E"/>
            </a:solidFill>
            <a:prstDash val="solid"/>
            <a:round/>
            <a:headEnd type="none" w="med" len="med"/>
            <a:tailEnd type="none" w="med" len="med"/>
          </a:ln>
        </p:spPr>
      </p:cxnSp>
      <p:sp>
        <p:nvSpPr>
          <p:cNvPr id="2479" name="Shape 2479"/>
          <p:cNvSpPr txBox="1">
            <a:spLocks noGrp="1"/>
          </p:cNvSpPr>
          <p:nvPr>
            <p:ph type="title"/>
          </p:nvPr>
        </p:nvSpPr>
        <p:spPr>
          <a:xfrm>
            <a:off x="668791" y="1737009"/>
            <a:ext cx="5854800" cy="11916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00253E"/>
              </a:buClr>
              <a:buFont typeface="Arial"/>
              <a:buNone/>
              <a:defRPr sz="3500" b="1" i="0" u="none" strike="noStrike" cap="none">
                <a:solidFill>
                  <a:srgbClr val="00253E"/>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480" name="Shape 2480"/>
          <p:cNvSpPr txBox="1"/>
          <p:nvPr/>
        </p:nvSpPr>
        <p:spPr>
          <a:xfrm>
            <a:off x="6402853" y="4782060"/>
            <a:ext cx="2656800" cy="268800"/>
          </a:xfrm>
          <a:prstGeom prst="rect">
            <a:avLst/>
          </a:prstGeom>
          <a:noFill/>
          <a:ln>
            <a:noFill/>
          </a:ln>
        </p:spPr>
        <p:txBody>
          <a:bodyPr lIns="91375" tIns="91375" rIns="91375" bIns="91375" anchor="t" anchorCtr="0">
            <a:noAutofit/>
          </a:bodyPr>
          <a:lstStyle/>
          <a:p>
            <a:pPr algn="r">
              <a:buClr>
                <a:srgbClr val="D5EDEA"/>
              </a:buClr>
              <a:buSzPct val="25000"/>
            </a:pPr>
            <a:r>
              <a:rPr lang="en" sz="700">
                <a:solidFill>
                  <a:srgbClr val="D5EDEA"/>
                </a:solidFill>
              </a:rPr>
              <a:t>© Copyright 2017 Pivotal Software, Inc. All rights Reserved.</a:t>
            </a:r>
          </a:p>
        </p:txBody>
      </p:sp>
      <p:sp>
        <p:nvSpPr>
          <p:cNvPr id="2481" name="Shape 2481"/>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34805819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77.xml><?xml version="1.0" encoding="utf-8"?>
<p:sldLayout xmlns:a="http://schemas.openxmlformats.org/drawingml/2006/main" xmlns:r="http://schemas.openxmlformats.org/officeDocument/2006/relationships" xmlns:p="http://schemas.openxmlformats.org/presentationml/2006/main">
  <p:cSld name="25_Blank">
    <p:spTree>
      <p:nvGrpSpPr>
        <p:cNvPr id="1" name="Shape 2482"/>
        <p:cNvGrpSpPr/>
        <p:nvPr/>
      </p:nvGrpSpPr>
      <p:grpSpPr>
        <a:xfrm>
          <a:off x="0" y="0"/>
          <a:ext cx="0" cy="0"/>
          <a:chOff x="0" y="0"/>
          <a:chExt cx="0" cy="0"/>
        </a:xfrm>
      </p:grpSpPr>
      <p:pic>
        <p:nvPicPr>
          <p:cNvPr id="2483" name="Shape 2483" descr="Shape 476"/>
          <p:cNvPicPr preferRelativeResize="0"/>
          <p:nvPr/>
        </p:nvPicPr>
        <p:blipFill rotWithShape="1">
          <a:blip r:embed="rId2">
            <a:alphaModFix/>
          </a:blip>
          <a:srcRect/>
          <a:stretch/>
        </p:blipFill>
        <p:spPr>
          <a:xfrm>
            <a:off x="8272777" y="4855076"/>
            <a:ext cx="731400" cy="171300"/>
          </a:xfrm>
          <a:prstGeom prst="rect">
            <a:avLst/>
          </a:prstGeom>
          <a:noFill/>
          <a:ln>
            <a:noFill/>
          </a:ln>
        </p:spPr>
      </p:pic>
      <p:sp>
        <p:nvSpPr>
          <p:cNvPr id="2484" name="Shape 2484"/>
          <p:cNvSpPr txBox="1">
            <a:spLocks noGrp="1"/>
          </p:cNvSpPr>
          <p:nvPr>
            <p:ph type="sldNum" idx="12"/>
          </p:nvPr>
        </p:nvSpPr>
        <p:spPr>
          <a:xfrm>
            <a:off x="48247" y="4861462"/>
            <a:ext cx="231300" cy="214500"/>
          </a:xfrm>
          <a:prstGeom prst="rect">
            <a:avLst/>
          </a:prstGeom>
          <a:noFill/>
          <a:ln>
            <a:noFill/>
          </a:ln>
        </p:spPr>
        <p:txBody>
          <a:bodyPr lIns="45675" tIns="45675" rIns="45675" bIns="45675" anchor="t" anchorCtr="0">
            <a:noAutofit/>
          </a:bodyPr>
          <a:lstStyle/>
          <a:p>
            <a:pPr>
              <a:buClr>
                <a:srgbClr val="A5A5A5"/>
              </a:buClr>
              <a:buSzPct val="25000"/>
              <a:buFont typeface="Arial"/>
              <a:buNone/>
            </a:pPr>
            <a:fld id="{00000000-1234-1234-1234-123412341234}" type="slidenum">
              <a:rPr lang="en" sz="900">
                <a:solidFill>
                  <a:srgbClr val="A5A5A5"/>
                </a:solidFill>
              </a:rPr>
              <a:pPr>
                <a:buClr>
                  <a:srgbClr val="A5A5A5"/>
                </a:buClr>
                <a:buSzPct val="25000"/>
                <a:buFont typeface="Arial"/>
                <a:buNone/>
              </a:pPr>
              <a:t>‹#›</a:t>
            </a:fld>
            <a:endParaRPr lang="en" sz="900">
              <a:solidFill>
                <a:srgbClr val="A5A5A5"/>
              </a:solidFill>
            </a:endParaRPr>
          </a:p>
        </p:txBody>
      </p:sp>
    </p:spTree>
    <p:extLst>
      <p:ext uri="{BB962C8B-B14F-4D97-AF65-F5344CB8AC3E}">
        <p14:creationId xmlns:p14="http://schemas.microsoft.com/office/powerpoint/2010/main" val="22511475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78.xml><?xml version="1.0" encoding="utf-8"?>
<p:sldLayout xmlns:a="http://schemas.openxmlformats.org/drawingml/2006/main" xmlns:r="http://schemas.openxmlformats.org/officeDocument/2006/relationships" xmlns:p="http://schemas.openxmlformats.org/presentationml/2006/main">
  <p:cSld name="6_Title only">
    <p:spTree>
      <p:nvGrpSpPr>
        <p:cNvPr id="1" name="Shape 2485"/>
        <p:cNvGrpSpPr/>
        <p:nvPr/>
      </p:nvGrpSpPr>
      <p:grpSpPr>
        <a:xfrm>
          <a:off x="0" y="0"/>
          <a:ext cx="0" cy="0"/>
          <a:chOff x="0" y="0"/>
          <a:chExt cx="0" cy="0"/>
        </a:xfrm>
      </p:grpSpPr>
      <p:sp>
        <p:nvSpPr>
          <p:cNvPr id="2486" name="Shape 2486"/>
          <p:cNvSpPr txBox="1">
            <a:spLocks noGrp="1"/>
          </p:cNvSpPr>
          <p:nvPr>
            <p:ph type="title"/>
          </p:nvPr>
        </p:nvSpPr>
        <p:spPr>
          <a:xfrm>
            <a:off x="311696" y="445025"/>
            <a:ext cx="8520600" cy="572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487" name="Shape 2487"/>
          <p:cNvSpPr txBox="1">
            <a:spLocks noGrp="1"/>
          </p:cNvSpPr>
          <p:nvPr>
            <p:ph type="sldNum" idx="12"/>
          </p:nvPr>
        </p:nvSpPr>
        <p:spPr>
          <a:xfrm>
            <a:off x="8684440" y="4700867"/>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38597918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79.xml><?xml version="1.0" encoding="utf-8"?>
<p:sldLayout xmlns:a="http://schemas.openxmlformats.org/drawingml/2006/main" xmlns:r="http://schemas.openxmlformats.org/officeDocument/2006/relationships" xmlns:p="http://schemas.openxmlformats.org/presentationml/2006/main">
  <p:cSld name="5_Body">
    <p:spTree>
      <p:nvGrpSpPr>
        <p:cNvPr id="1" name="Shape 2488"/>
        <p:cNvGrpSpPr/>
        <p:nvPr/>
      </p:nvGrpSpPr>
      <p:grpSpPr>
        <a:xfrm>
          <a:off x="0" y="0"/>
          <a:ext cx="0" cy="0"/>
          <a:chOff x="0" y="0"/>
          <a:chExt cx="0" cy="0"/>
        </a:xfrm>
      </p:grpSpPr>
      <p:pic>
        <p:nvPicPr>
          <p:cNvPr id="2489" name="Shape 2489" descr="Shape 482"/>
          <p:cNvPicPr preferRelativeResize="0"/>
          <p:nvPr/>
        </p:nvPicPr>
        <p:blipFill rotWithShape="1">
          <a:blip r:embed="rId2">
            <a:alphaModFix/>
          </a:blip>
          <a:srcRect/>
          <a:stretch/>
        </p:blipFill>
        <p:spPr>
          <a:xfrm>
            <a:off x="-10" y="4772092"/>
            <a:ext cx="897000" cy="371400"/>
          </a:xfrm>
          <a:prstGeom prst="rect">
            <a:avLst/>
          </a:prstGeom>
          <a:noFill/>
          <a:ln>
            <a:noFill/>
          </a:ln>
        </p:spPr>
      </p:pic>
      <p:sp>
        <p:nvSpPr>
          <p:cNvPr id="2490" name="Shape 2490"/>
          <p:cNvSpPr txBox="1">
            <a:spLocks noGrp="1"/>
          </p:cNvSpPr>
          <p:nvPr>
            <p:ph type="title"/>
          </p:nvPr>
        </p:nvSpPr>
        <p:spPr>
          <a:xfrm>
            <a:off x="253550" y="151269"/>
            <a:ext cx="8663100" cy="557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253E"/>
              </a:buClr>
              <a:buFont typeface="Arial"/>
              <a:buNone/>
              <a:defRPr sz="2500" b="1" i="0" u="none" strike="noStrike" cap="none">
                <a:solidFill>
                  <a:srgbClr val="00253E"/>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491" name="Shape 2491"/>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14306863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Divider">
    <p:bg>
      <p:bgPr>
        <a:solidFill>
          <a:schemeClr val="lt2"/>
        </a:solidFill>
        <a:effectLst/>
      </p:bgPr>
    </p:bg>
    <p:spTree>
      <p:nvGrpSpPr>
        <p:cNvPr id="1" name="Shape 1354"/>
        <p:cNvGrpSpPr/>
        <p:nvPr/>
      </p:nvGrpSpPr>
      <p:grpSpPr>
        <a:xfrm>
          <a:off x="0" y="0"/>
          <a:ext cx="0" cy="0"/>
          <a:chOff x="0" y="0"/>
          <a:chExt cx="0" cy="0"/>
        </a:xfrm>
      </p:grpSpPr>
      <p:sp>
        <p:nvSpPr>
          <p:cNvPr id="1355" name="Shape 1355"/>
          <p:cNvSpPr txBox="1">
            <a:spLocks noGrp="1"/>
          </p:cNvSpPr>
          <p:nvPr>
            <p:ph type="title"/>
          </p:nvPr>
        </p:nvSpPr>
        <p:spPr>
          <a:xfrm>
            <a:off x="856750" y="1803874"/>
            <a:ext cx="7430400" cy="377400"/>
          </a:xfrm>
          <a:prstGeom prst="rect">
            <a:avLst/>
          </a:prstGeom>
          <a:noFill/>
          <a:ln>
            <a:noFill/>
          </a:ln>
        </p:spPr>
        <p:txBody>
          <a:bodyPr lIns="91425" tIns="91425" rIns="91425" bIns="91425" anchor="b" anchorCtr="0"/>
          <a:lstStyle>
            <a:lvl1pPr lvl="0" algn="ctr" rtl="0">
              <a:spcBef>
                <a:spcPts val="0"/>
              </a:spcBef>
              <a:buNone/>
              <a:defRPr sz="1500">
                <a:solidFill>
                  <a:srgbClr val="FFFFFF"/>
                </a:solidFill>
                <a:latin typeface="Proxima Nova"/>
                <a:ea typeface="Proxima Nova"/>
                <a:cs typeface="Proxima Nova"/>
                <a:sym typeface="Proxima Nova"/>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sp>
        <p:nvSpPr>
          <p:cNvPr id="1356" name="Shape 1356"/>
          <p:cNvSpPr txBox="1">
            <a:spLocks noGrp="1"/>
          </p:cNvSpPr>
          <p:nvPr>
            <p:ph type="title" idx="2"/>
          </p:nvPr>
        </p:nvSpPr>
        <p:spPr>
          <a:xfrm>
            <a:off x="668800" y="2365150"/>
            <a:ext cx="7796700" cy="1702500"/>
          </a:xfrm>
          <a:prstGeom prst="rect">
            <a:avLst/>
          </a:prstGeom>
          <a:noFill/>
          <a:ln>
            <a:noFill/>
          </a:ln>
        </p:spPr>
        <p:txBody>
          <a:bodyPr lIns="91425" tIns="91425" rIns="91425" bIns="91425" anchor="t" anchorCtr="0"/>
          <a:lstStyle>
            <a:lvl1pPr lvl="0" algn="ctr" rtl="0">
              <a:spcBef>
                <a:spcPts val="0"/>
              </a:spcBef>
              <a:buNone/>
              <a:defRPr sz="3500" b="1">
                <a:solidFill>
                  <a:schemeClr val="dk1"/>
                </a:solidFill>
                <a:latin typeface="Proxima Nova"/>
                <a:ea typeface="Proxima Nova"/>
                <a:cs typeface="Proxima Nova"/>
                <a:sym typeface="Proxima Nova"/>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cxnSp>
        <p:nvCxnSpPr>
          <p:cNvPr id="1357" name="Shape 1357"/>
          <p:cNvCxnSpPr/>
          <p:nvPr/>
        </p:nvCxnSpPr>
        <p:spPr>
          <a:xfrm>
            <a:off x="4202556" y="2323836"/>
            <a:ext cx="738900" cy="0"/>
          </a:xfrm>
          <a:prstGeom prst="straightConnector1">
            <a:avLst/>
          </a:prstGeom>
          <a:noFill/>
          <a:ln w="38100" cap="flat" cmpd="sng">
            <a:solidFill>
              <a:srgbClr val="FFFFFF"/>
            </a:solidFill>
            <a:prstDash val="solid"/>
            <a:round/>
            <a:headEnd type="none" w="med" len="med"/>
            <a:tailEnd type="none" w="med" len="med"/>
          </a:ln>
        </p:spPr>
      </p:cxnSp>
      <p:pic>
        <p:nvPicPr>
          <p:cNvPr id="1358" name="Shape 1358" descr="Pivotal White RGB.eps"/>
          <p:cNvPicPr preferRelativeResize="0"/>
          <p:nvPr/>
        </p:nvPicPr>
        <p:blipFill rotWithShape="1">
          <a:blip r:embed="rId2">
            <a:alphaModFix/>
          </a:blip>
          <a:srcRect l="10376" t="14301" r="10597" b="6377"/>
          <a:stretch/>
        </p:blipFill>
        <p:spPr>
          <a:xfrm>
            <a:off x="0" y="4793225"/>
            <a:ext cx="891600" cy="350400"/>
          </a:xfrm>
          <a:prstGeom prst="rect">
            <a:avLst/>
          </a:prstGeom>
          <a:noFill/>
          <a:ln>
            <a:noFill/>
          </a:ln>
        </p:spPr>
      </p:pic>
    </p:spTree>
    <p:extLst>
      <p:ext uri="{BB962C8B-B14F-4D97-AF65-F5344CB8AC3E}">
        <p14:creationId xmlns:p14="http://schemas.microsoft.com/office/powerpoint/2010/main" val="21340932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80.xml><?xml version="1.0" encoding="utf-8"?>
<p:sldLayout xmlns:a="http://schemas.openxmlformats.org/drawingml/2006/main" xmlns:r="http://schemas.openxmlformats.org/officeDocument/2006/relationships" xmlns:p="http://schemas.openxmlformats.org/presentationml/2006/main">
  <p:cSld name="6_Side-by-Side">
    <p:spTree>
      <p:nvGrpSpPr>
        <p:cNvPr id="1" name="Shape 2492"/>
        <p:cNvGrpSpPr/>
        <p:nvPr/>
      </p:nvGrpSpPr>
      <p:grpSpPr>
        <a:xfrm>
          <a:off x="0" y="0"/>
          <a:ext cx="0" cy="0"/>
          <a:chOff x="0" y="0"/>
          <a:chExt cx="0" cy="0"/>
        </a:xfrm>
      </p:grpSpPr>
      <p:pic>
        <p:nvPicPr>
          <p:cNvPr id="2493" name="Shape 2493" descr="Shape 486"/>
          <p:cNvPicPr preferRelativeResize="0"/>
          <p:nvPr/>
        </p:nvPicPr>
        <p:blipFill rotWithShape="1">
          <a:blip r:embed="rId2">
            <a:alphaModFix/>
          </a:blip>
          <a:srcRect/>
          <a:stretch/>
        </p:blipFill>
        <p:spPr>
          <a:xfrm>
            <a:off x="-10" y="4772092"/>
            <a:ext cx="897000" cy="371400"/>
          </a:xfrm>
          <a:prstGeom prst="rect">
            <a:avLst/>
          </a:prstGeom>
          <a:noFill/>
          <a:ln>
            <a:noFill/>
          </a:ln>
        </p:spPr>
      </p:pic>
      <p:cxnSp>
        <p:nvCxnSpPr>
          <p:cNvPr id="2494" name="Shape 2494"/>
          <p:cNvCxnSpPr/>
          <p:nvPr/>
        </p:nvCxnSpPr>
        <p:spPr>
          <a:xfrm rot="10800000">
            <a:off x="4574537" y="925301"/>
            <a:ext cx="0" cy="3807600"/>
          </a:xfrm>
          <a:prstGeom prst="straightConnector1">
            <a:avLst/>
          </a:prstGeom>
          <a:noFill/>
          <a:ln w="19050" cap="flat" cmpd="sng">
            <a:solidFill>
              <a:srgbClr val="D9D9D9"/>
            </a:solidFill>
            <a:prstDash val="solid"/>
            <a:round/>
            <a:headEnd type="none" w="med" len="med"/>
            <a:tailEnd type="none" w="med" len="med"/>
          </a:ln>
        </p:spPr>
      </p:cxnSp>
      <p:cxnSp>
        <p:nvCxnSpPr>
          <p:cNvPr id="2495" name="Shape 2495"/>
          <p:cNvCxnSpPr/>
          <p:nvPr/>
        </p:nvCxnSpPr>
        <p:spPr>
          <a:xfrm>
            <a:off x="4572000" y="-214527"/>
            <a:ext cx="0" cy="119700"/>
          </a:xfrm>
          <a:prstGeom prst="straightConnector1">
            <a:avLst/>
          </a:prstGeom>
          <a:noFill/>
          <a:ln w="9525" cap="flat" cmpd="sng">
            <a:solidFill>
              <a:srgbClr val="FFFFFF"/>
            </a:solidFill>
            <a:prstDash val="solid"/>
            <a:round/>
            <a:headEnd type="none" w="med" len="med"/>
            <a:tailEnd type="none" w="med" len="med"/>
          </a:ln>
        </p:spPr>
      </p:cxnSp>
      <p:sp>
        <p:nvSpPr>
          <p:cNvPr id="2496" name="Shape 2496"/>
          <p:cNvSpPr txBox="1">
            <a:spLocks noGrp="1"/>
          </p:cNvSpPr>
          <p:nvPr>
            <p:ph type="title"/>
          </p:nvPr>
        </p:nvSpPr>
        <p:spPr>
          <a:xfrm>
            <a:off x="253550" y="151269"/>
            <a:ext cx="8663100" cy="557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253E"/>
              </a:buClr>
              <a:buFont typeface="Arial"/>
              <a:buNone/>
              <a:defRPr sz="2500" b="1" i="0" u="none" strike="noStrike" cap="none">
                <a:solidFill>
                  <a:srgbClr val="00253E"/>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497" name="Shape 2497"/>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37218962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81.xml><?xml version="1.0" encoding="utf-8"?>
<p:sldLayout xmlns:a="http://schemas.openxmlformats.org/drawingml/2006/main" xmlns:r="http://schemas.openxmlformats.org/officeDocument/2006/relationships" xmlns:p="http://schemas.openxmlformats.org/presentationml/2006/main">
  <p:cSld name="4_Divider">
    <p:bg>
      <p:bgPr>
        <a:solidFill>
          <a:srgbClr val="1AB9A5"/>
        </a:solidFill>
        <a:effectLst/>
      </p:bgPr>
    </p:bg>
    <p:spTree>
      <p:nvGrpSpPr>
        <p:cNvPr id="1" name="Shape 2498"/>
        <p:cNvGrpSpPr/>
        <p:nvPr/>
      </p:nvGrpSpPr>
      <p:grpSpPr>
        <a:xfrm>
          <a:off x="0" y="0"/>
          <a:ext cx="0" cy="0"/>
          <a:chOff x="0" y="0"/>
          <a:chExt cx="0" cy="0"/>
        </a:xfrm>
      </p:grpSpPr>
      <p:sp>
        <p:nvSpPr>
          <p:cNvPr id="2499" name="Shape 2499"/>
          <p:cNvSpPr txBox="1">
            <a:spLocks noGrp="1"/>
          </p:cNvSpPr>
          <p:nvPr>
            <p:ph type="title"/>
          </p:nvPr>
        </p:nvSpPr>
        <p:spPr>
          <a:xfrm>
            <a:off x="856750" y="1803874"/>
            <a:ext cx="7430400" cy="3774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rgbClr val="FFFFFF"/>
              </a:buClr>
              <a:buFont typeface="Arial"/>
              <a:buNone/>
              <a:defRPr sz="1500" b="0" i="0" u="none" strike="noStrike" cap="none">
                <a:solidFill>
                  <a:srgbClr val="FFFFFF"/>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cxnSp>
        <p:nvCxnSpPr>
          <p:cNvPr id="2500" name="Shape 2500"/>
          <p:cNvCxnSpPr/>
          <p:nvPr/>
        </p:nvCxnSpPr>
        <p:spPr>
          <a:xfrm>
            <a:off x="4202555" y="2323833"/>
            <a:ext cx="738900" cy="0"/>
          </a:xfrm>
          <a:prstGeom prst="straightConnector1">
            <a:avLst/>
          </a:prstGeom>
          <a:noFill/>
          <a:ln w="38100" cap="flat" cmpd="sng">
            <a:solidFill>
              <a:srgbClr val="FFFFFF"/>
            </a:solidFill>
            <a:prstDash val="solid"/>
            <a:round/>
            <a:headEnd type="none" w="med" len="med"/>
            <a:tailEnd type="none" w="med" len="med"/>
          </a:ln>
        </p:spPr>
      </p:cxnSp>
      <p:pic>
        <p:nvPicPr>
          <p:cNvPr id="2501" name="Shape 2501" descr="Shape 494"/>
          <p:cNvPicPr preferRelativeResize="0"/>
          <p:nvPr/>
        </p:nvPicPr>
        <p:blipFill rotWithShape="1">
          <a:blip r:embed="rId2">
            <a:alphaModFix/>
          </a:blip>
          <a:srcRect l="10376" t="14302" r="10597" b="6369"/>
          <a:stretch/>
        </p:blipFill>
        <p:spPr>
          <a:xfrm>
            <a:off x="0" y="4793219"/>
            <a:ext cx="891600" cy="350400"/>
          </a:xfrm>
          <a:prstGeom prst="rect">
            <a:avLst/>
          </a:prstGeom>
          <a:noFill/>
          <a:ln>
            <a:noFill/>
          </a:ln>
        </p:spPr>
      </p:pic>
      <p:sp>
        <p:nvSpPr>
          <p:cNvPr id="2502" name="Shape 2502"/>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42191367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82.xml><?xml version="1.0" encoding="utf-8"?>
<p:sldLayout xmlns:a="http://schemas.openxmlformats.org/drawingml/2006/main" xmlns:r="http://schemas.openxmlformats.org/officeDocument/2006/relationships" xmlns:p="http://schemas.openxmlformats.org/presentationml/2006/main">
  <p:cSld name="4_Statement">
    <p:spTree>
      <p:nvGrpSpPr>
        <p:cNvPr id="1" name="Shape 2503"/>
        <p:cNvGrpSpPr/>
        <p:nvPr/>
      </p:nvGrpSpPr>
      <p:grpSpPr>
        <a:xfrm>
          <a:off x="0" y="0"/>
          <a:ext cx="0" cy="0"/>
          <a:chOff x="0" y="0"/>
          <a:chExt cx="0" cy="0"/>
        </a:xfrm>
      </p:grpSpPr>
      <p:sp>
        <p:nvSpPr>
          <p:cNvPr id="2504" name="Shape 2504"/>
          <p:cNvSpPr/>
          <p:nvPr/>
        </p:nvSpPr>
        <p:spPr>
          <a:xfrm>
            <a:off x="0" y="0"/>
            <a:ext cx="9144000" cy="5143500"/>
          </a:xfrm>
          <a:prstGeom prst="rect">
            <a:avLst/>
          </a:prstGeom>
          <a:gradFill>
            <a:gsLst>
              <a:gs pos="0">
                <a:srgbClr val="95D4D1"/>
              </a:gs>
              <a:gs pos="100000">
                <a:srgbClr val="B7E2DF"/>
              </a:gs>
            </a:gsLst>
            <a:lin ang="16200038" scaled="0"/>
          </a:gradFill>
          <a:ln>
            <a:noFill/>
          </a:ln>
          <a:effectLst>
            <a:outerShdw blurRad="38100" dist="23000" dir="5400000" rotWithShape="0">
              <a:srgbClr val="000000">
                <a:alpha val="33730"/>
              </a:srgbClr>
            </a:outerShdw>
          </a:effectLst>
        </p:spPr>
        <p:txBody>
          <a:bodyPr lIns="45700" tIns="45700" rIns="45700" bIns="45700" anchor="ctr" anchorCtr="0">
            <a:noAutofit/>
          </a:bodyPr>
          <a:lstStyle/>
          <a:p>
            <a:pPr algn="ctr">
              <a:buClr>
                <a:srgbClr val="434343"/>
              </a:buClr>
            </a:pPr>
            <a:endParaRPr>
              <a:solidFill>
                <a:srgbClr val="434343"/>
              </a:solidFill>
            </a:endParaRPr>
          </a:p>
        </p:txBody>
      </p:sp>
      <p:sp>
        <p:nvSpPr>
          <p:cNvPr id="2505" name="Shape 2505"/>
          <p:cNvSpPr txBox="1">
            <a:spLocks noGrp="1"/>
          </p:cNvSpPr>
          <p:nvPr>
            <p:ph type="title"/>
          </p:nvPr>
        </p:nvSpPr>
        <p:spPr>
          <a:xfrm>
            <a:off x="668800" y="925120"/>
            <a:ext cx="7796700" cy="3305100"/>
          </a:xfrm>
          <a:prstGeom prst="rect">
            <a:avLst/>
          </a:prstGeom>
          <a:noFill/>
          <a:ln>
            <a:noFill/>
          </a:ln>
        </p:spPr>
        <p:txBody>
          <a:bodyPr lIns="91425" tIns="91425" rIns="91425" bIns="91425" anchor="ctr" anchorCtr="0"/>
          <a:lstStyle>
            <a:lvl1pPr marL="0" marR="0" lvl="0" indent="0" algn="ctr" rtl="0">
              <a:lnSpc>
                <a:spcPct val="110000"/>
              </a:lnSpc>
              <a:spcBef>
                <a:spcPts val="0"/>
              </a:spcBef>
              <a:spcAft>
                <a:spcPts val="0"/>
              </a:spcAft>
              <a:buClr>
                <a:srgbClr val="00253E"/>
              </a:buClr>
              <a:buFont typeface="Arial"/>
              <a:buNone/>
              <a:defRPr sz="3500" b="1" i="0" u="none" strike="noStrike" cap="none">
                <a:solidFill>
                  <a:srgbClr val="00253E"/>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pic>
        <p:nvPicPr>
          <p:cNvPr id="2506" name="Shape 2506" descr="Shape 499"/>
          <p:cNvPicPr preferRelativeResize="0"/>
          <p:nvPr/>
        </p:nvPicPr>
        <p:blipFill rotWithShape="1">
          <a:blip r:embed="rId2">
            <a:alphaModFix/>
          </a:blip>
          <a:srcRect/>
          <a:stretch/>
        </p:blipFill>
        <p:spPr>
          <a:xfrm>
            <a:off x="-10" y="4772092"/>
            <a:ext cx="897000" cy="371400"/>
          </a:xfrm>
          <a:prstGeom prst="rect">
            <a:avLst/>
          </a:prstGeom>
          <a:noFill/>
          <a:ln>
            <a:noFill/>
          </a:ln>
        </p:spPr>
      </p:pic>
      <p:sp>
        <p:nvSpPr>
          <p:cNvPr id="2507" name="Shape 2507"/>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42652852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83.xml><?xml version="1.0" encoding="utf-8"?>
<p:sldLayout xmlns:a="http://schemas.openxmlformats.org/drawingml/2006/main" xmlns:r="http://schemas.openxmlformats.org/officeDocument/2006/relationships" xmlns:p="http://schemas.openxmlformats.org/presentationml/2006/main">
  <p:cSld name="26_Blank">
    <p:spTree>
      <p:nvGrpSpPr>
        <p:cNvPr id="1" name="Shape 2508"/>
        <p:cNvGrpSpPr/>
        <p:nvPr/>
      </p:nvGrpSpPr>
      <p:grpSpPr>
        <a:xfrm>
          <a:off x="0" y="0"/>
          <a:ext cx="0" cy="0"/>
          <a:chOff x="0" y="0"/>
          <a:chExt cx="0" cy="0"/>
        </a:xfrm>
      </p:grpSpPr>
      <p:pic>
        <p:nvPicPr>
          <p:cNvPr id="2509" name="Shape 2509" descr="Shape 502"/>
          <p:cNvPicPr preferRelativeResize="0"/>
          <p:nvPr/>
        </p:nvPicPr>
        <p:blipFill rotWithShape="1">
          <a:blip r:embed="rId2">
            <a:alphaModFix/>
          </a:blip>
          <a:srcRect/>
          <a:stretch/>
        </p:blipFill>
        <p:spPr>
          <a:xfrm>
            <a:off x="8272777" y="4855076"/>
            <a:ext cx="731400" cy="171300"/>
          </a:xfrm>
          <a:prstGeom prst="rect">
            <a:avLst/>
          </a:prstGeom>
          <a:noFill/>
          <a:ln>
            <a:noFill/>
          </a:ln>
        </p:spPr>
      </p:pic>
      <p:sp>
        <p:nvSpPr>
          <p:cNvPr id="2510" name="Shape 2510"/>
          <p:cNvSpPr/>
          <p:nvPr/>
        </p:nvSpPr>
        <p:spPr>
          <a:xfrm>
            <a:off x="114300" y="112010"/>
            <a:ext cx="8915400" cy="4919400"/>
          </a:xfrm>
          <a:prstGeom prst="rect">
            <a:avLst/>
          </a:prstGeom>
          <a:solidFill>
            <a:srgbClr val="22313C"/>
          </a:solidFill>
          <a:ln>
            <a:noFill/>
          </a:ln>
        </p:spPr>
        <p:txBody>
          <a:bodyPr lIns="45700" tIns="45700" rIns="45700" bIns="45700" anchor="ctr" anchorCtr="0">
            <a:noAutofit/>
          </a:bodyPr>
          <a:lstStyle/>
          <a:p>
            <a:pPr algn="ctr">
              <a:buClr>
                <a:srgbClr val="FFFFFF"/>
              </a:buClr>
            </a:pPr>
            <a:endParaRPr sz="1800">
              <a:solidFill>
                <a:srgbClr val="FFFFFF"/>
              </a:solidFill>
            </a:endParaRPr>
          </a:p>
        </p:txBody>
      </p:sp>
      <p:sp>
        <p:nvSpPr>
          <p:cNvPr id="2511" name="Shape 2511"/>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36547484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84.xml><?xml version="1.0" encoding="utf-8"?>
<p:sldLayout xmlns:a="http://schemas.openxmlformats.org/drawingml/2006/main" xmlns:r="http://schemas.openxmlformats.org/officeDocument/2006/relationships" xmlns:p="http://schemas.openxmlformats.org/presentationml/2006/main">
  <p:cSld name="4_Title slide">
    <p:spTree>
      <p:nvGrpSpPr>
        <p:cNvPr id="1" name="Shape 2512"/>
        <p:cNvGrpSpPr/>
        <p:nvPr/>
      </p:nvGrpSpPr>
      <p:grpSpPr>
        <a:xfrm>
          <a:off x="0" y="0"/>
          <a:ext cx="0" cy="0"/>
          <a:chOff x="0" y="0"/>
          <a:chExt cx="0" cy="0"/>
        </a:xfrm>
      </p:grpSpPr>
      <p:sp>
        <p:nvSpPr>
          <p:cNvPr id="2513" name="Shape 2513"/>
          <p:cNvSpPr txBox="1">
            <a:spLocks noGrp="1"/>
          </p:cNvSpPr>
          <p:nvPr>
            <p:ph type="title"/>
          </p:nvPr>
        </p:nvSpPr>
        <p:spPr>
          <a:xfrm>
            <a:off x="311708" y="744570"/>
            <a:ext cx="8520600" cy="20526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rgbClr val="000000"/>
              </a:buClr>
              <a:buFont typeface="Arial"/>
              <a:buNone/>
              <a:defRPr sz="52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514" name="Shape 2514"/>
          <p:cNvSpPr txBox="1">
            <a:spLocks noGrp="1"/>
          </p:cNvSpPr>
          <p:nvPr>
            <p:ph type="body" idx="1"/>
          </p:nvPr>
        </p:nvSpPr>
        <p:spPr>
          <a:xfrm>
            <a:off x="311696" y="2834125"/>
            <a:ext cx="8520600" cy="792600"/>
          </a:xfrm>
          <a:prstGeom prst="rect">
            <a:avLst/>
          </a:prstGeom>
          <a:noFill/>
          <a:ln>
            <a:noFill/>
          </a:ln>
        </p:spPr>
        <p:txBody>
          <a:bodyPr lIns="91425" tIns="91425" rIns="91425" bIns="91425" anchor="t" anchorCtr="0"/>
          <a:lstStyle>
            <a:lvl1pPr marL="0" marR="0" lvl="0" indent="0" algn="ctr" rtl="0">
              <a:lnSpc>
                <a:spcPct val="100000"/>
              </a:lnSpc>
              <a:spcBef>
                <a:spcPts val="0"/>
              </a:spcBef>
              <a:spcAft>
                <a:spcPts val="0"/>
              </a:spcAft>
              <a:buClr>
                <a:srgbClr val="585858"/>
              </a:buClr>
              <a:buFont typeface="Arial"/>
              <a:buNone/>
              <a:defRPr sz="2800" b="0" i="0" u="none" strike="noStrike" cap="none">
                <a:solidFill>
                  <a:srgbClr val="585858"/>
                </a:solidFill>
                <a:latin typeface="Arial"/>
                <a:ea typeface="Arial"/>
                <a:cs typeface="Arial"/>
                <a:sym typeface="Arial"/>
              </a:defRPr>
            </a:lvl1pPr>
            <a:lvl2pPr marL="0" marR="0" lvl="1" indent="0" algn="ctr" rtl="0">
              <a:lnSpc>
                <a:spcPct val="100000"/>
              </a:lnSpc>
              <a:spcBef>
                <a:spcPts val="0"/>
              </a:spcBef>
              <a:spcAft>
                <a:spcPts val="0"/>
              </a:spcAft>
              <a:buClr>
                <a:srgbClr val="585858"/>
              </a:buClr>
              <a:buFont typeface="Arial"/>
              <a:buNone/>
              <a:defRPr sz="2800" b="0" i="0" u="none" strike="noStrike" cap="none">
                <a:solidFill>
                  <a:srgbClr val="585858"/>
                </a:solidFill>
                <a:latin typeface="Arial"/>
                <a:ea typeface="Arial"/>
                <a:cs typeface="Arial"/>
                <a:sym typeface="Arial"/>
              </a:defRPr>
            </a:lvl2pPr>
            <a:lvl3pPr marL="0" marR="0" lvl="2" indent="0" algn="ctr" rtl="0">
              <a:lnSpc>
                <a:spcPct val="100000"/>
              </a:lnSpc>
              <a:spcBef>
                <a:spcPts val="0"/>
              </a:spcBef>
              <a:spcAft>
                <a:spcPts val="0"/>
              </a:spcAft>
              <a:buClr>
                <a:srgbClr val="585858"/>
              </a:buClr>
              <a:buFont typeface="Arial"/>
              <a:buNone/>
              <a:defRPr sz="2800" b="0" i="0" u="none" strike="noStrike" cap="none">
                <a:solidFill>
                  <a:srgbClr val="585858"/>
                </a:solidFill>
                <a:latin typeface="Arial"/>
                <a:ea typeface="Arial"/>
                <a:cs typeface="Arial"/>
                <a:sym typeface="Arial"/>
              </a:defRPr>
            </a:lvl3pPr>
            <a:lvl4pPr marL="0" marR="0" lvl="3" indent="0" algn="ctr" rtl="0">
              <a:lnSpc>
                <a:spcPct val="100000"/>
              </a:lnSpc>
              <a:spcBef>
                <a:spcPts val="0"/>
              </a:spcBef>
              <a:spcAft>
                <a:spcPts val="0"/>
              </a:spcAft>
              <a:buClr>
                <a:srgbClr val="585858"/>
              </a:buClr>
              <a:buFont typeface="Arial"/>
              <a:buNone/>
              <a:defRPr sz="2800" b="0" i="0" u="none" strike="noStrike" cap="none">
                <a:solidFill>
                  <a:srgbClr val="585858"/>
                </a:solidFill>
                <a:latin typeface="Arial"/>
                <a:ea typeface="Arial"/>
                <a:cs typeface="Arial"/>
                <a:sym typeface="Arial"/>
              </a:defRPr>
            </a:lvl4pPr>
            <a:lvl5pPr marL="0" marR="0" lvl="4" indent="0" algn="ctr" rtl="0">
              <a:lnSpc>
                <a:spcPct val="100000"/>
              </a:lnSpc>
              <a:spcBef>
                <a:spcPts val="0"/>
              </a:spcBef>
              <a:spcAft>
                <a:spcPts val="0"/>
              </a:spcAft>
              <a:buClr>
                <a:srgbClr val="585858"/>
              </a:buClr>
              <a:buFont typeface="Arial"/>
              <a:buNone/>
              <a:defRPr sz="2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2515" name="Shape 2515"/>
          <p:cNvSpPr txBox="1">
            <a:spLocks noGrp="1"/>
          </p:cNvSpPr>
          <p:nvPr>
            <p:ph type="sldNum" idx="12"/>
          </p:nvPr>
        </p:nvSpPr>
        <p:spPr>
          <a:xfrm>
            <a:off x="8684440" y="4700867"/>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14356856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85.xml><?xml version="1.0" encoding="utf-8"?>
<p:sldLayout xmlns:a="http://schemas.openxmlformats.org/drawingml/2006/main" xmlns:r="http://schemas.openxmlformats.org/officeDocument/2006/relationships" xmlns:p="http://schemas.openxmlformats.org/presentationml/2006/main">
  <p:cSld name="4_Section header">
    <p:spTree>
      <p:nvGrpSpPr>
        <p:cNvPr id="1" name="Shape 2516"/>
        <p:cNvGrpSpPr/>
        <p:nvPr/>
      </p:nvGrpSpPr>
      <p:grpSpPr>
        <a:xfrm>
          <a:off x="0" y="0"/>
          <a:ext cx="0" cy="0"/>
          <a:chOff x="0" y="0"/>
          <a:chExt cx="0" cy="0"/>
        </a:xfrm>
      </p:grpSpPr>
      <p:sp>
        <p:nvSpPr>
          <p:cNvPr id="2517" name="Shape 2517"/>
          <p:cNvSpPr txBox="1">
            <a:spLocks noGrp="1"/>
          </p:cNvSpPr>
          <p:nvPr>
            <p:ph type="title"/>
          </p:nvPr>
        </p:nvSpPr>
        <p:spPr>
          <a:xfrm>
            <a:off x="311696" y="2150847"/>
            <a:ext cx="8520600" cy="841800"/>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rgbClr val="000000"/>
              </a:buClr>
              <a:buFont typeface="Arial"/>
              <a:buNone/>
              <a:defRPr sz="36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518" name="Shape 2518"/>
          <p:cNvSpPr txBox="1">
            <a:spLocks noGrp="1"/>
          </p:cNvSpPr>
          <p:nvPr>
            <p:ph type="sldNum" idx="12"/>
          </p:nvPr>
        </p:nvSpPr>
        <p:spPr>
          <a:xfrm>
            <a:off x="8684440" y="4700867"/>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18346859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86.xml><?xml version="1.0" encoding="utf-8"?>
<p:sldLayout xmlns:a="http://schemas.openxmlformats.org/drawingml/2006/main" xmlns:r="http://schemas.openxmlformats.org/officeDocument/2006/relationships" xmlns:p="http://schemas.openxmlformats.org/presentationml/2006/main">
  <p:cSld name="4_Title and body">
    <p:spTree>
      <p:nvGrpSpPr>
        <p:cNvPr id="1" name="Shape 2519"/>
        <p:cNvGrpSpPr/>
        <p:nvPr/>
      </p:nvGrpSpPr>
      <p:grpSpPr>
        <a:xfrm>
          <a:off x="0" y="0"/>
          <a:ext cx="0" cy="0"/>
          <a:chOff x="0" y="0"/>
          <a:chExt cx="0" cy="0"/>
        </a:xfrm>
      </p:grpSpPr>
      <p:sp>
        <p:nvSpPr>
          <p:cNvPr id="2520" name="Shape 2520"/>
          <p:cNvSpPr txBox="1">
            <a:spLocks noGrp="1"/>
          </p:cNvSpPr>
          <p:nvPr>
            <p:ph type="title"/>
          </p:nvPr>
        </p:nvSpPr>
        <p:spPr>
          <a:xfrm>
            <a:off x="311696" y="445025"/>
            <a:ext cx="8520600" cy="572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521" name="Shape 2521"/>
          <p:cNvSpPr txBox="1">
            <a:spLocks noGrp="1"/>
          </p:cNvSpPr>
          <p:nvPr>
            <p:ph type="body" idx="1"/>
          </p:nvPr>
        </p:nvSpPr>
        <p:spPr>
          <a:xfrm>
            <a:off x="311696" y="1152475"/>
            <a:ext cx="8520600" cy="3416400"/>
          </a:xfrm>
          <a:prstGeom prst="rect">
            <a:avLst/>
          </a:prstGeom>
          <a:noFill/>
          <a:ln>
            <a:noFill/>
          </a:ln>
        </p:spPr>
        <p:txBody>
          <a:bodyPr lIns="91425" tIns="91425" rIns="91425" bIns="91425" anchor="t" anchorCtr="0"/>
          <a:lstStyle>
            <a:lvl1pPr marL="0" marR="0" lvl="0" indent="0" algn="l" rtl="0">
              <a:lnSpc>
                <a:spcPct val="115000"/>
              </a:lnSpc>
              <a:spcBef>
                <a:spcPts val="160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1pPr>
            <a:lvl2pPr marL="0" marR="0" lvl="1" indent="0" algn="l" rtl="0">
              <a:lnSpc>
                <a:spcPct val="115000"/>
              </a:lnSpc>
              <a:spcBef>
                <a:spcPts val="160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2pPr>
            <a:lvl3pPr marL="0" marR="0" lvl="2" indent="0" algn="l" rtl="0">
              <a:lnSpc>
                <a:spcPct val="115000"/>
              </a:lnSpc>
              <a:spcBef>
                <a:spcPts val="160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3pPr>
            <a:lvl4pPr marL="0" marR="0" lvl="3" indent="0" algn="l" rtl="0">
              <a:lnSpc>
                <a:spcPct val="115000"/>
              </a:lnSpc>
              <a:spcBef>
                <a:spcPts val="160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4pPr>
            <a:lvl5pPr marL="0" marR="0" lvl="4" indent="0" algn="l" rtl="0">
              <a:lnSpc>
                <a:spcPct val="115000"/>
              </a:lnSpc>
              <a:spcBef>
                <a:spcPts val="160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2522" name="Shape 2522"/>
          <p:cNvSpPr txBox="1">
            <a:spLocks noGrp="1"/>
          </p:cNvSpPr>
          <p:nvPr>
            <p:ph type="sldNum" idx="12"/>
          </p:nvPr>
        </p:nvSpPr>
        <p:spPr>
          <a:xfrm>
            <a:off x="8684440" y="4700867"/>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1126139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87.xml><?xml version="1.0" encoding="utf-8"?>
<p:sldLayout xmlns:a="http://schemas.openxmlformats.org/drawingml/2006/main" xmlns:r="http://schemas.openxmlformats.org/officeDocument/2006/relationships" xmlns:p="http://schemas.openxmlformats.org/presentationml/2006/main">
  <p:cSld name="4_Title and two columns">
    <p:spTree>
      <p:nvGrpSpPr>
        <p:cNvPr id="1" name="Shape 2523"/>
        <p:cNvGrpSpPr/>
        <p:nvPr/>
      </p:nvGrpSpPr>
      <p:grpSpPr>
        <a:xfrm>
          <a:off x="0" y="0"/>
          <a:ext cx="0" cy="0"/>
          <a:chOff x="0" y="0"/>
          <a:chExt cx="0" cy="0"/>
        </a:xfrm>
      </p:grpSpPr>
      <p:sp>
        <p:nvSpPr>
          <p:cNvPr id="2524" name="Shape 2524"/>
          <p:cNvSpPr txBox="1">
            <a:spLocks noGrp="1"/>
          </p:cNvSpPr>
          <p:nvPr>
            <p:ph type="title"/>
          </p:nvPr>
        </p:nvSpPr>
        <p:spPr>
          <a:xfrm>
            <a:off x="311696" y="445025"/>
            <a:ext cx="8520600" cy="572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525" name="Shape 2525"/>
          <p:cNvSpPr txBox="1">
            <a:spLocks noGrp="1"/>
          </p:cNvSpPr>
          <p:nvPr>
            <p:ph type="body" idx="1"/>
          </p:nvPr>
        </p:nvSpPr>
        <p:spPr>
          <a:xfrm>
            <a:off x="311696" y="1152475"/>
            <a:ext cx="3999900" cy="3416400"/>
          </a:xfrm>
          <a:prstGeom prst="rect">
            <a:avLst/>
          </a:prstGeom>
          <a:noFill/>
          <a:ln>
            <a:noFill/>
          </a:ln>
        </p:spPr>
        <p:txBody>
          <a:bodyPr lIns="91425" tIns="91425" rIns="91425" bIns="91425" anchor="t" anchorCtr="0"/>
          <a:lstStyle>
            <a:lvl1pPr marL="0" marR="0" lvl="0" indent="0" algn="l" rtl="0">
              <a:lnSpc>
                <a:spcPct val="115000"/>
              </a:lnSpc>
              <a:spcBef>
                <a:spcPts val="1600"/>
              </a:spcBef>
              <a:spcAft>
                <a:spcPts val="0"/>
              </a:spcAft>
              <a:buClr>
                <a:srgbClr val="585858"/>
              </a:buClr>
              <a:buFont typeface="Arial"/>
              <a:buNone/>
              <a:defRPr sz="1400" b="0" i="0" u="none" strike="noStrike" cap="none">
                <a:solidFill>
                  <a:srgbClr val="585858"/>
                </a:solidFill>
                <a:latin typeface="Arial"/>
                <a:ea typeface="Arial"/>
                <a:cs typeface="Arial"/>
                <a:sym typeface="Arial"/>
              </a:defRPr>
            </a:lvl1pPr>
            <a:lvl2pPr marL="0" marR="0" lvl="1" indent="0" algn="l" rtl="0">
              <a:lnSpc>
                <a:spcPct val="115000"/>
              </a:lnSpc>
              <a:spcBef>
                <a:spcPts val="1600"/>
              </a:spcBef>
              <a:spcAft>
                <a:spcPts val="0"/>
              </a:spcAft>
              <a:buClr>
                <a:srgbClr val="585858"/>
              </a:buClr>
              <a:buFont typeface="Arial"/>
              <a:buNone/>
              <a:defRPr sz="1400" b="0" i="0" u="none" strike="noStrike" cap="none">
                <a:solidFill>
                  <a:srgbClr val="585858"/>
                </a:solidFill>
                <a:latin typeface="Arial"/>
                <a:ea typeface="Arial"/>
                <a:cs typeface="Arial"/>
                <a:sym typeface="Arial"/>
              </a:defRPr>
            </a:lvl2pPr>
            <a:lvl3pPr marL="0" marR="0" lvl="2" indent="0" algn="l" rtl="0">
              <a:lnSpc>
                <a:spcPct val="115000"/>
              </a:lnSpc>
              <a:spcBef>
                <a:spcPts val="1600"/>
              </a:spcBef>
              <a:spcAft>
                <a:spcPts val="0"/>
              </a:spcAft>
              <a:buClr>
                <a:srgbClr val="585858"/>
              </a:buClr>
              <a:buFont typeface="Arial"/>
              <a:buNone/>
              <a:defRPr sz="1400" b="0" i="0" u="none" strike="noStrike" cap="none">
                <a:solidFill>
                  <a:srgbClr val="585858"/>
                </a:solidFill>
                <a:latin typeface="Arial"/>
                <a:ea typeface="Arial"/>
                <a:cs typeface="Arial"/>
                <a:sym typeface="Arial"/>
              </a:defRPr>
            </a:lvl3pPr>
            <a:lvl4pPr marL="0" marR="0" lvl="3" indent="0" algn="l" rtl="0">
              <a:lnSpc>
                <a:spcPct val="115000"/>
              </a:lnSpc>
              <a:spcBef>
                <a:spcPts val="1600"/>
              </a:spcBef>
              <a:spcAft>
                <a:spcPts val="0"/>
              </a:spcAft>
              <a:buClr>
                <a:srgbClr val="585858"/>
              </a:buClr>
              <a:buFont typeface="Arial"/>
              <a:buNone/>
              <a:defRPr sz="1400" b="0" i="0" u="none" strike="noStrike" cap="none">
                <a:solidFill>
                  <a:srgbClr val="585858"/>
                </a:solidFill>
                <a:latin typeface="Arial"/>
                <a:ea typeface="Arial"/>
                <a:cs typeface="Arial"/>
                <a:sym typeface="Arial"/>
              </a:defRPr>
            </a:lvl4pPr>
            <a:lvl5pPr marL="0" marR="0" lvl="4" indent="0" algn="l" rtl="0">
              <a:lnSpc>
                <a:spcPct val="115000"/>
              </a:lnSpc>
              <a:spcBef>
                <a:spcPts val="1600"/>
              </a:spcBef>
              <a:spcAft>
                <a:spcPts val="0"/>
              </a:spcAft>
              <a:buClr>
                <a:srgbClr val="585858"/>
              </a:buClr>
              <a:buFont typeface="Arial"/>
              <a:buNone/>
              <a:defRPr sz="14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2526" name="Shape 2526"/>
          <p:cNvSpPr txBox="1">
            <a:spLocks noGrp="1"/>
          </p:cNvSpPr>
          <p:nvPr>
            <p:ph type="body" idx="2"/>
          </p:nvPr>
        </p:nvSpPr>
        <p:spPr>
          <a:xfrm>
            <a:off x="4832398" y="1152475"/>
            <a:ext cx="3999899" cy="3416400"/>
          </a:xfrm>
          <a:prstGeom prst="rect">
            <a:avLst/>
          </a:prstGeom>
          <a:noFill/>
          <a:ln>
            <a:noFill/>
          </a:ln>
        </p:spPr>
        <p:txBody>
          <a:bodyPr lIns="91425" tIns="91425" rIns="91425" bIns="91425" anchor="t" anchorCtr="0"/>
          <a:lstStyle>
            <a:lvl1pPr marL="0" marR="0" lvl="0"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1pPr>
            <a:lvl2pPr marL="0" marR="0" lvl="1"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2pPr>
            <a:lvl3pPr marL="0" marR="0" lvl="2"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3pPr>
            <a:lvl4pPr marL="0" marR="0" lvl="3"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4pPr>
            <a:lvl5pPr marL="0" marR="0" lvl="4"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2527" name="Shape 2527"/>
          <p:cNvSpPr txBox="1">
            <a:spLocks noGrp="1"/>
          </p:cNvSpPr>
          <p:nvPr>
            <p:ph type="sldNum" idx="12"/>
          </p:nvPr>
        </p:nvSpPr>
        <p:spPr>
          <a:xfrm>
            <a:off x="8684440" y="4700867"/>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20144769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88.xml><?xml version="1.0" encoding="utf-8"?>
<p:sldLayout xmlns:a="http://schemas.openxmlformats.org/drawingml/2006/main" xmlns:r="http://schemas.openxmlformats.org/officeDocument/2006/relationships" xmlns:p="http://schemas.openxmlformats.org/presentationml/2006/main">
  <p:cSld name="4_One column text">
    <p:spTree>
      <p:nvGrpSpPr>
        <p:cNvPr id="1" name="Shape 2528"/>
        <p:cNvGrpSpPr/>
        <p:nvPr/>
      </p:nvGrpSpPr>
      <p:grpSpPr>
        <a:xfrm>
          <a:off x="0" y="0"/>
          <a:ext cx="0" cy="0"/>
          <a:chOff x="0" y="0"/>
          <a:chExt cx="0" cy="0"/>
        </a:xfrm>
      </p:grpSpPr>
      <p:sp>
        <p:nvSpPr>
          <p:cNvPr id="2529" name="Shape 2529"/>
          <p:cNvSpPr txBox="1">
            <a:spLocks noGrp="1"/>
          </p:cNvSpPr>
          <p:nvPr>
            <p:ph type="title"/>
          </p:nvPr>
        </p:nvSpPr>
        <p:spPr>
          <a:xfrm>
            <a:off x="311696" y="555600"/>
            <a:ext cx="2808000" cy="7557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000000"/>
              </a:buClr>
              <a:buFont typeface="Arial"/>
              <a:buNone/>
              <a:defRPr sz="2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530" name="Shape 2530"/>
          <p:cNvSpPr txBox="1">
            <a:spLocks noGrp="1"/>
          </p:cNvSpPr>
          <p:nvPr>
            <p:ph type="body" idx="1"/>
          </p:nvPr>
        </p:nvSpPr>
        <p:spPr>
          <a:xfrm>
            <a:off x="311696" y="1389598"/>
            <a:ext cx="2808000" cy="3179400"/>
          </a:xfrm>
          <a:prstGeom prst="rect">
            <a:avLst/>
          </a:prstGeom>
          <a:noFill/>
          <a:ln>
            <a:noFill/>
          </a:ln>
        </p:spPr>
        <p:txBody>
          <a:bodyPr lIns="91425" tIns="91425" rIns="91425" bIns="91425" anchor="t" anchorCtr="0"/>
          <a:lstStyle>
            <a:lvl1pPr marL="0" marR="0" lvl="0" indent="0" algn="l" rtl="0">
              <a:lnSpc>
                <a:spcPct val="115000"/>
              </a:lnSpc>
              <a:spcBef>
                <a:spcPts val="1600"/>
              </a:spcBef>
              <a:spcAft>
                <a:spcPts val="0"/>
              </a:spcAft>
              <a:buClr>
                <a:srgbClr val="585858"/>
              </a:buClr>
              <a:buFont typeface="Arial"/>
              <a:buNone/>
              <a:defRPr sz="1200" b="0" i="0" u="none" strike="noStrike" cap="none">
                <a:solidFill>
                  <a:srgbClr val="585858"/>
                </a:solidFill>
                <a:latin typeface="Arial"/>
                <a:ea typeface="Arial"/>
                <a:cs typeface="Arial"/>
                <a:sym typeface="Arial"/>
              </a:defRPr>
            </a:lvl1pPr>
            <a:lvl2pPr marL="0" marR="0" lvl="1" indent="0" algn="l" rtl="0">
              <a:lnSpc>
                <a:spcPct val="115000"/>
              </a:lnSpc>
              <a:spcBef>
                <a:spcPts val="1600"/>
              </a:spcBef>
              <a:spcAft>
                <a:spcPts val="0"/>
              </a:spcAft>
              <a:buClr>
                <a:srgbClr val="585858"/>
              </a:buClr>
              <a:buFont typeface="Arial"/>
              <a:buNone/>
              <a:defRPr sz="1200" b="0" i="0" u="none" strike="noStrike" cap="none">
                <a:solidFill>
                  <a:srgbClr val="585858"/>
                </a:solidFill>
                <a:latin typeface="Arial"/>
                <a:ea typeface="Arial"/>
                <a:cs typeface="Arial"/>
                <a:sym typeface="Arial"/>
              </a:defRPr>
            </a:lvl2pPr>
            <a:lvl3pPr marL="0" marR="0" lvl="2" indent="0" algn="l" rtl="0">
              <a:lnSpc>
                <a:spcPct val="115000"/>
              </a:lnSpc>
              <a:spcBef>
                <a:spcPts val="1600"/>
              </a:spcBef>
              <a:spcAft>
                <a:spcPts val="0"/>
              </a:spcAft>
              <a:buClr>
                <a:srgbClr val="585858"/>
              </a:buClr>
              <a:buFont typeface="Arial"/>
              <a:buNone/>
              <a:defRPr sz="1200" b="0" i="0" u="none" strike="noStrike" cap="none">
                <a:solidFill>
                  <a:srgbClr val="585858"/>
                </a:solidFill>
                <a:latin typeface="Arial"/>
                <a:ea typeface="Arial"/>
                <a:cs typeface="Arial"/>
                <a:sym typeface="Arial"/>
              </a:defRPr>
            </a:lvl3pPr>
            <a:lvl4pPr marL="0" marR="0" lvl="3" indent="0" algn="l" rtl="0">
              <a:lnSpc>
                <a:spcPct val="115000"/>
              </a:lnSpc>
              <a:spcBef>
                <a:spcPts val="1600"/>
              </a:spcBef>
              <a:spcAft>
                <a:spcPts val="0"/>
              </a:spcAft>
              <a:buClr>
                <a:srgbClr val="585858"/>
              </a:buClr>
              <a:buFont typeface="Arial"/>
              <a:buNone/>
              <a:defRPr sz="1200" b="0" i="0" u="none" strike="noStrike" cap="none">
                <a:solidFill>
                  <a:srgbClr val="585858"/>
                </a:solidFill>
                <a:latin typeface="Arial"/>
                <a:ea typeface="Arial"/>
                <a:cs typeface="Arial"/>
                <a:sym typeface="Arial"/>
              </a:defRPr>
            </a:lvl4pPr>
            <a:lvl5pPr marL="0" marR="0" lvl="4" indent="0" algn="l" rtl="0">
              <a:lnSpc>
                <a:spcPct val="115000"/>
              </a:lnSpc>
              <a:spcBef>
                <a:spcPts val="1600"/>
              </a:spcBef>
              <a:spcAft>
                <a:spcPts val="0"/>
              </a:spcAft>
              <a:buClr>
                <a:srgbClr val="585858"/>
              </a:buClr>
              <a:buFont typeface="Arial"/>
              <a:buNone/>
              <a:defRPr sz="12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2531" name="Shape 2531"/>
          <p:cNvSpPr txBox="1">
            <a:spLocks noGrp="1"/>
          </p:cNvSpPr>
          <p:nvPr>
            <p:ph type="sldNum" idx="12"/>
          </p:nvPr>
        </p:nvSpPr>
        <p:spPr>
          <a:xfrm>
            <a:off x="8684440" y="4700867"/>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11486328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89.xml><?xml version="1.0" encoding="utf-8"?>
<p:sldLayout xmlns:a="http://schemas.openxmlformats.org/drawingml/2006/main" xmlns:r="http://schemas.openxmlformats.org/officeDocument/2006/relationships" xmlns:p="http://schemas.openxmlformats.org/presentationml/2006/main">
  <p:cSld name="4_Main point">
    <p:spTree>
      <p:nvGrpSpPr>
        <p:cNvPr id="1" name="Shape 2532"/>
        <p:cNvGrpSpPr/>
        <p:nvPr/>
      </p:nvGrpSpPr>
      <p:grpSpPr>
        <a:xfrm>
          <a:off x="0" y="0"/>
          <a:ext cx="0" cy="0"/>
          <a:chOff x="0" y="0"/>
          <a:chExt cx="0" cy="0"/>
        </a:xfrm>
      </p:grpSpPr>
      <p:sp>
        <p:nvSpPr>
          <p:cNvPr id="2533" name="Shape 2533"/>
          <p:cNvSpPr txBox="1">
            <a:spLocks noGrp="1"/>
          </p:cNvSpPr>
          <p:nvPr>
            <p:ph type="title"/>
          </p:nvPr>
        </p:nvSpPr>
        <p:spPr>
          <a:xfrm>
            <a:off x="490250" y="450145"/>
            <a:ext cx="6367800" cy="40908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000000"/>
              </a:buClr>
              <a:buFont typeface="Arial"/>
              <a:buNone/>
              <a:defRPr sz="48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534" name="Shape 2534"/>
          <p:cNvSpPr txBox="1">
            <a:spLocks noGrp="1"/>
          </p:cNvSpPr>
          <p:nvPr>
            <p:ph type="sldNum" idx="12"/>
          </p:nvPr>
        </p:nvSpPr>
        <p:spPr>
          <a:xfrm>
            <a:off x="8684440" y="4700867"/>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13963305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Dark Divider">
    <p:bg>
      <p:bgPr>
        <a:solidFill>
          <a:schemeClr val="dk1"/>
        </a:solidFill>
        <a:effectLst/>
      </p:bgPr>
    </p:bg>
    <p:spTree>
      <p:nvGrpSpPr>
        <p:cNvPr id="1" name="Shape 1359"/>
        <p:cNvGrpSpPr/>
        <p:nvPr/>
      </p:nvGrpSpPr>
      <p:grpSpPr>
        <a:xfrm>
          <a:off x="0" y="0"/>
          <a:ext cx="0" cy="0"/>
          <a:chOff x="0" y="0"/>
          <a:chExt cx="0" cy="0"/>
        </a:xfrm>
      </p:grpSpPr>
      <p:sp>
        <p:nvSpPr>
          <p:cNvPr id="1360" name="Shape 1360"/>
          <p:cNvSpPr txBox="1">
            <a:spLocks noGrp="1"/>
          </p:cNvSpPr>
          <p:nvPr>
            <p:ph type="title"/>
          </p:nvPr>
        </p:nvSpPr>
        <p:spPr>
          <a:xfrm>
            <a:off x="856750" y="1803874"/>
            <a:ext cx="7430400" cy="377400"/>
          </a:xfrm>
          <a:prstGeom prst="rect">
            <a:avLst/>
          </a:prstGeom>
          <a:noFill/>
          <a:ln>
            <a:noFill/>
          </a:ln>
        </p:spPr>
        <p:txBody>
          <a:bodyPr lIns="91425" tIns="91425" rIns="91425" bIns="91425" anchor="b" anchorCtr="0"/>
          <a:lstStyle>
            <a:lvl1pPr lvl="0" algn="ctr" rtl="0">
              <a:spcBef>
                <a:spcPts val="0"/>
              </a:spcBef>
              <a:buNone/>
              <a:defRPr sz="1500">
                <a:solidFill>
                  <a:srgbClr val="FFFFFF"/>
                </a:solidFill>
                <a:latin typeface="Proxima Nova"/>
                <a:ea typeface="Proxima Nova"/>
                <a:cs typeface="Proxima Nova"/>
                <a:sym typeface="Proxima Nova"/>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sp>
        <p:nvSpPr>
          <p:cNvPr id="1361" name="Shape 1361"/>
          <p:cNvSpPr txBox="1">
            <a:spLocks noGrp="1"/>
          </p:cNvSpPr>
          <p:nvPr>
            <p:ph type="title" idx="2"/>
          </p:nvPr>
        </p:nvSpPr>
        <p:spPr>
          <a:xfrm>
            <a:off x="668800" y="2365150"/>
            <a:ext cx="7796700" cy="1702500"/>
          </a:xfrm>
          <a:prstGeom prst="rect">
            <a:avLst/>
          </a:prstGeom>
          <a:noFill/>
          <a:ln>
            <a:noFill/>
          </a:ln>
        </p:spPr>
        <p:txBody>
          <a:bodyPr lIns="91425" tIns="91425" rIns="91425" bIns="91425" anchor="t" anchorCtr="0"/>
          <a:lstStyle>
            <a:lvl1pPr lvl="0" algn="ctr" rtl="0">
              <a:spcBef>
                <a:spcPts val="0"/>
              </a:spcBef>
              <a:buNone/>
              <a:defRPr sz="3500" b="1">
                <a:solidFill>
                  <a:schemeClr val="lt2"/>
                </a:solidFill>
                <a:latin typeface="Proxima Nova"/>
                <a:ea typeface="Proxima Nova"/>
                <a:cs typeface="Proxima Nova"/>
                <a:sym typeface="Proxima Nova"/>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cxnSp>
        <p:nvCxnSpPr>
          <p:cNvPr id="1362" name="Shape 1362"/>
          <p:cNvCxnSpPr/>
          <p:nvPr/>
        </p:nvCxnSpPr>
        <p:spPr>
          <a:xfrm>
            <a:off x="4202556" y="2323836"/>
            <a:ext cx="738900" cy="0"/>
          </a:xfrm>
          <a:prstGeom prst="straightConnector1">
            <a:avLst/>
          </a:prstGeom>
          <a:noFill/>
          <a:ln w="38100" cap="flat" cmpd="sng">
            <a:solidFill>
              <a:srgbClr val="FFFFFF"/>
            </a:solidFill>
            <a:prstDash val="solid"/>
            <a:round/>
            <a:headEnd type="none" w="med" len="med"/>
            <a:tailEnd type="none" w="med" len="med"/>
          </a:ln>
        </p:spPr>
      </p:cxnSp>
      <p:pic>
        <p:nvPicPr>
          <p:cNvPr id="1363" name="Shape 1363" descr="Pivotal White RGB.eps"/>
          <p:cNvPicPr preferRelativeResize="0"/>
          <p:nvPr/>
        </p:nvPicPr>
        <p:blipFill rotWithShape="1">
          <a:blip r:embed="rId2">
            <a:alphaModFix/>
          </a:blip>
          <a:srcRect l="10376" t="14301" r="10597" b="6377"/>
          <a:stretch/>
        </p:blipFill>
        <p:spPr>
          <a:xfrm>
            <a:off x="0" y="4793225"/>
            <a:ext cx="891600" cy="350400"/>
          </a:xfrm>
          <a:prstGeom prst="rect">
            <a:avLst/>
          </a:prstGeom>
          <a:noFill/>
          <a:ln>
            <a:noFill/>
          </a:ln>
        </p:spPr>
      </p:pic>
    </p:spTree>
    <p:extLst>
      <p:ext uri="{BB962C8B-B14F-4D97-AF65-F5344CB8AC3E}">
        <p14:creationId xmlns:p14="http://schemas.microsoft.com/office/powerpoint/2010/main" val="691077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90.xml><?xml version="1.0" encoding="utf-8"?>
<p:sldLayout xmlns:a="http://schemas.openxmlformats.org/drawingml/2006/main" xmlns:r="http://schemas.openxmlformats.org/officeDocument/2006/relationships" xmlns:p="http://schemas.openxmlformats.org/presentationml/2006/main">
  <p:cSld name="4_Section title and description">
    <p:spTree>
      <p:nvGrpSpPr>
        <p:cNvPr id="1" name="Shape 2535"/>
        <p:cNvGrpSpPr/>
        <p:nvPr/>
      </p:nvGrpSpPr>
      <p:grpSpPr>
        <a:xfrm>
          <a:off x="0" y="0"/>
          <a:ext cx="0" cy="0"/>
          <a:chOff x="0" y="0"/>
          <a:chExt cx="0" cy="0"/>
        </a:xfrm>
      </p:grpSpPr>
      <p:sp>
        <p:nvSpPr>
          <p:cNvPr id="2536" name="Shape 2536"/>
          <p:cNvSpPr/>
          <p:nvPr/>
        </p:nvSpPr>
        <p:spPr>
          <a:xfrm>
            <a:off x="4572000" y="-125"/>
            <a:ext cx="4572000" cy="5143500"/>
          </a:xfrm>
          <a:prstGeom prst="rect">
            <a:avLst/>
          </a:prstGeom>
          <a:solidFill>
            <a:srgbClr val="EEEEEE"/>
          </a:solidFill>
          <a:ln>
            <a:noFill/>
          </a:ln>
        </p:spPr>
        <p:txBody>
          <a:bodyPr lIns="45700" tIns="45700" rIns="45700" bIns="45700" anchor="ctr" anchorCtr="0">
            <a:noAutofit/>
          </a:bodyPr>
          <a:lstStyle/>
          <a:p>
            <a:endParaRPr/>
          </a:p>
        </p:txBody>
      </p:sp>
      <p:sp>
        <p:nvSpPr>
          <p:cNvPr id="2537" name="Shape 2537"/>
          <p:cNvSpPr txBox="1">
            <a:spLocks noGrp="1"/>
          </p:cNvSpPr>
          <p:nvPr>
            <p:ph type="title"/>
          </p:nvPr>
        </p:nvSpPr>
        <p:spPr>
          <a:xfrm>
            <a:off x="265500" y="1233175"/>
            <a:ext cx="4045200" cy="14823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rgbClr val="000000"/>
              </a:buClr>
              <a:buFont typeface="Arial"/>
              <a:buNone/>
              <a:defRPr sz="42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538" name="Shape 2538"/>
          <p:cNvSpPr txBox="1">
            <a:spLocks noGrp="1"/>
          </p:cNvSpPr>
          <p:nvPr>
            <p:ph type="body" idx="1"/>
          </p:nvPr>
        </p:nvSpPr>
        <p:spPr>
          <a:xfrm>
            <a:off x="265500" y="2803075"/>
            <a:ext cx="4045200" cy="1235100"/>
          </a:xfrm>
          <a:prstGeom prst="rect">
            <a:avLst/>
          </a:prstGeom>
          <a:noFill/>
          <a:ln>
            <a:noFill/>
          </a:ln>
        </p:spPr>
        <p:txBody>
          <a:bodyPr lIns="91425" tIns="91425" rIns="91425" bIns="91425" anchor="t" anchorCtr="0"/>
          <a:lstStyle>
            <a:lvl1pPr marL="0" marR="0" lvl="0" indent="0" algn="ctr" rtl="0">
              <a:lnSpc>
                <a:spcPct val="100000"/>
              </a:lnSpc>
              <a:spcBef>
                <a:spcPts val="0"/>
              </a:spcBef>
              <a:spcAft>
                <a:spcPts val="0"/>
              </a:spcAft>
              <a:buClr>
                <a:srgbClr val="585858"/>
              </a:buClr>
              <a:buFont typeface="Arial"/>
              <a:buNone/>
              <a:defRPr sz="2100" b="0" i="0" u="none" strike="noStrike" cap="none">
                <a:solidFill>
                  <a:srgbClr val="585858"/>
                </a:solidFill>
                <a:latin typeface="Arial"/>
                <a:ea typeface="Arial"/>
                <a:cs typeface="Arial"/>
                <a:sym typeface="Arial"/>
              </a:defRPr>
            </a:lvl1pPr>
            <a:lvl2pPr marL="0" marR="0" lvl="1" indent="0" algn="ctr" rtl="0">
              <a:lnSpc>
                <a:spcPct val="100000"/>
              </a:lnSpc>
              <a:spcBef>
                <a:spcPts val="0"/>
              </a:spcBef>
              <a:spcAft>
                <a:spcPts val="0"/>
              </a:spcAft>
              <a:buClr>
                <a:srgbClr val="585858"/>
              </a:buClr>
              <a:buFont typeface="Arial"/>
              <a:buNone/>
              <a:defRPr sz="2100" b="0" i="0" u="none" strike="noStrike" cap="none">
                <a:solidFill>
                  <a:srgbClr val="585858"/>
                </a:solidFill>
                <a:latin typeface="Arial"/>
                <a:ea typeface="Arial"/>
                <a:cs typeface="Arial"/>
                <a:sym typeface="Arial"/>
              </a:defRPr>
            </a:lvl2pPr>
            <a:lvl3pPr marL="0" marR="0" lvl="2" indent="0" algn="ctr" rtl="0">
              <a:lnSpc>
                <a:spcPct val="100000"/>
              </a:lnSpc>
              <a:spcBef>
                <a:spcPts val="0"/>
              </a:spcBef>
              <a:spcAft>
                <a:spcPts val="0"/>
              </a:spcAft>
              <a:buClr>
                <a:srgbClr val="585858"/>
              </a:buClr>
              <a:buFont typeface="Arial"/>
              <a:buNone/>
              <a:defRPr sz="2100" b="0" i="0" u="none" strike="noStrike" cap="none">
                <a:solidFill>
                  <a:srgbClr val="585858"/>
                </a:solidFill>
                <a:latin typeface="Arial"/>
                <a:ea typeface="Arial"/>
                <a:cs typeface="Arial"/>
                <a:sym typeface="Arial"/>
              </a:defRPr>
            </a:lvl3pPr>
            <a:lvl4pPr marL="0" marR="0" lvl="3" indent="0" algn="ctr" rtl="0">
              <a:lnSpc>
                <a:spcPct val="100000"/>
              </a:lnSpc>
              <a:spcBef>
                <a:spcPts val="0"/>
              </a:spcBef>
              <a:spcAft>
                <a:spcPts val="0"/>
              </a:spcAft>
              <a:buClr>
                <a:srgbClr val="585858"/>
              </a:buClr>
              <a:buFont typeface="Arial"/>
              <a:buNone/>
              <a:defRPr sz="2100" b="0" i="0" u="none" strike="noStrike" cap="none">
                <a:solidFill>
                  <a:srgbClr val="585858"/>
                </a:solidFill>
                <a:latin typeface="Arial"/>
                <a:ea typeface="Arial"/>
                <a:cs typeface="Arial"/>
                <a:sym typeface="Arial"/>
              </a:defRPr>
            </a:lvl4pPr>
            <a:lvl5pPr marL="0" marR="0" lvl="4" indent="0" algn="ctr" rtl="0">
              <a:lnSpc>
                <a:spcPct val="100000"/>
              </a:lnSpc>
              <a:spcBef>
                <a:spcPts val="0"/>
              </a:spcBef>
              <a:spcAft>
                <a:spcPts val="0"/>
              </a:spcAft>
              <a:buClr>
                <a:srgbClr val="585858"/>
              </a:buClr>
              <a:buFont typeface="Arial"/>
              <a:buNone/>
              <a:defRPr sz="21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2539" name="Shape 2539"/>
          <p:cNvSpPr txBox="1">
            <a:spLocks noGrp="1"/>
          </p:cNvSpPr>
          <p:nvPr>
            <p:ph type="body" idx="2"/>
          </p:nvPr>
        </p:nvSpPr>
        <p:spPr>
          <a:xfrm>
            <a:off x="4939500" y="724074"/>
            <a:ext cx="3837000" cy="3695100"/>
          </a:xfrm>
          <a:prstGeom prst="rect">
            <a:avLst/>
          </a:prstGeom>
          <a:noFill/>
          <a:ln>
            <a:noFill/>
          </a:ln>
        </p:spPr>
        <p:txBody>
          <a:bodyPr lIns="91425" tIns="91425" rIns="91425" bIns="91425" anchor="ctr" anchorCtr="0"/>
          <a:lstStyle>
            <a:lvl1pPr marL="0" marR="0" lvl="0"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1pPr>
            <a:lvl2pPr marL="0" marR="0" lvl="1"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2pPr>
            <a:lvl3pPr marL="0" marR="0" lvl="2"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3pPr>
            <a:lvl4pPr marL="0" marR="0" lvl="3"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4pPr>
            <a:lvl5pPr marL="0" marR="0" lvl="4"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2540" name="Shape 2540"/>
          <p:cNvSpPr txBox="1">
            <a:spLocks noGrp="1"/>
          </p:cNvSpPr>
          <p:nvPr>
            <p:ph type="sldNum" idx="12"/>
          </p:nvPr>
        </p:nvSpPr>
        <p:spPr>
          <a:xfrm>
            <a:off x="8684440" y="4700867"/>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11787782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91.xml><?xml version="1.0" encoding="utf-8"?>
<p:sldLayout xmlns:a="http://schemas.openxmlformats.org/drawingml/2006/main" xmlns:r="http://schemas.openxmlformats.org/officeDocument/2006/relationships" xmlns:p="http://schemas.openxmlformats.org/presentationml/2006/main">
  <p:cSld name="4_Caption">
    <p:spTree>
      <p:nvGrpSpPr>
        <p:cNvPr id="1" name="Shape 2541"/>
        <p:cNvGrpSpPr/>
        <p:nvPr/>
      </p:nvGrpSpPr>
      <p:grpSpPr>
        <a:xfrm>
          <a:off x="0" y="0"/>
          <a:ext cx="0" cy="0"/>
          <a:chOff x="0" y="0"/>
          <a:chExt cx="0" cy="0"/>
        </a:xfrm>
      </p:grpSpPr>
      <p:sp>
        <p:nvSpPr>
          <p:cNvPr id="2542" name="Shape 2542"/>
          <p:cNvSpPr txBox="1">
            <a:spLocks noGrp="1"/>
          </p:cNvSpPr>
          <p:nvPr>
            <p:ph type="body" idx="1"/>
          </p:nvPr>
        </p:nvSpPr>
        <p:spPr>
          <a:xfrm>
            <a:off x="311696" y="4230575"/>
            <a:ext cx="5998800" cy="6051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1pPr>
            <a:lvl2pPr marL="0" marR="0" lvl="1" indent="0" algn="l" rtl="0">
              <a:lnSpc>
                <a:spcPct val="100000"/>
              </a:lnSpc>
              <a:spcBef>
                <a:spcPts val="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2pPr>
            <a:lvl3pPr marL="0" marR="0" lvl="2" indent="0" algn="l" rtl="0">
              <a:lnSpc>
                <a:spcPct val="100000"/>
              </a:lnSpc>
              <a:spcBef>
                <a:spcPts val="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3pPr>
            <a:lvl4pPr marL="0" marR="0" lvl="3" indent="0" algn="l" rtl="0">
              <a:lnSpc>
                <a:spcPct val="100000"/>
              </a:lnSpc>
              <a:spcBef>
                <a:spcPts val="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4pPr>
            <a:lvl5pPr marL="0" marR="0" lvl="4" indent="0" algn="l" rtl="0">
              <a:lnSpc>
                <a:spcPct val="100000"/>
              </a:lnSpc>
              <a:spcBef>
                <a:spcPts val="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2543" name="Shape 2543"/>
          <p:cNvSpPr txBox="1">
            <a:spLocks noGrp="1"/>
          </p:cNvSpPr>
          <p:nvPr>
            <p:ph type="sldNum" idx="12"/>
          </p:nvPr>
        </p:nvSpPr>
        <p:spPr>
          <a:xfrm>
            <a:off x="8684440" y="4700867"/>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19910981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92.xml><?xml version="1.0" encoding="utf-8"?>
<p:sldLayout xmlns:a="http://schemas.openxmlformats.org/drawingml/2006/main" xmlns:r="http://schemas.openxmlformats.org/officeDocument/2006/relationships" xmlns:p="http://schemas.openxmlformats.org/presentationml/2006/main">
  <p:cSld name="4_Big number">
    <p:spTree>
      <p:nvGrpSpPr>
        <p:cNvPr id="1" name="Shape 2544"/>
        <p:cNvGrpSpPr/>
        <p:nvPr/>
      </p:nvGrpSpPr>
      <p:grpSpPr>
        <a:xfrm>
          <a:off x="0" y="0"/>
          <a:ext cx="0" cy="0"/>
          <a:chOff x="0" y="0"/>
          <a:chExt cx="0" cy="0"/>
        </a:xfrm>
      </p:grpSpPr>
      <p:sp>
        <p:nvSpPr>
          <p:cNvPr id="2545" name="Shape 2545"/>
          <p:cNvSpPr txBox="1">
            <a:spLocks noGrp="1"/>
          </p:cNvSpPr>
          <p:nvPr>
            <p:ph type="title"/>
          </p:nvPr>
        </p:nvSpPr>
        <p:spPr>
          <a:xfrm>
            <a:off x="311696" y="1106125"/>
            <a:ext cx="8520600" cy="19635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rgbClr val="000000"/>
              </a:buClr>
              <a:buFont typeface="Arial"/>
              <a:buNone/>
              <a:defRPr sz="120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546" name="Shape 2546"/>
          <p:cNvSpPr txBox="1">
            <a:spLocks noGrp="1"/>
          </p:cNvSpPr>
          <p:nvPr>
            <p:ph type="body" idx="1"/>
          </p:nvPr>
        </p:nvSpPr>
        <p:spPr>
          <a:xfrm>
            <a:off x="311696" y="3152225"/>
            <a:ext cx="8520600" cy="1300800"/>
          </a:xfrm>
          <a:prstGeom prst="rect">
            <a:avLst/>
          </a:prstGeom>
          <a:noFill/>
          <a:ln>
            <a:noFill/>
          </a:ln>
        </p:spPr>
        <p:txBody>
          <a:bodyPr lIns="91425" tIns="91425" rIns="91425" bIns="91425" anchor="t" anchorCtr="0"/>
          <a:lstStyle>
            <a:lvl1pPr marL="0" marR="0" lvl="0" indent="0" algn="ctr" rtl="0">
              <a:lnSpc>
                <a:spcPct val="115000"/>
              </a:lnSpc>
              <a:spcBef>
                <a:spcPts val="160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1pPr>
            <a:lvl2pPr marL="0" marR="0" lvl="1" indent="0" algn="ctr" rtl="0">
              <a:lnSpc>
                <a:spcPct val="115000"/>
              </a:lnSpc>
              <a:spcBef>
                <a:spcPts val="160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2pPr>
            <a:lvl3pPr marL="0" marR="0" lvl="2" indent="0" algn="ctr" rtl="0">
              <a:lnSpc>
                <a:spcPct val="115000"/>
              </a:lnSpc>
              <a:spcBef>
                <a:spcPts val="160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3pPr>
            <a:lvl4pPr marL="0" marR="0" lvl="3" indent="0" algn="ctr" rtl="0">
              <a:lnSpc>
                <a:spcPct val="115000"/>
              </a:lnSpc>
              <a:spcBef>
                <a:spcPts val="160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4pPr>
            <a:lvl5pPr marL="0" marR="0" lvl="4" indent="0" algn="ctr" rtl="0">
              <a:lnSpc>
                <a:spcPct val="115000"/>
              </a:lnSpc>
              <a:spcBef>
                <a:spcPts val="160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2547" name="Shape 2547"/>
          <p:cNvSpPr txBox="1">
            <a:spLocks noGrp="1"/>
          </p:cNvSpPr>
          <p:nvPr>
            <p:ph type="sldNum" idx="12"/>
          </p:nvPr>
        </p:nvSpPr>
        <p:spPr>
          <a:xfrm>
            <a:off x="8684440" y="4700867"/>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37441635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93.xml><?xml version="1.0" encoding="utf-8"?>
<p:sldLayout xmlns:a="http://schemas.openxmlformats.org/drawingml/2006/main" xmlns:r="http://schemas.openxmlformats.org/officeDocument/2006/relationships" xmlns:p="http://schemas.openxmlformats.org/presentationml/2006/main">
  <p:cSld name="27_Blank">
    <p:spTree>
      <p:nvGrpSpPr>
        <p:cNvPr id="1" name="Shape 2548"/>
        <p:cNvGrpSpPr/>
        <p:nvPr/>
      </p:nvGrpSpPr>
      <p:grpSpPr>
        <a:xfrm>
          <a:off x="0" y="0"/>
          <a:ext cx="0" cy="0"/>
          <a:chOff x="0" y="0"/>
          <a:chExt cx="0" cy="0"/>
        </a:xfrm>
      </p:grpSpPr>
      <p:sp>
        <p:nvSpPr>
          <p:cNvPr id="2549" name="Shape 2549"/>
          <p:cNvSpPr txBox="1">
            <a:spLocks noGrp="1"/>
          </p:cNvSpPr>
          <p:nvPr>
            <p:ph type="sldNum" idx="12"/>
          </p:nvPr>
        </p:nvSpPr>
        <p:spPr>
          <a:xfrm>
            <a:off x="8684440" y="4700867"/>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25303240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94.xml><?xml version="1.0" encoding="utf-8"?>
<p:sldLayout xmlns:a="http://schemas.openxmlformats.org/drawingml/2006/main" xmlns:r="http://schemas.openxmlformats.org/officeDocument/2006/relationships" xmlns:p="http://schemas.openxmlformats.org/presentationml/2006/main">
  <p:cSld name="4_Intro">
    <p:spTree>
      <p:nvGrpSpPr>
        <p:cNvPr id="1" name="Shape 2550"/>
        <p:cNvGrpSpPr/>
        <p:nvPr/>
      </p:nvGrpSpPr>
      <p:grpSpPr>
        <a:xfrm>
          <a:off x="0" y="0"/>
          <a:ext cx="0" cy="0"/>
          <a:chOff x="0" y="0"/>
          <a:chExt cx="0" cy="0"/>
        </a:xfrm>
      </p:grpSpPr>
      <p:sp>
        <p:nvSpPr>
          <p:cNvPr id="2551" name="Shape 2551"/>
          <p:cNvSpPr/>
          <p:nvPr/>
        </p:nvSpPr>
        <p:spPr>
          <a:xfrm>
            <a:off x="0" y="0"/>
            <a:ext cx="3048000" cy="5143500"/>
          </a:xfrm>
          <a:prstGeom prst="rect">
            <a:avLst/>
          </a:prstGeom>
          <a:solidFill>
            <a:srgbClr val="1AB9A5"/>
          </a:solidFill>
          <a:ln>
            <a:noFill/>
          </a:ln>
        </p:spPr>
        <p:txBody>
          <a:bodyPr lIns="45700" tIns="45700" rIns="45700" bIns="45700" anchor="ctr" anchorCtr="0">
            <a:noAutofit/>
          </a:bodyPr>
          <a:lstStyle/>
          <a:p>
            <a:endParaRPr/>
          </a:p>
        </p:txBody>
      </p:sp>
      <p:pic>
        <p:nvPicPr>
          <p:cNvPr id="2552" name="Shape 2552" descr="Shape 545"/>
          <p:cNvPicPr preferRelativeResize="0"/>
          <p:nvPr/>
        </p:nvPicPr>
        <p:blipFill rotWithShape="1">
          <a:blip r:embed="rId2">
            <a:alphaModFix/>
          </a:blip>
          <a:srcRect l="10376" t="14302" r="10597" b="6369"/>
          <a:stretch/>
        </p:blipFill>
        <p:spPr>
          <a:xfrm>
            <a:off x="0" y="4793219"/>
            <a:ext cx="891600" cy="350400"/>
          </a:xfrm>
          <a:prstGeom prst="rect">
            <a:avLst/>
          </a:prstGeom>
          <a:noFill/>
          <a:ln>
            <a:noFill/>
          </a:ln>
        </p:spPr>
      </p:pic>
      <p:cxnSp>
        <p:nvCxnSpPr>
          <p:cNvPr id="2553" name="Shape 2553"/>
          <p:cNvCxnSpPr/>
          <p:nvPr/>
        </p:nvCxnSpPr>
        <p:spPr>
          <a:xfrm>
            <a:off x="301139" y="2126467"/>
            <a:ext cx="738900" cy="0"/>
          </a:xfrm>
          <a:prstGeom prst="straightConnector1">
            <a:avLst/>
          </a:prstGeom>
          <a:noFill/>
          <a:ln w="38100" cap="flat" cmpd="sng">
            <a:solidFill>
              <a:srgbClr val="00253E"/>
            </a:solidFill>
            <a:prstDash val="solid"/>
            <a:round/>
            <a:headEnd type="none" w="med" len="med"/>
            <a:tailEnd type="none" w="med" len="med"/>
          </a:ln>
        </p:spPr>
      </p:cxnSp>
      <p:sp>
        <p:nvSpPr>
          <p:cNvPr id="2554" name="Shape 2554"/>
          <p:cNvSpPr txBox="1">
            <a:spLocks noGrp="1"/>
          </p:cNvSpPr>
          <p:nvPr>
            <p:ph type="title"/>
          </p:nvPr>
        </p:nvSpPr>
        <p:spPr>
          <a:xfrm>
            <a:off x="220475" y="449002"/>
            <a:ext cx="2751300" cy="15744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00253E"/>
              </a:buClr>
              <a:buFont typeface="Arial"/>
              <a:buNone/>
              <a:defRPr sz="2500" b="1" i="0" u="none" strike="noStrike" cap="none">
                <a:solidFill>
                  <a:srgbClr val="00253E"/>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cxnSp>
        <p:nvCxnSpPr>
          <p:cNvPr id="2555" name="Shape 2555"/>
          <p:cNvCxnSpPr/>
          <p:nvPr/>
        </p:nvCxnSpPr>
        <p:spPr>
          <a:xfrm>
            <a:off x="3040955" y="-214527"/>
            <a:ext cx="0" cy="119700"/>
          </a:xfrm>
          <a:prstGeom prst="straightConnector1">
            <a:avLst/>
          </a:prstGeom>
          <a:noFill/>
          <a:ln w="9525" cap="flat" cmpd="sng">
            <a:solidFill>
              <a:srgbClr val="FFFFFF"/>
            </a:solidFill>
            <a:prstDash val="solid"/>
            <a:round/>
            <a:headEnd type="none" w="med" len="med"/>
            <a:tailEnd type="none" w="med" len="med"/>
          </a:ln>
        </p:spPr>
      </p:cxnSp>
      <p:sp>
        <p:nvSpPr>
          <p:cNvPr id="2556" name="Shape 2556"/>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3877102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95.xml><?xml version="1.0" encoding="utf-8"?>
<p:sldLayout xmlns:a="http://schemas.openxmlformats.org/drawingml/2006/main" xmlns:r="http://schemas.openxmlformats.org/officeDocument/2006/relationships" xmlns:p="http://schemas.openxmlformats.org/presentationml/2006/main">
  <p:cSld name="4_Body w/ Support">
    <p:spTree>
      <p:nvGrpSpPr>
        <p:cNvPr id="1" name="Shape 2557"/>
        <p:cNvGrpSpPr/>
        <p:nvPr/>
      </p:nvGrpSpPr>
      <p:grpSpPr>
        <a:xfrm>
          <a:off x="0" y="0"/>
          <a:ext cx="0" cy="0"/>
          <a:chOff x="0" y="0"/>
          <a:chExt cx="0" cy="0"/>
        </a:xfrm>
      </p:grpSpPr>
      <p:pic>
        <p:nvPicPr>
          <p:cNvPr id="2558" name="Shape 2558" descr="Shape 551"/>
          <p:cNvPicPr preferRelativeResize="0"/>
          <p:nvPr/>
        </p:nvPicPr>
        <p:blipFill rotWithShape="1">
          <a:blip r:embed="rId2">
            <a:alphaModFix/>
          </a:blip>
          <a:srcRect/>
          <a:stretch/>
        </p:blipFill>
        <p:spPr>
          <a:xfrm>
            <a:off x="-10" y="4772092"/>
            <a:ext cx="897000" cy="371400"/>
          </a:xfrm>
          <a:prstGeom prst="rect">
            <a:avLst/>
          </a:prstGeom>
          <a:noFill/>
          <a:ln>
            <a:noFill/>
          </a:ln>
        </p:spPr>
      </p:pic>
      <p:cxnSp>
        <p:nvCxnSpPr>
          <p:cNvPr id="2559" name="Shape 2559"/>
          <p:cNvCxnSpPr/>
          <p:nvPr/>
        </p:nvCxnSpPr>
        <p:spPr>
          <a:xfrm rot="10800000">
            <a:off x="6098537" y="925301"/>
            <a:ext cx="0" cy="3807600"/>
          </a:xfrm>
          <a:prstGeom prst="straightConnector1">
            <a:avLst/>
          </a:prstGeom>
          <a:noFill/>
          <a:ln w="19050" cap="flat" cmpd="sng">
            <a:solidFill>
              <a:srgbClr val="D9D9D9"/>
            </a:solidFill>
            <a:prstDash val="solid"/>
            <a:round/>
            <a:headEnd type="none" w="med" len="med"/>
            <a:tailEnd type="none" w="med" len="med"/>
          </a:ln>
        </p:spPr>
      </p:cxnSp>
      <p:cxnSp>
        <p:nvCxnSpPr>
          <p:cNvPr id="2560" name="Shape 2560"/>
          <p:cNvCxnSpPr/>
          <p:nvPr/>
        </p:nvCxnSpPr>
        <p:spPr>
          <a:xfrm>
            <a:off x="6096000" y="-214527"/>
            <a:ext cx="0" cy="119700"/>
          </a:xfrm>
          <a:prstGeom prst="straightConnector1">
            <a:avLst/>
          </a:prstGeom>
          <a:noFill/>
          <a:ln w="9525" cap="flat" cmpd="sng">
            <a:solidFill>
              <a:srgbClr val="FFFFFF"/>
            </a:solidFill>
            <a:prstDash val="solid"/>
            <a:round/>
            <a:headEnd type="none" w="med" len="med"/>
            <a:tailEnd type="none" w="med" len="med"/>
          </a:ln>
        </p:spPr>
      </p:cxnSp>
      <p:sp>
        <p:nvSpPr>
          <p:cNvPr id="2561" name="Shape 2561"/>
          <p:cNvSpPr txBox="1">
            <a:spLocks noGrp="1"/>
          </p:cNvSpPr>
          <p:nvPr>
            <p:ph type="title"/>
          </p:nvPr>
        </p:nvSpPr>
        <p:spPr>
          <a:xfrm>
            <a:off x="253550" y="151269"/>
            <a:ext cx="8663100" cy="557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253E"/>
              </a:buClr>
              <a:buFont typeface="Arial"/>
              <a:buNone/>
              <a:defRPr sz="2500" b="1" i="0" u="none" strike="noStrike" cap="none">
                <a:solidFill>
                  <a:srgbClr val="00253E"/>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562" name="Shape 2562"/>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40062411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96.xml><?xml version="1.0" encoding="utf-8"?>
<p:sldLayout xmlns:a="http://schemas.openxmlformats.org/drawingml/2006/main" xmlns:r="http://schemas.openxmlformats.org/officeDocument/2006/relationships" xmlns:p="http://schemas.openxmlformats.org/presentationml/2006/main">
  <p:cSld name="4_Body w/ Image">
    <p:spTree>
      <p:nvGrpSpPr>
        <p:cNvPr id="1" name="Shape 2563"/>
        <p:cNvGrpSpPr/>
        <p:nvPr/>
      </p:nvGrpSpPr>
      <p:grpSpPr>
        <a:xfrm>
          <a:off x="0" y="0"/>
          <a:ext cx="0" cy="0"/>
          <a:chOff x="0" y="0"/>
          <a:chExt cx="0" cy="0"/>
        </a:xfrm>
      </p:grpSpPr>
      <p:sp>
        <p:nvSpPr>
          <p:cNvPr id="2564" name="Shape 2564"/>
          <p:cNvSpPr/>
          <p:nvPr/>
        </p:nvSpPr>
        <p:spPr>
          <a:xfrm>
            <a:off x="6096000" y="0"/>
            <a:ext cx="3048000" cy="5143500"/>
          </a:xfrm>
          <a:prstGeom prst="rect">
            <a:avLst/>
          </a:prstGeom>
          <a:solidFill>
            <a:srgbClr val="EFEFEF"/>
          </a:solidFill>
          <a:ln>
            <a:noFill/>
          </a:ln>
        </p:spPr>
        <p:txBody>
          <a:bodyPr lIns="45700" tIns="45700" rIns="45700" bIns="45700" anchor="ctr" anchorCtr="0">
            <a:noAutofit/>
          </a:bodyPr>
          <a:lstStyle/>
          <a:p>
            <a:endParaRPr/>
          </a:p>
        </p:txBody>
      </p:sp>
      <p:sp>
        <p:nvSpPr>
          <p:cNvPr id="2565" name="Shape 2565"/>
          <p:cNvSpPr txBox="1"/>
          <p:nvPr/>
        </p:nvSpPr>
        <p:spPr>
          <a:xfrm>
            <a:off x="6096000" y="2114150"/>
            <a:ext cx="3048000" cy="350700"/>
          </a:xfrm>
          <a:prstGeom prst="rect">
            <a:avLst/>
          </a:prstGeom>
          <a:noFill/>
          <a:ln>
            <a:noFill/>
          </a:ln>
        </p:spPr>
        <p:txBody>
          <a:bodyPr lIns="45675" tIns="45675" rIns="45675" bIns="45675" anchor="t" anchorCtr="0">
            <a:noAutofit/>
          </a:bodyPr>
          <a:lstStyle/>
          <a:p>
            <a:pPr algn="ctr">
              <a:lnSpc>
                <a:spcPct val="110000"/>
              </a:lnSpc>
              <a:buClr>
                <a:srgbClr val="999999"/>
              </a:buClr>
              <a:buSzPct val="25000"/>
            </a:pPr>
            <a:r>
              <a:rPr lang="en" sz="1800" b="1">
                <a:solidFill>
                  <a:srgbClr val="999999"/>
                </a:solidFill>
              </a:rPr>
              <a:t>Cover with Image</a:t>
            </a:r>
          </a:p>
        </p:txBody>
      </p:sp>
      <p:pic>
        <p:nvPicPr>
          <p:cNvPr id="2566" name="Shape 2566" descr="Shape 559"/>
          <p:cNvPicPr preferRelativeResize="0"/>
          <p:nvPr/>
        </p:nvPicPr>
        <p:blipFill rotWithShape="1">
          <a:blip r:embed="rId2">
            <a:alphaModFix/>
          </a:blip>
          <a:srcRect/>
          <a:stretch/>
        </p:blipFill>
        <p:spPr>
          <a:xfrm>
            <a:off x="-10" y="4772092"/>
            <a:ext cx="897000" cy="371400"/>
          </a:xfrm>
          <a:prstGeom prst="rect">
            <a:avLst/>
          </a:prstGeom>
          <a:noFill/>
          <a:ln>
            <a:noFill/>
          </a:ln>
        </p:spPr>
      </p:pic>
      <p:cxnSp>
        <p:nvCxnSpPr>
          <p:cNvPr id="2567" name="Shape 2567"/>
          <p:cNvCxnSpPr/>
          <p:nvPr/>
        </p:nvCxnSpPr>
        <p:spPr>
          <a:xfrm>
            <a:off x="6088028" y="-214527"/>
            <a:ext cx="0" cy="119700"/>
          </a:xfrm>
          <a:prstGeom prst="straightConnector1">
            <a:avLst/>
          </a:prstGeom>
          <a:noFill/>
          <a:ln w="9525" cap="flat" cmpd="sng">
            <a:solidFill>
              <a:srgbClr val="FFFFFF"/>
            </a:solidFill>
            <a:prstDash val="solid"/>
            <a:round/>
            <a:headEnd type="none" w="med" len="med"/>
            <a:tailEnd type="none" w="med" len="med"/>
          </a:ln>
        </p:spPr>
      </p:cxnSp>
      <p:sp>
        <p:nvSpPr>
          <p:cNvPr id="2568" name="Shape 2568"/>
          <p:cNvSpPr txBox="1">
            <a:spLocks noGrp="1"/>
          </p:cNvSpPr>
          <p:nvPr>
            <p:ph type="title"/>
          </p:nvPr>
        </p:nvSpPr>
        <p:spPr>
          <a:xfrm>
            <a:off x="253550" y="151269"/>
            <a:ext cx="5842500" cy="557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253E"/>
              </a:buClr>
              <a:buFont typeface="Arial"/>
              <a:buNone/>
              <a:defRPr sz="2500" b="1" i="0" u="none" strike="noStrike" cap="none">
                <a:solidFill>
                  <a:srgbClr val="00253E"/>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569" name="Shape 2569"/>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38231248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97.xml><?xml version="1.0" encoding="utf-8"?>
<p:sldLayout xmlns:a="http://schemas.openxmlformats.org/drawingml/2006/main" xmlns:r="http://schemas.openxmlformats.org/officeDocument/2006/relationships" xmlns:p="http://schemas.openxmlformats.org/presentationml/2006/main">
  <p:cSld name="28_Blank">
    <p:spTree>
      <p:nvGrpSpPr>
        <p:cNvPr id="1" name="Shape 2570"/>
        <p:cNvGrpSpPr/>
        <p:nvPr/>
      </p:nvGrpSpPr>
      <p:grpSpPr>
        <a:xfrm>
          <a:off x="0" y="0"/>
          <a:ext cx="0" cy="0"/>
          <a:chOff x="0" y="0"/>
          <a:chExt cx="0" cy="0"/>
        </a:xfrm>
      </p:grpSpPr>
      <p:sp>
        <p:nvSpPr>
          <p:cNvPr id="2571" name="Shape 2571"/>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20235877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98.xml><?xml version="1.0" encoding="utf-8"?>
<p:sldLayout xmlns:a="http://schemas.openxmlformats.org/drawingml/2006/main" xmlns:r="http://schemas.openxmlformats.org/officeDocument/2006/relationships" xmlns:p="http://schemas.openxmlformats.org/presentationml/2006/main">
  <p:cSld name="4_Dark Mode — TESTING">
    <p:bg>
      <p:bgPr>
        <a:solidFill>
          <a:srgbClr val="00253E"/>
        </a:solidFill>
        <a:effectLst/>
      </p:bgPr>
    </p:bg>
    <p:spTree>
      <p:nvGrpSpPr>
        <p:cNvPr id="1" name="Shape 2572"/>
        <p:cNvGrpSpPr/>
        <p:nvPr/>
      </p:nvGrpSpPr>
      <p:grpSpPr>
        <a:xfrm>
          <a:off x="0" y="0"/>
          <a:ext cx="0" cy="0"/>
          <a:chOff x="0" y="0"/>
          <a:chExt cx="0" cy="0"/>
        </a:xfrm>
      </p:grpSpPr>
      <p:pic>
        <p:nvPicPr>
          <p:cNvPr id="2573" name="Shape 2573" descr="Shape 566"/>
          <p:cNvPicPr preferRelativeResize="0"/>
          <p:nvPr/>
        </p:nvPicPr>
        <p:blipFill rotWithShape="1">
          <a:blip r:embed="rId2">
            <a:alphaModFix/>
          </a:blip>
          <a:srcRect l="10376" t="14302" r="10597" b="6369"/>
          <a:stretch/>
        </p:blipFill>
        <p:spPr>
          <a:xfrm>
            <a:off x="0" y="4793219"/>
            <a:ext cx="891600" cy="350400"/>
          </a:xfrm>
          <a:prstGeom prst="rect">
            <a:avLst/>
          </a:prstGeom>
          <a:noFill/>
          <a:ln>
            <a:noFill/>
          </a:ln>
        </p:spPr>
      </p:pic>
      <p:sp>
        <p:nvSpPr>
          <p:cNvPr id="2574" name="Shape 2574"/>
          <p:cNvSpPr txBox="1">
            <a:spLocks noGrp="1"/>
          </p:cNvSpPr>
          <p:nvPr>
            <p:ph type="title"/>
          </p:nvPr>
        </p:nvSpPr>
        <p:spPr>
          <a:xfrm>
            <a:off x="668800" y="925120"/>
            <a:ext cx="7796700" cy="3305100"/>
          </a:xfrm>
          <a:prstGeom prst="rect">
            <a:avLst/>
          </a:prstGeom>
          <a:noFill/>
          <a:ln>
            <a:noFill/>
          </a:ln>
        </p:spPr>
        <p:txBody>
          <a:bodyPr lIns="91425" tIns="91425" rIns="91425" bIns="91425" anchor="ctr" anchorCtr="0"/>
          <a:lstStyle>
            <a:lvl1pPr marL="0" marR="0" lvl="0" indent="0" algn="ctr" rtl="0">
              <a:lnSpc>
                <a:spcPct val="110000"/>
              </a:lnSpc>
              <a:spcBef>
                <a:spcPts val="0"/>
              </a:spcBef>
              <a:spcAft>
                <a:spcPts val="0"/>
              </a:spcAft>
              <a:buClr>
                <a:srgbClr val="FFFFFF"/>
              </a:buClr>
              <a:buFont typeface="Arial"/>
              <a:buNone/>
              <a:defRPr sz="2500" b="0" i="0" u="none" strike="noStrike" cap="none">
                <a:solidFill>
                  <a:srgbClr val="FFFFFF"/>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575" name="Shape 2575"/>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30334342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99.xml><?xml version="1.0" encoding="utf-8"?>
<p:sldLayout xmlns:a="http://schemas.openxmlformats.org/drawingml/2006/main" xmlns:r="http://schemas.openxmlformats.org/officeDocument/2006/relationships" xmlns:p="http://schemas.openxmlformats.org/presentationml/2006/main">
  <p:cSld name="5_Title">
    <p:bg>
      <p:bgPr>
        <a:solidFill>
          <a:srgbClr val="1AB9A5"/>
        </a:solidFill>
        <a:effectLst/>
      </p:bgPr>
    </p:bg>
    <p:spTree>
      <p:nvGrpSpPr>
        <p:cNvPr id="1" name="Shape 2576"/>
        <p:cNvGrpSpPr/>
        <p:nvPr/>
      </p:nvGrpSpPr>
      <p:grpSpPr>
        <a:xfrm>
          <a:off x="0" y="0"/>
          <a:ext cx="0" cy="0"/>
          <a:chOff x="0" y="0"/>
          <a:chExt cx="0" cy="0"/>
        </a:xfrm>
      </p:grpSpPr>
      <p:pic>
        <p:nvPicPr>
          <p:cNvPr id="2577" name="Shape 2577" descr="Shape 570"/>
          <p:cNvPicPr preferRelativeResize="0"/>
          <p:nvPr/>
        </p:nvPicPr>
        <p:blipFill rotWithShape="1">
          <a:blip r:embed="rId2">
            <a:alphaModFix/>
          </a:blip>
          <a:srcRect t="1905" r="8366" b="13799"/>
          <a:stretch/>
        </p:blipFill>
        <p:spPr>
          <a:xfrm>
            <a:off x="767533" y="-22"/>
            <a:ext cx="8376600" cy="5143500"/>
          </a:xfrm>
          <a:prstGeom prst="rect">
            <a:avLst/>
          </a:prstGeom>
          <a:noFill/>
          <a:ln>
            <a:noFill/>
          </a:ln>
        </p:spPr>
      </p:pic>
      <p:sp>
        <p:nvSpPr>
          <p:cNvPr id="2578" name="Shape 2578"/>
          <p:cNvSpPr/>
          <p:nvPr/>
        </p:nvSpPr>
        <p:spPr>
          <a:xfrm>
            <a:off x="0" y="-25"/>
            <a:ext cx="9144000" cy="5143500"/>
          </a:xfrm>
          <a:prstGeom prst="rect">
            <a:avLst/>
          </a:prstGeom>
          <a:gradFill>
            <a:gsLst>
              <a:gs pos="0">
                <a:srgbClr val="1AB9A5"/>
              </a:gs>
              <a:gs pos="10000">
                <a:srgbClr val="1AB9A5"/>
              </a:gs>
              <a:gs pos="100000">
                <a:srgbClr val="1AB9A5">
                  <a:alpha val="73333"/>
                </a:srgbClr>
              </a:gs>
            </a:gsLst>
            <a:lin ang="0" scaled="0"/>
          </a:gradFill>
          <a:ln>
            <a:noFill/>
          </a:ln>
        </p:spPr>
        <p:txBody>
          <a:bodyPr lIns="45700" tIns="45700" rIns="45700" bIns="45700" anchor="ctr" anchorCtr="0">
            <a:noAutofit/>
          </a:bodyPr>
          <a:lstStyle/>
          <a:p>
            <a:pPr algn="ctr">
              <a:buClr>
                <a:srgbClr val="A9DBD6"/>
              </a:buClr>
            </a:pPr>
            <a:endParaRPr sz="1800">
              <a:solidFill>
                <a:srgbClr val="A9DBD6"/>
              </a:solidFill>
            </a:endParaRPr>
          </a:p>
        </p:txBody>
      </p:sp>
      <p:pic>
        <p:nvPicPr>
          <p:cNvPr id="2579" name="Shape 2579" descr="Shape 572"/>
          <p:cNvPicPr preferRelativeResize="0"/>
          <p:nvPr/>
        </p:nvPicPr>
        <p:blipFill rotWithShape="1">
          <a:blip r:embed="rId3">
            <a:alphaModFix/>
          </a:blip>
          <a:srcRect/>
          <a:stretch/>
        </p:blipFill>
        <p:spPr>
          <a:xfrm>
            <a:off x="224818" y="515477"/>
            <a:ext cx="2353800" cy="921000"/>
          </a:xfrm>
          <a:prstGeom prst="rect">
            <a:avLst/>
          </a:prstGeom>
          <a:noFill/>
          <a:ln>
            <a:noFill/>
          </a:ln>
        </p:spPr>
      </p:pic>
      <p:cxnSp>
        <p:nvCxnSpPr>
          <p:cNvPr id="2580" name="Shape 2580"/>
          <p:cNvCxnSpPr/>
          <p:nvPr/>
        </p:nvCxnSpPr>
        <p:spPr>
          <a:xfrm>
            <a:off x="762343" y="3110100"/>
            <a:ext cx="738900" cy="0"/>
          </a:xfrm>
          <a:prstGeom prst="straightConnector1">
            <a:avLst/>
          </a:prstGeom>
          <a:noFill/>
          <a:ln w="38100" cap="flat" cmpd="sng">
            <a:solidFill>
              <a:srgbClr val="00253E"/>
            </a:solidFill>
            <a:prstDash val="solid"/>
            <a:round/>
            <a:headEnd type="none" w="med" len="med"/>
            <a:tailEnd type="none" w="med" len="med"/>
          </a:ln>
        </p:spPr>
      </p:cxnSp>
      <p:sp>
        <p:nvSpPr>
          <p:cNvPr id="2581" name="Shape 2581"/>
          <p:cNvSpPr txBox="1">
            <a:spLocks noGrp="1"/>
          </p:cNvSpPr>
          <p:nvPr>
            <p:ph type="title"/>
          </p:nvPr>
        </p:nvSpPr>
        <p:spPr>
          <a:xfrm>
            <a:off x="668791" y="1737009"/>
            <a:ext cx="5854800" cy="11916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00253E"/>
              </a:buClr>
              <a:buFont typeface="Arial"/>
              <a:buNone/>
              <a:defRPr sz="3500" b="1" i="0" u="none" strike="noStrike" cap="none">
                <a:solidFill>
                  <a:srgbClr val="00253E"/>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582" name="Shape 2582"/>
          <p:cNvSpPr txBox="1"/>
          <p:nvPr/>
        </p:nvSpPr>
        <p:spPr>
          <a:xfrm>
            <a:off x="6402853" y="4782060"/>
            <a:ext cx="2656800" cy="268800"/>
          </a:xfrm>
          <a:prstGeom prst="rect">
            <a:avLst/>
          </a:prstGeom>
          <a:noFill/>
          <a:ln>
            <a:noFill/>
          </a:ln>
        </p:spPr>
        <p:txBody>
          <a:bodyPr lIns="91375" tIns="91375" rIns="91375" bIns="91375" anchor="t" anchorCtr="0">
            <a:noAutofit/>
          </a:bodyPr>
          <a:lstStyle/>
          <a:p>
            <a:pPr algn="r">
              <a:buClr>
                <a:srgbClr val="D5EDEA"/>
              </a:buClr>
              <a:buSzPct val="25000"/>
            </a:pPr>
            <a:r>
              <a:rPr lang="en" sz="700">
                <a:solidFill>
                  <a:srgbClr val="D5EDEA"/>
                </a:solidFill>
              </a:rPr>
              <a:t>© Copyright 2017 Pivotal Software, Inc. All rights Reserved.</a:t>
            </a:r>
          </a:p>
        </p:txBody>
      </p:sp>
      <p:sp>
        <p:nvSpPr>
          <p:cNvPr id="2583" name="Shape 2583"/>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27731413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Shape 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Shape 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Intro">
    <p:spTree>
      <p:nvGrpSpPr>
        <p:cNvPr id="1" name="Shape 1364"/>
        <p:cNvGrpSpPr/>
        <p:nvPr/>
      </p:nvGrpSpPr>
      <p:grpSpPr>
        <a:xfrm>
          <a:off x="0" y="0"/>
          <a:ext cx="0" cy="0"/>
          <a:chOff x="0" y="0"/>
          <a:chExt cx="0" cy="0"/>
        </a:xfrm>
      </p:grpSpPr>
      <p:sp>
        <p:nvSpPr>
          <p:cNvPr id="1365" name="Shape 1365"/>
          <p:cNvSpPr/>
          <p:nvPr/>
        </p:nvSpPr>
        <p:spPr>
          <a:xfrm>
            <a:off x="0" y="0"/>
            <a:ext cx="3048000" cy="5143500"/>
          </a:xfrm>
          <a:prstGeom prst="rect">
            <a:avLst/>
          </a:prstGeom>
          <a:solidFill>
            <a:schemeClr val="lt2"/>
          </a:solidFill>
          <a:ln>
            <a:noFill/>
          </a:ln>
        </p:spPr>
        <p:txBody>
          <a:bodyPr lIns="91425" tIns="91425" rIns="91425" bIns="91425" anchor="ctr" anchorCtr="0">
            <a:noAutofit/>
          </a:bodyPr>
          <a:lstStyle/>
          <a:p>
            <a:pPr>
              <a:buClrTx/>
              <a:buFontTx/>
              <a:buNone/>
            </a:pPr>
            <a:endParaRPr/>
          </a:p>
        </p:txBody>
      </p:sp>
      <p:pic>
        <p:nvPicPr>
          <p:cNvPr id="1366" name="Shape 1366" descr="Pivotal White RGB.eps"/>
          <p:cNvPicPr preferRelativeResize="0"/>
          <p:nvPr/>
        </p:nvPicPr>
        <p:blipFill rotWithShape="1">
          <a:blip r:embed="rId2">
            <a:alphaModFix/>
          </a:blip>
          <a:srcRect l="10376" t="14301" r="10597" b="6377"/>
          <a:stretch/>
        </p:blipFill>
        <p:spPr>
          <a:xfrm>
            <a:off x="0" y="4793225"/>
            <a:ext cx="891600" cy="350400"/>
          </a:xfrm>
          <a:prstGeom prst="rect">
            <a:avLst/>
          </a:prstGeom>
          <a:noFill/>
          <a:ln>
            <a:noFill/>
          </a:ln>
        </p:spPr>
      </p:pic>
      <p:cxnSp>
        <p:nvCxnSpPr>
          <p:cNvPr id="1367" name="Shape 1367"/>
          <p:cNvCxnSpPr/>
          <p:nvPr/>
        </p:nvCxnSpPr>
        <p:spPr>
          <a:xfrm>
            <a:off x="301145" y="2126470"/>
            <a:ext cx="738900" cy="0"/>
          </a:xfrm>
          <a:prstGeom prst="straightConnector1">
            <a:avLst/>
          </a:prstGeom>
          <a:noFill/>
          <a:ln w="38100" cap="flat" cmpd="sng">
            <a:solidFill>
              <a:schemeClr val="dk1"/>
            </a:solidFill>
            <a:prstDash val="solid"/>
            <a:round/>
            <a:headEnd type="none" w="med" len="med"/>
            <a:tailEnd type="none" w="med" len="med"/>
          </a:ln>
        </p:spPr>
      </p:cxnSp>
      <p:sp>
        <p:nvSpPr>
          <p:cNvPr id="1368" name="Shape 1368"/>
          <p:cNvSpPr txBox="1">
            <a:spLocks noGrp="1"/>
          </p:cNvSpPr>
          <p:nvPr>
            <p:ph type="title"/>
          </p:nvPr>
        </p:nvSpPr>
        <p:spPr>
          <a:xfrm>
            <a:off x="220475" y="449003"/>
            <a:ext cx="2751300" cy="1574400"/>
          </a:xfrm>
          <a:prstGeom prst="rect">
            <a:avLst/>
          </a:prstGeom>
          <a:noFill/>
          <a:ln>
            <a:noFill/>
          </a:ln>
        </p:spPr>
        <p:txBody>
          <a:bodyPr lIns="91425" tIns="91425" rIns="91425" bIns="91425" anchor="b" anchorCtr="0"/>
          <a:lstStyle>
            <a:lvl1pPr lvl="0" rtl="0">
              <a:spcBef>
                <a:spcPts val="0"/>
              </a:spcBef>
              <a:buNone/>
              <a:defRPr sz="2500" b="1">
                <a:solidFill>
                  <a:schemeClr val="dk1"/>
                </a:solidFill>
                <a:latin typeface="Proxima Nova"/>
                <a:ea typeface="Proxima Nova"/>
                <a:cs typeface="Proxima Nova"/>
                <a:sym typeface="Proxima Nova"/>
              </a:defRPr>
            </a:lvl1pPr>
            <a:lvl2pPr lvl="1" rtl="0">
              <a:spcBef>
                <a:spcPts val="0"/>
              </a:spcBef>
              <a:buNone/>
              <a:defRPr sz="2500"/>
            </a:lvl2pPr>
            <a:lvl3pPr lvl="2" rtl="0">
              <a:spcBef>
                <a:spcPts val="0"/>
              </a:spcBef>
              <a:buNone/>
              <a:defRPr sz="2500"/>
            </a:lvl3pPr>
            <a:lvl4pPr lvl="3" rtl="0">
              <a:spcBef>
                <a:spcPts val="0"/>
              </a:spcBef>
              <a:buNone/>
              <a:defRPr sz="2500"/>
            </a:lvl4pPr>
            <a:lvl5pPr lvl="4" rtl="0">
              <a:spcBef>
                <a:spcPts val="0"/>
              </a:spcBef>
              <a:buNone/>
              <a:defRPr sz="2500"/>
            </a:lvl5pPr>
            <a:lvl6pPr lvl="5" rtl="0">
              <a:spcBef>
                <a:spcPts val="0"/>
              </a:spcBef>
              <a:buNone/>
              <a:defRPr sz="2500"/>
            </a:lvl6pPr>
            <a:lvl7pPr lvl="6" rtl="0">
              <a:spcBef>
                <a:spcPts val="0"/>
              </a:spcBef>
              <a:buNone/>
              <a:defRPr sz="2500"/>
            </a:lvl7pPr>
            <a:lvl8pPr lvl="7" rtl="0">
              <a:spcBef>
                <a:spcPts val="0"/>
              </a:spcBef>
              <a:buNone/>
              <a:defRPr sz="2500"/>
            </a:lvl8pPr>
            <a:lvl9pPr lvl="8" rtl="0">
              <a:spcBef>
                <a:spcPts val="0"/>
              </a:spcBef>
              <a:buNone/>
              <a:defRPr sz="2500"/>
            </a:lvl9pPr>
          </a:lstStyle>
          <a:p>
            <a:endParaRPr/>
          </a:p>
        </p:txBody>
      </p:sp>
      <p:sp>
        <p:nvSpPr>
          <p:cNvPr id="1369" name="Shape 1369"/>
          <p:cNvSpPr txBox="1">
            <a:spLocks noGrp="1"/>
          </p:cNvSpPr>
          <p:nvPr>
            <p:ph type="title" idx="2"/>
          </p:nvPr>
        </p:nvSpPr>
        <p:spPr>
          <a:xfrm>
            <a:off x="220475" y="2274309"/>
            <a:ext cx="2751300" cy="1495200"/>
          </a:xfrm>
          <a:prstGeom prst="rect">
            <a:avLst/>
          </a:prstGeom>
          <a:noFill/>
          <a:ln>
            <a:noFill/>
          </a:ln>
        </p:spPr>
        <p:txBody>
          <a:bodyPr lIns="91425" tIns="91425" rIns="91425" bIns="91425" anchor="t" anchorCtr="0"/>
          <a:lstStyle>
            <a:lvl1pPr lvl="0" rtl="0">
              <a:lnSpc>
                <a:spcPct val="110000"/>
              </a:lnSpc>
              <a:spcBef>
                <a:spcPts val="0"/>
              </a:spcBef>
              <a:buNone/>
              <a:defRPr sz="1500">
                <a:solidFill>
                  <a:srgbClr val="FFFFFF"/>
                </a:solidFill>
                <a:latin typeface="Proxima Nova"/>
                <a:ea typeface="Proxima Nova"/>
                <a:cs typeface="Proxima Nova"/>
                <a:sym typeface="Proxima Nova"/>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cxnSp>
        <p:nvCxnSpPr>
          <p:cNvPr id="1370" name="Shape 1370"/>
          <p:cNvCxnSpPr/>
          <p:nvPr/>
        </p:nvCxnSpPr>
        <p:spPr>
          <a:xfrm>
            <a:off x="3040955" y="-214525"/>
            <a:ext cx="0" cy="119700"/>
          </a:xfrm>
          <a:prstGeom prst="straightConnector1">
            <a:avLst/>
          </a:prstGeom>
          <a:noFill/>
          <a:ln w="9525" cap="flat" cmpd="sng">
            <a:solidFill>
              <a:srgbClr val="FFFFFF"/>
            </a:solidFill>
            <a:prstDash val="solid"/>
            <a:round/>
            <a:headEnd type="none" w="lg" len="lg"/>
            <a:tailEnd type="none" w="lg" len="lg"/>
          </a:ln>
        </p:spPr>
      </p:cxnSp>
    </p:spTree>
    <p:extLst>
      <p:ext uri="{BB962C8B-B14F-4D97-AF65-F5344CB8AC3E}">
        <p14:creationId xmlns:p14="http://schemas.microsoft.com/office/powerpoint/2010/main" val="30685042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00.xml><?xml version="1.0" encoding="utf-8"?>
<p:sldLayout xmlns:a="http://schemas.openxmlformats.org/drawingml/2006/main" xmlns:r="http://schemas.openxmlformats.org/officeDocument/2006/relationships" xmlns:p="http://schemas.openxmlformats.org/presentationml/2006/main">
  <p:cSld name="29_Blank">
    <p:spTree>
      <p:nvGrpSpPr>
        <p:cNvPr id="1" name="Shape 2584"/>
        <p:cNvGrpSpPr/>
        <p:nvPr/>
      </p:nvGrpSpPr>
      <p:grpSpPr>
        <a:xfrm>
          <a:off x="0" y="0"/>
          <a:ext cx="0" cy="0"/>
          <a:chOff x="0" y="0"/>
          <a:chExt cx="0" cy="0"/>
        </a:xfrm>
      </p:grpSpPr>
      <p:pic>
        <p:nvPicPr>
          <p:cNvPr id="2585" name="Shape 2585" descr="Shape 578"/>
          <p:cNvPicPr preferRelativeResize="0"/>
          <p:nvPr/>
        </p:nvPicPr>
        <p:blipFill rotWithShape="1">
          <a:blip r:embed="rId2">
            <a:alphaModFix/>
          </a:blip>
          <a:srcRect/>
          <a:stretch/>
        </p:blipFill>
        <p:spPr>
          <a:xfrm>
            <a:off x="8272777" y="4855076"/>
            <a:ext cx="731400" cy="171300"/>
          </a:xfrm>
          <a:prstGeom prst="rect">
            <a:avLst/>
          </a:prstGeom>
          <a:noFill/>
          <a:ln>
            <a:noFill/>
          </a:ln>
        </p:spPr>
      </p:pic>
      <p:sp>
        <p:nvSpPr>
          <p:cNvPr id="2586" name="Shape 2586"/>
          <p:cNvSpPr txBox="1">
            <a:spLocks noGrp="1"/>
          </p:cNvSpPr>
          <p:nvPr>
            <p:ph type="sldNum" idx="12"/>
          </p:nvPr>
        </p:nvSpPr>
        <p:spPr>
          <a:xfrm>
            <a:off x="48247" y="4861462"/>
            <a:ext cx="231300" cy="214500"/>
          </a:xfrm>
          <a:prstGeom prst="rect">
            <a:avLst/>
          </a:prstGeom>
          <a:noFill/>
          <a:ln>
            <a:noFill/>
          </a:ln>
        </p:spPr>
        <p:txBody>
          <a:bodyPr lIns="45675" tIns="45675" rIns="45675" bIns="45675" anchor="t" anchorCtr="0">
            <a:noAutofit/>
          </a:bodyPr>
          <a:lstStyle/>
          <a:p>
            <a:pPr>
              <a:buClr>
                <a:srgbClr val="A5A5A5"/>
              </a:buClr>
              <a:buSzPct val="25000"/>
              <a:buFont typeface="Arial"/>
              <a:buNone/>
            </a:pPr>
            <a:fld id="{00000000-1234-1234-1234-123412341234}" type="slidenum">
              <a:rPr lang="en" sz="900">
                <a:solidFill>
                  <a:srgbClr val="A5A5A5"/>
                </a:solidFill>
              </a:rPr>
              <a:pPr>
                <a:buClr>
                  <a:srgbClr val="A5A5A5"/>
                </a:buClr>
                <a:buSzPct val="25000"/>
                <a:buFont typeface="Arial"/>
                <a:buNone/>
              </a:pPr>
              <a:t>‹#›</a:t>
            </a:fld>
            <a:endParaRPr lang="en" sz="900">
              <a:solidFill>
                <a:srgbClr val="A5A5A5"/>
              </a:solidFill>
            </a:endParaRPr>
          </a:p>
        </p:txBody>
      </p:sp>
    </p:spTree>
    <p:extLst>
      <p:ext uri="{BB962C8B-B14F-4D97-AF65-F5344CB8AC3E}">
        <p14:creationId xmlns:p14="http://schemas.microsoft.com/office/powerpoint/2010/main" val="26007629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01.xml><?xml version="1.0" encoding="utf-8"?>
<p:sldLayout xmlns:a="http://schemas.openxmlformats.org/drawingml/2006/main" xmlns:r="http://schemas.openxmlformats.org/officeDocument/2006/relationships" xmlns:p="http://schemas.openxmlformats.org/presentationml/2006/main">
  <p:cSld name="30_Blank">
    <p:spTree>
      <p:nvGrpSpPr>
        <p:cNvPr id="1" name="Shape 2587"/>
        <p:cNvGrpSpPr/>
        <p:nvPr/>
      </p:nvGrpSpPr>
      <p:grpSpPr>
        <a:xfrm>
          <a:off x="0" y="0"/>
          <a:ext cx="0" cy="0"/>
          <a:chOff x="0" y="0"/>
          <a:chExt cx="0" cy="0"/>
        </a:xfrm>
      </p:grpSpPr>
      <p:pic>
        <p:nvPicPr>
          <p:cNvPr id="2588" name="Shape 2588" descr="Shape 581"/>
          <p:cNvPicPr preferRelativeResize="0"/>
          <p:nvPr/>
        </p:nvPicPr>
        <p:blipFill rotWithShape="1">
          <a:blip r:embed="rId2">
            <a:alphaModFix/>
          </a:blip>
          <a:srcRect/>
          <a:stretch/>
        </p:blipFill>
        <p:spPr>
          <a:xfrm>
            <a:off x="8272777" y="4855076"/>
            <a:ext cx="731400" cy="171300"/>
          </a:xfrm>
          <a:prstGeom prst="rect">
            <a:avLst/>
          </a:prstGeom>
          <a:noFill/>
          <a:ln>
            <a:noFill/>
          </a:ln>
        </p:spPr>
      </p:pic>
      <p:sp>
        <p:nvSpPr>
          <p:cNvPr id="2589" name="Shape 2589"/>
          <p:cNvSpPr txBox="1">
            <a:spLocks noGrp="1"/>
          </p:cNvSpPr>
          <p:nvPr>
            <p:ph type="sldNum" idx="12"/>
          </p:nvPr>
        </p:nvSpPr>
        <p:spPr>
          <a:xfrm>
            <a:off x="48247" y="4861462"/>
            <a:ext cx="231300" cy="214500"/>
          </a:xfrm>
          <a:prstGeom prst="rect">
            <a:avLst/>
          </a:prstGeom>
          <a:noFill/>
          <a:ln>
            <a:noFill/>
          </a:ln>
        </p:spPr>
        <p:txBody>
          <a:bodyPr lIns="45675" tIns="45675" rIns="45675" bIns="45675" anchor="t" anchorCtr="0">
            <a:noAutofit/>
          </a:bodyPr>
          <a:lstStyle/>
          <a:p>
            <a:pPr>
              <a:buClr>
                <a:srgbClr val="A5A5A5"/>
              </a:buClr>
              <a:buSzPct val="25000"/>
              <a:buFont typeface="Arial"/>
              <a:buNone/>
            </a:pPr>
            <a:fld id="{00000000-1234-1234-1234-123412341234}" type="slidenum">
              <a:rPr lang="en" sz="900">
                <a:solidFill>
                  <a:srgbClr val="A5A5A5"/>
                </a:solidFill>
              </a:rPr>
              <a:pPr>
                <a:buClr>
                  <a:srgbClr val="A5A5A5"/>
                </a:buClr>
                <a:buSzPct val="25000"/>
                <a:buFont typeface="Arial"/>
                <a:buNone/>
              </a:pPr>
              <a:t>‹#›</a:t>
            </a:fld>
            <a:endParaRPr lang="en" sz="900">
              <a:solidFill>
                <a:srgbClr val="A5A5A5"/>
              </a:solidFill>
            </a:endParaRPr>
          </a:p>
        </p:txBody>
      </p:sp>
    </p:spTree>
    <p:extLst>
      <p:ext uri="{BB962C8B-B14F-4D97-AF65-F5344CB8AC3E}">
        <p14:creationId xmlns:p14="http://schemas.microsoft.com/office/powerpoint/2010/main" val="36394252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02.xml><?xml version="1.0" encoding="utf-8"?>
<p:sldLayout xmlns:a="http://schemas.openxmlformats.org/drawingml/2006/main" xmlns:r="http://schemas.openxmlformats.org/officeDocument/2006/relationships" xmlns:p="http://schemas.openxmlformats.org/presentationml/2006/main">
  <p:cSld name="6_Body">
    <p:spTree>
      <p:nvGrpSpPr>
        <p:cNvPr id="1" name="Shape 2590"/>
        <p:cNvGrpSpPr/>
        <p:nvPr/>
      </p:nvGrpSpPr>
      <p:grpSpPr>
        <a:xfrm>
          <a:off x="0" y="0"/>
          <a:ext cx="0" cy="0"/>
          <a:chOff x="0" y="0"/>
          <a:chExt cx="0" cy="0"/>
        </a:xfrm>
      </p:grpSpPr>
      <p:pic>
        <p:nvPicPr>
          <p:cNvPr id="2591" name="Shape 2591" descr="Shape 584"/>
          <p:cNvPicPr preferRelativeResize="0"/>
          <p:nvPr/>
        </p:nvPicPr>
        <p:blipFill rotWithShape="1">
          <a:blip r:embed="rId2">
            <a:alphaModFix/>
          </a:blip>
          <a:srcRect/>
          <a:stretch/>
        </p:blipFill>
        <p:spPr>
          <a:xfrm>
            <a:off x="-10" y="4772092"/>
            <a:ext cx="897000" cy="371400"/>
          </a:xfrm>
          <a:prstGeom prst="rect">
            <a:avLst/>
          </a:prstGeom>
          <a:noFill/>
          <a:ln>
            <a:noFill/>
          </a:ln>
        </p:spPr>
      </p:pic>
      <p:sp>
        <p:nvSpPr>
          <p:cNvPr id="2592" name="Shape 2592"/>
          <p:cNvSpPr txBox="1">
            <a:spLocks noGrp="1"/>
          </p:cNvSpPr>
          <p:nvPr>
            <p:ph type="title"/>
          </p:nvPr>
        </p:nvSpPr>
        <p:spPr>
          <a:xfrm>
            <a:off x="253550" y="151269"/>
            <a:ext cx="8663100" cy="557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253E"/>
              </a:buClr>
              <a:buFont typeface="Arial"/>
              <a:buNone/>
              <a:defRPr sz="2500" b="1" i="0" u="none" strike="noStrike" cap="none">
                <a:solidFill>
                  <a:srgbClr val="00253E"/>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593" name="Shape 2593"/>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31030342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03.xml><?xml version="1.0" encoding="utf-8"?>
<p:sldLayout xmlns:a="http://schemas.openxmlformats.org/drawingml/2006/main" xmlns:r="http://schemas.openxmlformats.org/officeDocument/2006/relationships" xmlns:p="http://schemas.openxmlformats.org/presentationml/2006/main">
  <p:cSld name="5_Divider">
    <p:bg>
      <p:bgPr>
        <a:solidFill>
          <a:srgbClr val="1AB9A5"/>
        </a:solidFill>
        <a:effectLst/>
      </p:bgPr>
    </p:bg>
    <p:spTree>
      <p:nvGrpSpPr>
        <p:cNvPr id="1" name="Shape 2594"/>
        <p:cNvGrpSpPr/>
        <p:nvPr/>
      </p:nvGrpSpPr>
      <p:grpSpPr>
        <a:xfrm>
          <a:off x="0" y="0"/>
          <a:ext cx="0" cy="0"/>
          <a:chOff x="0" y="0"/>
          <a:chExt cx="0" cy="0"/>
        </a:xfrm>
      </p:grpSpPr>
      <p:sp>
        <p:nvSpPr>
          <p:cNvPr id="2595" name="Shape 2595"/>
          <p:cNvSpPr txBox="1">
            <a:spLocks noGrp="1"/>
          </p:cNvSpPr>
          <p:nvPr>
            <p:ph type="title"/>
          </p:nvPr>
        </p:nvSpPr>
        <p:spPr>
          <a:xfrm>
            <a:off x="856750" y="1803874"/>
            <a:ext cx="7430400" cy="3774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rgbClr val="FFFFFF"/>
              </a:buClr>
              <a:buFont typeface="Arial"/>
              <a:buNone/>
              <a:defRPr sz="1500" b="0" i="0" u="none" strike="noStrike" cap="none">
                <a:solidFill>
                  <a:srgbClr val="FFFFFF"/>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cxnSp>
        <p:nvCxnSpPr>
          <p:cNvPr id="2596" name="Shape 2596"/>
          <p:cNvCxnSpPr/>
          <p:nvPr/>
        </p:nvCxnSpPr>
        <p:spPr>
          <a:xfrm>
            <a:off x="4202555" y="2323833"/>
            <a:ext cx="738900" cy="0"/>
          </a:xfrm>
          <a:prstGeom prst="straightConnector1">
            <a:avLst/>
          </a:prstGeom>
          <a:noFill/>
          <a:ln w="38100" cap="flat" cmpd="sng">
            <a:solidFill>
              <a:srgbClr val="FFFFFF"/>
            </a:solidFill>
            <a:prstDash val="solid"/>
            <a:round/>
            <a:headEnd type="none" w="med" len="med"/>
            <a:tailEnd type="none" w="med" len="med"/>
          </a:ln>
        </p:spPr>
      </p:cxnSp>
      <p:pic>
        <p:nvPicPr>
          <p:cNvPr id="2597" name="Shape 2597" descr="Shape 590"/>
          <p:cNvPicPr preferRelativeResize="0"/>
          <p:nvPr/>
        </p:nvPicPr>
        <p:blipFill rotWithShape="1">
          <a:blip r:embed="rId2">
            <a:alphaModFix/>
          </a:blip>
          <a:srcRect l="10376" t="14302" r="10597" b="6369"/>
          <a:stretch/>
        </p:blipFill>
        <p:spPr>
          <a:xfrm>
            <a:off x="0" y="4793219"/>
            <a:ext cx="891600" cy="350400"/>
          </a:xfrm>
          <a:prstGeom prst="rect">
            <a:avLst/>
          </a:prstGeom>
          <a:noFill/>
          <a:ln>
            <a:noFill/>
          </a:ln>
        </p:spPr>
      </p:pic>
      <p:sp>
        <p:nvSpPr>
          <p:cNvPr id="2598" name="Shape 2598"/>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24206339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04.xml><?xml version="1.0" encoding="utf-8"?>
<p:sldLayout xmlns:a="http://schemas.openxmlformats.org/drawingml/2006/main" xmlns:r="http://schemas.openxmlformats.org/officeDocument/2006/relationships" xmlns:p="http://schemas.openxmlformats.org/presentationml/2006/main">
  <p:cSld name="7_Body">
    <p:spTree>
      <p:nvGrpSpPr>
        <p:cNvPr id="1" name="Shape 2599"/>
        <p:cNvGrpSpPr/>
        <p:nvPr/>
      </p:nvGrpSpPr>
      <p:grpSpPr>
        <a:xfrm>
          <a:off x="0" y="0"/>
          <a:ext cx="0" cy="0"/>
          <a:chOff x="0" y="0"/>
          <a:chExt cx="0" cy="0"/>
        </a:xfrm>
      </p:grpSpPr>
      <p:pic>
        <p:nvPicPr>
          <p:cNvPr id="2600" name="Shape 2600" descr="Shape 593"/>
          <p:cNvPicPr preferRelativeResize="0"/>
          <p:nvPr/>
        </p:nvPicPr>
        <p:blipFill rotWithShape="1">
          <a:blip r:embed="rId2">
            <a:alphaModFix/>
          </a:blip>
          <a:srcRect/>
          <a:stretch/>
        </p:blipFill>
        <p:spPr>
          <a:xfrm>
            <a:off x="-10" y="4772092"/>
            <a:ext cx="897000" cy="371400"/>
          </a:xfrm>
          <a:prstGeom prst="rect">
            <a:avLst/>
          </a:prstGeom>
          <a:noFill/>
          <a:ln>
            <a:noFill/>
          </a:ln>
        </p:spPr>
      </p:pic>
      <p:sp>
        <p:nvSpPr>
          <p:cNvPr id="2601" name="Shape 2601"/>
          <p:cNvSpPr txBox="1">
            <a:spLocks noGrp="1"/>
          </p:cNvSpPr>
          <p:nvPr>
            <p:ph type="title"/>
          </p:nvPr>
        </p:nvSpPr>
        <p:spPr>
          <a:xfrm>
            <a:off x="253550" y="151268"/>
            <a:ext cx="8663100" cy="557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253E"/>
              </a:buClr>
              <a:buFont typeface="Arial"/>
              <a:buNone/>
              <a:defRPr sz="2500" b="1" i="0" u="none" strike="noStrike" cap="none">
                <a:solidFill>
                  <a:srgbClr val="00253E"/>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602" name="Shape 2602"/>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13057270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05.xml><?xml version="1.0" encoding="utf-8"?>
<p:sldLayout xmlns:a="http://schemas.openxmlformats.org/drawingml/2006/main" xmlns:r="http://schemas.openxmlformats.org/officeDocument/2006/relationships" xmlns:p="http://schemas.openxmlformats.org/presentationml/2006/main">
  <p:cSld name="31_Blank">
    <p:spTree>
      <p:nvGrpSpPr>
        <p:cNvPr id="1" name="Shape 2603"/>
        <p:cNvGrpSpPr/>
        <p:nvPr/>
      </p:nvGrpSpPr>
      <p:grpSpPr>
        <a:xfrm>
          <a:off x="0" y="0"/>
          <a:ext cx="0" cy="0"/>
          <a:chOff x="0" y="0"/>
          <a:chExt cx="0" cy="0"/>
        </a:xfrm>
      </p:grpSpPr>
      <p:pic>
        <p:nvPicPr>
          <p:cNvPr id="2604" name="Shape 2604" descr="Shape 597"/>
          <p:cNvPicPr preferRelativeResize="0"/>
          <p:nvPr/>
        </p:nvPicPr>
        <p:blipFill rotWithShape="1">
          <a:blip r:embed="rId2">
            <a:alphaModFix/>
          </a:blip>
          <a:srcRect/>
          <a:stretch/>
        </p:blipFill>
        <p:spPr>
          <a:xfrm>
            <a:off x="8272777" y="4855076"/>
            <a:ext cx="731400" cy="171300"/>
          </a:xfrm>
          <a:prstGeom prst="rect">
            <a:avLst/>
          </a:prstGeom>
          <a:noFill/>
          <a:ln>
            <a:noFill/>
          </a:ln>
        </p:spPr>
      </p:pic>
      <p:sp>
        <p:nvSpPr>
          <p:cNvPr id="2605" name="Shape 2605"/>
          <p:cNvSpPr/>
          <p:nvPr/>
        </p:nvSpPr>
        <p:spPr>
          <a:xfrm>
            <a:off x="114300" y="112010"/>
            <a:ext cx="8915400" cy="4919400"/>
          </a:xfrm>
          <a:prstGeom prst="rect">
            <a:avLst/>
          </a:prstGeom>
          <a:solidFill>
            <a:srgbClr val="22313C"/>
          </a:solidFill>
          <a:ln>
            <a:noFill/>
          </a:ln>
        </p:spPr>
        <p:txBody>
          <a:bodyPr lIns="45700" tIns="45700" rIns="45700" bIns="45700" anchor="ctr" anchorCtr="0">
            <a:noAutofit/>
          </a:bodyPr>
          <a:lstStyle/>
          <a:p>
            <a:pPr algn="ctr">
              <a:buClr>
                <a:srgbClr val="FFFFFF"/>
              </a:buClr>
            </a:pPr>
            <a:endParaRPr sz="1800">
              <a:solidFill>
                <a:srgbClr val="FFFFFF"/>
              </a:solidFill>
            </a:endParaRPr>
          </a:p>
        </p:txBody>
      </p:sp>
      <p:sp>
        <p:nvSpPr>
          <p:cNvPr id="2606" name="Shape 2606"/>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23920552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06.xml><?xml version="1.0" encoding="utf-8"?>
<p:sldLayout xmlns:a="http://schemas.openxmlformats.org/drawingml/2006/main" xmlns:r="http://schemas.openxmlformats.org/officeDocument/2006/relationships" xmlns:p="http://schemas.openxmlformats.org/presentationml/2006/main">
  <p:cSld name="5_Title slide">
    <p:spTree>
      <p:nvGrpSpPr>
        <p:cNvPr id="1" name="Shape 2607"/>
        <p:cNvGrpSpPr/>
        <p:nvPr/>
      </p:nvGrpSpPr>
      <p:grpSpPr>
        <a:xfrm>
          <a:off x="0" y="0"/>
          <a:ext cx="0" cy="0"/>
          <a:chOff x="0" y="0"/>
          <a:chExt cx="0" cy="0"/>
        </a:xfrm>
      </p:grpSpPr>
      <p:sp>
        <p:nvSpPr>
          <p:cNvPr id="2608" name="Shape 2608"/>
          <p:cNvSpPr txBox="1">
            <a:spLocks noGrp="1"/>
          </p:cNvSpPr>
          <p:nvPr>
            <p:ph type="title"/>
          </p:nvPr>
        </p:nvSpPr>
        <p:spPr>
          <a:xfrm>
            <a:off x="311708" y="744570"/>
            <a:ext cx="8520600" cy="20526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rgbClr val="000000"/>
              </a:buClr>
              <a:buFont typeface="Arial"/>
              <a:buNone/>
              <a:defRPr sz="52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609" name="Shape 2609"/>
          <p:cNvSpPr txBox="1">
            <a:spLocks noGrp="1"/>
          </p:cNvSpPr>
          <p:nvPr>
            <p:ph type="body" idx="1"/>
          </p:nvPr>
        </p:nvSpPr>
        <p:spPr>
          <a:xfrm>
            <a:off x="311696" y="2834125"/>
            <a:ext cx="8520600" cy="792600"/>
          </a:xfrm>
          <a:prstGeom prst="rect">
            <a:avLst/>
          </a:prstGeom>
          <a:noFill/>
          <a:ln>
            <a:noFill/>
          </a:ln>
        </p:spPr>
        <p:txBody>
          <a:bodyPr lIns="91425" tIns="91425" rIns="91425" bIns="91425" anchor="t" anchorCtr="0"/>
          <a:lstStyle>
            <a:lvl1pPr marL="0" marR="0" lvl="0" indent="0" algn="ctr" rtl="0">
              <a:lnSpc>
                <a:spcPct val="100000"/>
              </a:lnSpc>
              <a:spcBef>
                <a:spcPts val="0"/>
              </a:spcBef>
              <a:spcAft>
                <a:spcPts val="0"/>
              </a:spcAft>
              <a:buClr>
                <a:srgbClr val="585858"/>
              </a:buClr>
              <a:buFont typeface="Arial"/>
              <a:buNone/>
              <a:defRPr sz="2800" b="0" i="0" u="none" strike="noStrike" cap="none">
                <a:solidFill>
                  <a:srgbClr val="585858"/>
                </a:solidFill>
                <a:latin typeface="Arial"/>
                <a:ea typeface="Arial"/>
                <a:cs typeface="Arial"/>
                <a:sym typeface="Arial"/>
              </a:defRPr>
            </a:lvl1pPr>
            <a:lvl2pPr marL="0" marR="0" lvl="1" indent="0" algn="ctr" rtl="0">
              <a:lnSpc>
                <a:spcPct val="100000"/>
              </a:lnSpc>
              <a:spcBef>
                <a:spcPts val="0"/>
              </a:spcBef>
              <a:spcAft>
                <a:spcPts val="0"/>
              </a:spcAft>
              <a:buClr>
                <a:srgbClr val="585858"/>
              </a:buClr>
              <a:buFont typeface="Arial"/>
              <a:buNone/>
              <a:defRPr sz="2800" b="0" i="0" u="none" strike="noStrike" cap="none">
                <a:solidFill>
                  <a:srgbClr val="585858"/>
                </a:solidFill>
                <a:latin typeface="Arial"/>
                <a:ea typeface="Arial"/>
                <a:cs typeface="Arial"/>
                <a:sym typeface="Arial"/>
              </a:defRPr>
            </a:lvl2pPr>
            <a:lvl3pPr marL="0" marR="0" lvl="2" indent="0" algn="ctr" rtl="0">
              <a:lnSpc>
                <a:spcPct val="100000"/>
              </a:lnSpc>
              <a:spcBef>
                <a:spcPts val="0"/>
              </a:spcBef>
              <a:spcAft>
                <a:spcPts val="0"/>
              </a:spcAft>
              <a:buClr>
                <a:srgbClr val="585858"/>
              </a:buClr>
              <a:buFont typeface="Arial"/>
              <a:buNone/>
              <a:defRPr sz="2800" b="0" i="0" u="none" strike="noStrike" cap="none">
                <a:solidFill>
                  <a:srgbClr val="585858"/>
                </a:solidFill>
                <a:latin typeface="Arial"/>
                <a:ea typeface="Arial"/>
                <a:cs typeface="Arial"/>
                <a:sym typeface="Arial"/>
              </a:defRPr>
            </a:lvl3pPr>
            <a:lvl4pPr marL="0" marR="0" lvl="3" indent="0" algn="ctr" rtl="0">
              <a:lnSpc>
                <a:spcPct val="100000"/>
              </a:lnSpc>
              <a:spcBef>
                <a:spcPts val="0"/>
              </a:spcBef>
              <a:spcAft>
                <a:spcPts val="0"/>
              </a:spcAft>
              <a:buClr>
                <a:srgbClr val="585858"/>
              </a:buClr>
              <a:buFont typeface="Arial"/>
              <a:buNone/>
              <a:defRPr sz="2800" b="0" i="0" u="none" strike="noStrike" cap="none">
                <a:solidFill>
                  <a:srgbClr val="585858"/>
                </a:solidFill>
                <a:latin typeface="Arial"/>
                <a:ea typeface="Arial"/>
                <a:cs typeface="Arial"/>
                <a:sym typeface="Arial"/>
              </a:defRPr>
            </a:lvl4pPr>
            <a:lvl5pPr marL="0" marR="0" lvl="4" indent="0" algn="ctr" rtl="0">
              <a:lnSpc>
                <a:spcPct val="100000"/>
              </a:lnSpc>
              <a:spcBef>
                <a:spcPts val="0"/>
              </a:spcBef>
              <a:spcAft>
                <a:spcPts val="0"/>
              </a:spcAft>
              <a:buClr>
                <a:srgbClr val="585858"/>
              </a:buClr>
              <a:buFont typeface="Arial"/>
              <a:buNone/>
              <a:defRPr sz="2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2610" name="Shape 2610"/>
          <p:cNvSpPr txBox="1">
            <a:spLocks noGrp="1"/>
          </p:cNvSpPr>
          <p:nvPr>
            <p:ph type="sldNum" idx="12"/>
          </p:nvPr>
        </p:nvSpPr>
        <p:spPr>
          <a:xfrm>
            <a:off x="8684440" y="4700867"/>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9163896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07.xml><?xml version="1.0" encoding="utf-8"?>
<p:sldLayout xmlns:a="http://schemas.openxmlformats.org/drawingml/2006/main" xmlns:r="http://schemas.openxmlformats.org/officeDocument/2006/relationships" xmlns:p="http://schemas.openxmlformats.org/presentationml/2006/main">
  <p:cSld name="5_Section header">
    <p:spTree>
      <p:nvGrpSpPr>
        <p:cNvPr id="1" name="Shape 2611"/>
        <p:cNvGrpSpPr/>
        <p:nvPr/>
      </p:nvGrpSpPr>
      <p:grpSpPr>
        <a:xfrm>
          <a:off x="0" y="0"/>
          <a:ext cx="0" cy="0"/>
          <a:chOff x="0" y="0"/>
          <a:chExt cx="0" cy="0"/>
        </a:xfrm>
      </p:grpSpPr>
      <p:sp>
        <p:nvSpPr>
          <p:cNvPr id="2612" name="Shape 2612"/>
          <p:cNvSpPr txBox="1">
            <a:spLocks noGrp="1"/>
          </p:cNvSpPr>
          <p:nvPr>
            <p:ph type="title"/>
          </p:nvPr>
        </p:nvSpPr>
        <p:spPr>
          <a:xfrm>
            <a:off x="311696" y="2150847"/>
            <a:ext cx="8520600" cy="841800"/>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rgbClr val="000000"/>
              </a:buClr>
              <a:buFont typeface="Arial"/>
              <a:buNone/>
              <a:defRPr sz="36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613" name="Shape 2613"/>
          <p:cNvSpPr txBox="1">
            <a:spLocks noGrp="1"/>
          </p:cNvSpPr>
          <p:nvPr>
            <p:ph type="sldNum" idx="12"/>
          </p:nvPr>
        </p:nvSpPr>
        <p:spPr>
          <a:xfrm>
            <a:off x="8684440" y="4700867"/>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29163787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08.xml><?xml version="1.0" encoding="utf-8"?>
<p:sldLayout xmlns:a="http://schemas.openxmlformats.org/drawingml/2006/main" xmlns:r="http://schemas.openxmlformats.org/officeDocument/2006/relationships" xmlns:p="http://schemas.openxmlformats.org/presentationml/2006/main">
  <p:cSld name="5_Title and body">
    <p:spTree>
      <p:nvGrpSpPr>
        <p:cNvPr id="1" name="Shape 2614"/>
        <p:cNvGrpSpPr/>
        <p:nvPr/>
      </p:nvGrpSpPr>
      <p:grpSpPr>
        <a:xfrm>
          <a:off x="0" y="0"/>
          <a:ext cx="0" cy="0"/>
          <a:chOff x="0" y="0"/>
          <a:chExt cx="0" cy="0"/>
        </a:xfrm>
      </p:grpSpPr>
      <p:sp>
        <p:nvSpPr>
          <p:cNvPr id="2615" name="Shape 2615"/>
          <p:cNvSpPr txBox="1">
            <a:spLocks noGrp="1"/>
          </p:cNvSpPr>
          <p:nvPr>
            <p:ph type="title"/>
          </p:nvPr>
        </p:nvSpPr>
        <p:spPr>
          <a:xfrm>
            <a:off x="311696" y="445025"/>
            <a:ext cx="8520600" cy="572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616" name="Shape 2616"/>
          <p:cNvSpPr txBox="1">
            <a:spLocks noGrp="1"/>
          </p:cNvSpPr>
          <p:nvPr>
            <p:ph type="body" idx="1"/>
          </p:nvPr>
        </p:nvSpPr>
        <p:spPr>
          <a:xfrm>
            <a:off x="311696" y="1152475"/>
            <a:ext cx="8520600" cy="3416400"/>
          </a:xfrm>
          <a:prstGeom prst="rect">
            <a:avLst/>
          </a:prstGeom>
          <a:noFill/>
          <a:ln>
            <a:noFill/>
          </a:ln>
        </p:spPr>
        <p:txBody>
          <a:bodyPr lIns="91425" tIns="91425" rIns="91425" bIns="91425" anchor="t" anchorCtr="0"/>
          <a:lstStyle>
            <a:lvl1pPr marL="114300" marR="0" lvl="0"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1pPr>
            <a:lvl2pPr marL="114300" marR="0" lvl="1"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2pPr>
            <a:lvl3pPr marL="114300" marR="0" lvl="2"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3pPr>
            <a:lvl4pPr marL="114300" marR="0" lvl="3"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4pPr>
            <a:lvl5pPr marL="114300" marR="0" lvl="4"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2617" name="Shape 2617"/>
          <p:cNvSpPr txBox="1">
            <a:spLocks noGrp="1"/>
          </p:cNvSpPr>
          <p:nvPr>
            <p:ph type="sldNum" idx="12"/>
          </p:nvPr>
        </p:nvSpPr>
        <p:spPr>
          <a:xfrm>
            <a:off x="8684440" y="4700867"/>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30365998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09.xml><?xml version="1.0" encoding="utf-8"?>
<p:sldLayout xmlns:a="http://schemas.openxmlformats.org/drawingml/2006/main" xmlns:r="http://schemas.openxmlformats.org/officeDocument/2006/relationships" xmlns:p="http://schemas.openxmlformats.org/presentationml/2006/main">
  <p:cSld name="5_Title and two columns">
    <p:spTree>
      <p:nvGrpSpPr>
        <p:cNvPr id="1" name="Shape 2618"/>
        <p:cNvGrpSpPr/>
        <p:nvPr/>
      </p:nvGrpSpPr>
      <p:grpSpPr>
        <a:xfrm>
          <a:off x="0" y="0"/>
          <a:ext cx="0" cy="0"/>
          <a:chOff x="0" y="0"/>
          <a:chExt cx="0" cy="0"/>
        </a:xfrm>
      </p:grpSpPr>
      <p:sp>
        <p:nvSpPr>
          <p:cNvPr id="2619" name="Shape 2619"/>
          <p:cNvSpPr txBox="1">
            <a:spLocks noGrp="1"/>
          </p:cNvSpPr>
          <p:nvPr>
            <p:ph type="title"/>
          </p:nvPr>
        </p:nvSpPr>
        <p:spPr>
          <a:xfrm>
            <a:off x="311696" y="445025"/>
            <a:ext cx="8520600" cy="572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620" name="Shape 2620"/>
          <p:cNvSpPr txBox="1">
            <a:spLocks noGrp="1"/>
          </p:cNvSpPr>
          <p:nvPr>
            <p:ph type="body" idx="1"/>
          </p:nvPr>
        </p:nvSpPr>
        <p:spPr>
          <a:xfrm>
            <a:off x="311696" y="1152475"/>
            <a:ext cx="3999900" cy="3416400"/>
          </a:xfrm>
          <a:prstGeom prst="rect">
            <a:avLst/>
          </a:prstGeom>
          <a:noFill/>
          <a:ln>
            <a:noFill/>
          </a:ln>
        </p:spPr>
        <p:txBody>
          <a:bodyPr lIns="91425" tIns="91425" rIns="91425" bIns="91425" anchor="t" anchorCtr="0"/>
          <a:lstStyle>
            <a:lvl1pPr marL="88900" marR="0" lvl="0" indent="88900" algn="l" rtl="0">
              <a:lnSpc>
                <a:spcPct val="115000"/>
              </a:lnSpc>
              <a:spcBef>
                <a:spcPts val="1600"/>
              </a:spcBef>
              <a:spcAft>
                <a:spcPts val="0"/>
              </a:spcAft>
              <a:buClr>
                <a:srgbClr val="585858"/>
              </a:buClr>
              <a:buSzPct val="100000"/>
              <a:buFont typeface="Arial"/>
              <a:buChar char="●"/>
              <a:defRPr sz="1400" b="0" i="0" u="none" strike="noStrike" cap="none">
                <a:solidFill>
                  <a:srgbClr val="585858"/>
                </a:solidFill>
                <a:latin typeface="Arial"/>
                <a:ea typeface="Arial"/>
                <a:cs typeface="Arial"/>
                <a:sym typeface="Arial"/>
              </a:defRPr>
            </a:lvl1pPr>
            <a:lvl2pPr marL="88900" marR="0" lvl="1" indent="88900" algn="l" rtl="0">
              <a:lnSpc>
                <a:spcPct val="115000"/>
              </a:lnSpc>
              <a:spcBef>
                <a:spcPts val="1600"/>
              </a:spcBef>
              <a:spcAft>
                <a:spcPts val="0"/>
              </a:spcAft>
              <a:buClr>
                <a:srgbClr val="585858"/>
              </a:buClr>
              <a:buSzPct val="100000"/>
              <a:buFont typeface="Arial"/>
              <a:buChar char="○"/>
              <a:defRPr sz="1400" b="0" i="0" u="none" strike="noStrike" cap="none">
                <a:solidFill>
                  <a:srgbClr val="585858"/>
                </a:solidFill>
                <a:latin typeface="Arial"/>
                <a:ea typeface="Arial"/>
                <a:cs typeface="Arial"/>
                <a:sym typeface="Arial"/>
              </a:defRPr>
            </a:lvl2pPr>
            <a:lvl3pPr marL="88900" marR="0" lvl="2" indent="88900" algn="l" rtl="0">
              <a:lnSpc>
                <a:spcPct val="115000"/>
              </a:lnSpc>
              <a:spcBef>
                <a:spcPts val="1600"/>
              </a:spcBef>
              <a:spcAft>
                <a:spcPts val="0"/>
              </a:spcAft>
              <a:buClr>
                <a:srgbClr val="585858"/>
              </a:buClr>
              <a:buSzPct val="100000"/>
              <a:buFont typeface="Arial"/>
              <a:buChar char="■"/>
              <a:defRPr sz="1400" b="0" i="0" u="none" strike="noStrike" cap="none">
                <a:solidFill>
                  <a:srgbClr val="585858"/>
                </a:solidFill>
                <a:latin typeface="Arial"/>
                <a:ea typeface="Arial"/>
                <a:cs typeface="Arial"/>
                <a:sym typeface="Arial"/>
              </a:defRPr>
            </a:lvl3pPr>
            <a:lvl4pPr marL="88900" marR="0" lvl="3" indent="88900" algn="l" rtl="0">
              <a:lnSpc>
                <a:spcPct val="115000"/>
              </a:lnSpc>
              <a:spcBef>
                <a:spcPts val="1600"/>
              </a:spcBef>
              <a:spcAft>
                <a:spcPts val="0"/>
              </a:spcAft>
              <a:buClr>
                <a:srgbClr val="585858"/>
              </a:buClr>
              <a:buSzPct val="100000"/>
              <a:buFont typeface="Arial"/>
              <a:buChar char="●"/>
              <a:defRPr sz="1400" b="0" i="0" u="none" strike="noStrike" cap="none">
                <a:solidFill>
                  <a:srgbClr val="585858"/>
                </a:solidFill>
                <a:latin typeface="Arial"/>
                <a:ea typeface="Arial"/>
                <a:cs typeface="Arial"/>
                <a:sym typeface="Arial"/>
              </a:defRPr>
            </a:lvl4pPr>
            <a:lvl5pPr marL="88900" marR="0" lvl="4" indent="88900" algn="l" rtl="0">
              <a:lnSpc>
                <a:spcPct val="115000"/>
              </a:lnSpc>
              <a:spcBef>
                <a:spcPts val="1600"/>
              </a:spcBef>
              <a:spcAft>
                <a:spcPts val="0"/>
              </a:spcAft>
              <a:buClr>
                <a:srgbClr val="585858"/>
              </a:buClr>
              <a:buSzPct val="100000"/>
              <a:buFont typeface="Arial"/>
              <a:buChar char="○"/>
              <a:defRPr sz="14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2621" name="Shape 2621"/>
          <p:cNvSpPr txBox="1">
            <a:spLocks noGrp="1"/>
          </p:cNvSpPr>
          <p:nvPr>
            <p:ph type="body" idx="2"/>
          </p:nvPr>
        </p:nvSpPr>
        <p:spPr>
          <a:xfrm>
            <a:off x="4832398" y="1152475"/>
            <a:ext cx="3999899" cy="3416400"/>
          </a:xfrm>
          <a:prstGeom prst="rect">
            <a:avLst/>
          </a:prstGeom>
          <a:noFill/>
          <a:ln>
            <a:noFill/>
          </a:ln>
        </p:spPr>
        <p:txBody>
          <a:bodyPr lIns="91425" tIns="91425" rIns="91425" bIns="91425" anchor="t" anchorCtr="0"/>
          <a:lstStyle>
            <a:lvl1pPr marL="0" marR="0" lvl="0"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1pPr>
            <a:lvl2pPr marL="0" marR="0" lvl="1"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2pPr>
            <a:lvl3pPr marL="0" marR="0" lvl="2"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3pPr>
            <a:lvl4pPr marL="0" marR="0" lvl="3"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4pPr>
            <a:lvl5pPr marL="0" marR="0" lvl="4"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2622" name="Shape 2622"/>
          <p:cNvSpPr txBox="1">
            <a:spLocks noGrp="1"/>
          </p:cNvSpPr>
          <p:nvPr>
            <p:ph type="sldNum" idx="12"/>
          </p:nvPr>
        </p:nvSpPr>
        <p:spPr>
          <a:xfrm>
            <a:off x="8684440" y="4700867"/>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42526593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cSld name="Dark Intro">
    <p:spTree>
      <p:nvGrpSpPr>
        <p:cNvPr id="1" name="Shape 1371"/>
        <p:cNvGrpSpPr/>
        <p:nvPr/>
      </p:nvGrpSpPr>
      <p:grpSpPr>
        <a:xfrm>
          <a:off x="0" y="0"/>
          <a:ext cx="0" cy="0"/>
          <a:chOff x="0" y="0"/>
          <a:chExt cx="0" cy="0"/>
        </a:xfrm>
      </p:grpSpPr>
      <p:sp>
        <p:nvSpPr>
          <p:cNvPr id="1372" name="Shape 1372"/>
          <p:cNvSpPr/>
          <p:nvPr/>
        </p:nvSpPr>
        <p:spPr>
          <a:xfrm>
            <a:off x="0" y="0"/>
            <a:ext cx="3048000" cy="5143500"/>
          </a:xfrm>
          <a:prstGeom prst="rect">
            <a:avLst/>
          </a:prstGeom>
          <a:solidFill>
            <a:schemeClr val="dk1"/>
          </a:solidFill>
          <a:ln>
            <a:noFill/>
          </a:ln>
        </p:spPr>
        <p:txBody>
          <a:bodyPr lIns="91425" tIns="91425" rIns="91425" bIns="91425" anchor="ctr" anchorCtr="0">
            <a:noAutofit/>
          </a:bodyPr>
          <a:lstStyle/>
          <a:p>
            <a:pPr>
              <a:buClrTx/>
              <a:buFontTx/>
              <a:buNone/>
            </a:pPr>
            <a:endParaRPr/>
          </a:p>
        </p:txBody>
      </p:sp>
      <p:pic>
        <p:nvPicPr>
          <p:cNvPr id="1373" name="Shape 1373" descr="Pivotal White RGB.eps"/>
          <p:cNvPicPr preferRelativeResize="0"/>
          <p:nvPr/>
        </p:nvPicPr>
        <p:blipFill rotWithShape="1">
          <a:blip r:embed="rId2">
            <a:alphaModFix/>
          </a:blip>
          <a:srcRect l="10376" t="14301" r="10597" b="6377"/>
          <a:stretch/>
        </p:blipFill>
        <p:spPr>
          <a:xfrm>
            <a:off x="0" y="4793225"/>
            <a:ext cx="891600" cy="350400"/>
          </a:xfrm>
          <a:prstGeom prst="rect">
            <a:avLst/>
          </a:prstGeom>
          <a:noFill/>
          <a:ln>
            <a:noFill/>
          </a:ln>
        </p:spPr>
      </p:pic>
      <p:cxnSp>
        <p:nvCxnSpPr>
          <p:cNvPr id="1374" name="Shape 1374"/>
          <p:cNvCxnSpPr/>
          <p:nvPr/>
        </p:nvCxnSpPr>
        <p:spPr>
          <a:xfrm>
            <a:off x="301145" y="2126470"/>
            <a:ext cx="738900" cy="0"/>
          </a:xfrm>
          <a:prstGeom prst="straightConnector1">
            <a:avLst/>
          </a:prstGeom>
          <a:noFill/>
          <a:ln w="38100" cap="flat" cmpd="sng">
            <a:solidFill>
              <a:schemeClr val="lt2"/>
            </a:solidFill>
            <a:prstDash val="solid"/>
            <a:round/>
            <a:headEnd type="none" w="med" len="med"/>
            <a:tailEnd type="none" w="med" len="med"/>
          </a:ln>
        </p:spPr>
      </p:cxnSp>
      <p:sp>
        <p:nvSpPr>
          <p:cNvPr id="1375" name="Shape 1375"/>
          <p:cNvSpPr txBox="1">
            <a:spLocks noGrp="1"/>
          </p:cNvSpPr>
          <p:nvPr>
            <p:ph type="title"/>
          </p:nvPr>
        </p:nvSpPr>
        <p:spPr>
          <a:xfrm>
            <a:off x="220475" y="449003"/>
            <a:ext cx="2751300" cy="1574400"/>
          </a:xfrm>
          <a:prstGeom prst="rect">
            <a:avLst/>
          </a:prstGeom>
          <a:noFill/>
          <a:ln>
            <a:noFill/>
          </a:ln>
        </p:spPr>
        <p:txBody>
          <a:bodyPr lIns="91425" tIns="91425" rIns="91425" bIns="91425" anchor="b" anchorCtr="0"/>
          <a:lstStyle>
            <a:lvl1pPr lvl="0" rtl="0">
              <a:spcBef>
                <a:spcPts val="0"/>
              </a:spcBef>
              <a:buNone/>
              <a:defRPr sz="2500" b="1">
                <a:solidFill>
                  <a:schemeClr val="lt2"/>
                </a:solidFill>
                <a:latin typeface="Proxima Nova"/>
                <a:ea typeface="Proxima Nova"/>
                <a:cs typeface="Proxima Nova"/>
                <a:sym typeface="Proxima Nova"/>
              </a:defRPr>
            </a:lvl1pPr>
            <a:lvl2pPr lvl="1" rtl="0">
              <a:spcBef>
                <a:spcPts val="0"/>
              </a:spcBef>
              <a:buNone/>
              <a:defRPr sz="2500"/>
            </a:lvl2pPr>
            <a:lvl3pPr lvl="2" rtl="0">
              <a:spcBef>
                <a:spcPts val="0"/>
              </a:spcBef>
              <a:buNone/>
              <a:defRPr sz="2500"/>
            </a:lvl3pPr>
            <a:lvl4pPr lvl="3" rtl="0">
              <a:spcBef>
                <a:spcPts val="0"/>
              </a:spcBef>
              <a:buNone/>
              <a:defRPr sz="2500"/>
            </a:lvl4pPr>
            <a:lvl5pPr lvl="4" rtl="0">
              <a:spcBef>
                <a:spcPts val="0"/>
              </a:spcBef>
              <a:buNone/>
              <a:defRPr sz="2500"/>
            </a:lvl5pPr>
            <a:lvl6pPr lvl="5" rtl="0">
              <a:spcBef>
                <a:spcPts val="0"/>
              </a:spcBef>
              <a:buNone/>
              <a:defRPr sz="2500"/>
            </a:lvl6pPr>
            <a:lvl7pPr lvl="6" rtl="0">
              <a:spcBef>
                <a:spcPts val="0"/>
              </a:spcBef>
              <a:buNone/>
              <a:defRPr sz="2500"/>
            </a:lvl7pPr>
            <a:lvl8pPr lvl="7" rtl="0">
              <a:spcBef>
                <a:spcPts val="0"/>
              </a:spcBef>
              <a:buNone/>
              <a:defRPr sz="2500"/>
            </a:lvl8pPr>
            <a:lvl9pPr lvl="8" rtl="0">
              <a:spcBef>
                <a:spcPts val="0"/>
              </a:spcBef>
              <a:buNone/>
              <a:defRPr sz="2500"/>
            </a:lvl9pPr>
          </a:lstStyle>
          <a:p>
            <a:endParaRPr/>
          </a:p>
        </p:txBody>
      </p:sp>
      <p:sp>
        <p:nvSpPr>
          <p:cNvPr id="1376" name="Shape 1376"/>
          <p:cNvSpPr txBox="1">
            <a:spLocks noGrp="1"/>
          </p:cNvSpPr>
          <p:nvPr>
            <p:ph type="title" idx="2"/>
          </p:nvPr>
        </p:nvSpPr>
        <p:spPr>
          <a:xfrm>
            <a:off x="220475" y="2274309"/>
            <a:ext cx="2751300" cy="1495200"/>
          </a:xfrm>
          <a:prstGeom prst="rect">
            <a:avLst/>
          </a:prstGeom>
          <a:noFill/>
          <a:ln>
            <a:noFill/>
          </a:ln>
        </p:spPr>
        <p:txBody>
          <a:bodyPr lIns="91425" tIns="91425" rIns="91425" bIns="91425" anchor="t" anchorCtr="0"/>
          <a:lstStyle>
            <a:lvl1pPr lvl="0" rtl="0">
              <a:lnSpc>
                <a:spcPct val="110000"/>
              </a:lnSpc>
              <a:spcBef>
                <a:spcPts val="0"/>
              </a:spcBef>
              <a:buNone/>
              <a:defRPr sz="1500">
                <a:solidFill>
                  <a:srgbClr val="FFFFFF"/>
                </a:solidFill>
                <a:latin typeface="Proxima Nova"/>
                <a:ea typeface="Proxima Nova"/>
                <a:cs typeface="Proxima Nova"/>
                <a:sym typeface="Proxima Nova"/>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cxnSp>
        <p:nvCxnSpPr>
          <p:cNvPr id="1377" name="Shape 1377"/>
          <p:cNvCxnSpPr/>
          <p:nvPr/>
        </p:nvCxnSpPr>
        <p:spPr>
          <a:xfrm>
            <a:off x="3040955" y="-214525"/>
            <a:ext cx="0" cy="119700"/>
          </a:xfrm>
          <a:prstGeom prst="straightConnector1">
            <a:avLst/>
          </a:prstGeom>
          <a:noFill/>
          <a:ln w="9525" cap="flat" cmpd="sng">
            <a:solidFill>
              <a:srgbClr val="FFFFFF"/>
            </a:solidFill>
            <a:prstDash val="solid"/>
            <a:round/>
            <a:headEnd type="none" w="lg" len="lg"/>
            <a:tailEnd type="none" w="lg" len="lg"/>
          </a:ln>
        </p:spPr>
      </p:cxnSp>
    </p:spTree>
    <p:extLst>
      <p:ext uri="{BB962C8B-B14F-4D97-AF65-F5344CB8AC3E}">
        <p14:creationId xmlns:p14="http://schemas.microsoft.com/office/powerpoint/2010/main" val="27229283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10.xml><?xml version="1.0" encoding="utf-8"?>
<p:sldLayout xmlns:a="http://schemas.openxmlformats.org/drawingml/2006/main" xmlns:r="http://schemas.openxmlformats.org/officeDocument/2006/relationships" xmlns:p="http://schemas.openxmlformats.org/presentationml/2006/main">
  <p:cSld name="7_Title only">
    <p:spTree>
      <p:nvGrpSpPr>
        <p:cNvPr id="1" name="Shape 2623"/>
        <p:cNvGrpSpPr/>
        <p:nvPr/>
      </p:nvGrpSpPr>
      <p:grpSpPr>
        <a:xfrm>
          <a:off x="0" y="0"/>
          <a:ext cx="0" cy="0"/>
          <a:chOff x="0" y="0"/>
          <a:chExt cx="0" cy="0"/>
        </a:xfrm>
      </p:grpSpPr>
      <p:sp>
        <p:nvSpPr>
          <p:cNvPr id="2624" name="Shape 2624"/>
          <p:cNvSpPr txBox="1">
            <a:spLocks noGrp="1"/>
          </p:cNvSpPr>
          <p:nvPr>
            <p:ph type="title"/>
          </p:nvPr>
        </p:nvSpPr>
        <p:spPr>
          <a:xfrm>
            <a:off x="311696" y="445025"/>
            <a:ext cx="8520600" cy="572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625" name="Shape 2625"/>
          <p:cNvSpPr txBox="1">
            <a:spLocks noGrp="1"/>
          </p:cNvSpPr>
          <p:nvPr>
            <p:ph type="sldNum" idx="12"/>
          </p:nvPr>
        </p:nvSpPr>
        <p:spPr>
          <a:xfrm>
            <a:off x="8684440" y="4700867"/>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12177279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11.xml><?xml version="1.0" encoding="utf-8"?>
<p:sldLayout xmlns:a="http://schemas.openxmlformats.org/drawingml/2006/main" xmlns:r="http://schemas.openxmlformats.org/officeDocument/2006/relationships" xmlns:p="http://schemas.openxmlformats.org/presentationml/2006/main">
  <p:cSld name="5_One column text">
    <p:spTree>
      <p:nvGrpSpPr>
        <p:cNvPr id="1" name="Shape 2626"/>
        <p:cNvGrpSpPr/>
        <p:nvPr/>
      </p:nvGrpSpPr>
      <p:grpSpPr>
        <a:xfrm>
          <a:off x="0" y="0"/>
          <a:ext cx="0" cy="0"/>
          <a:chOff x="0" y="0"/>
          <a:chExt cx="0" cy="0"/>
        </a:xfrm>
      </p:grpSpPr>
      <p:sp>
        <p:nvSpPr>
          <p:cNvPr id="2627" name="Shape 2627"/>
          <p:cNvSpPr txBox="1">
            <a:spLocks noGrp="1"/>
          </p:cNvSpPr>
          <p:nvPr>
            <p:ph type="title"/>
          </p:nvPr>
        </p:nvSpPr>
        <p:spPr>
          <a:xfrm>
            <a:off x="311696" y="555600"/>
            <a:ext cx="2808000" cy="7557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000000"/>
              </a:buClr>
              <a:buFont typeface="Arial"/>
              <a:buNone/>
              <a:defRPr sz="2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628" name="Shape 2628"/>
          <p:cNvSpPr txBox="1">
            <a:spLocks noGrp="1"/>
          </p:cNvSpPr>
          <p:nvPr>
            <p:ph type="body" idx="1"/>
          </p:nvPr>
        </p:nvSpPr>
        <p:spPr>
          <a:xfrm>
            <a:off x="311696" y="1389598"/>
            <a:ext cx="2808000" cy="3179400"/>
          </a:xfrm>
          <a:prstGeom prst="rect">
            <a:avLst/>
          </a:prstGeom>
          <a:noFill/>
          <a:ln>
            <a:noFill/>
          </a:ln>
        </p:spPr>
        <p:txBody>
          <a:bodyPr lIns="91425" tIns="91425" rIns="91425" bIns="91425" anchor="t" anchorCtr="0"/>
          <a:lstStyle>
            <a:lvl1pPr marL="76200" marR="0" lvl="0" indent="76200" algn="l" rtl="0">
              <a:lnSpc>
                <a:spcPct val="115000"/>
              </a:lnSpc>
              <a:spcBef>
                <a:spcPts val="1600"/>
              </a:spcBef>
              <a:spcAft>
                <a:spcPts val="0"/>
              </a:spcAft>
              <a:buClr>
                <a:srgbClr val="585858"/>
              </a:buClr>
              <a:buSzPct val="100000"/>
              <a:buFont typeface="Arial"/>
              <a:buChar char="●"/>
              <a:defRPr sz="1200" b="0" i="0" u="none" strike="noStrike" cap="none">
                <a:solidFill>
                  <a:srgbClr val="585858"/>
                </a:solidFill>
                <a:latin typeface="Arial"/>
                <a:ea typeface="Arial"/>
                <a:cs typeface="Arial"/>
                <a:sym typeface="Arial"/>
              </a:defRPr>
            </a:lvl1pPr>
            <a:lvl2pPr marL="76200" marR="0" lvl="1" indent="76200" algn="l" rtl="0">
              <a:lnSpc>
                <a:spcPct val="115000"/>
              </a:lnSpc>
              <a:spcBef>
                <a:spcPts val="1600"/>
              </a:spcBef>
              <a:spcAft>
                <a:spcPts val="0"/>
              </a:spcAft>
              <a:buClr>
                <a:srgbClr val="585858"/>
              </a:buClr>
              <a:buSzPct val="100000"/>
              <a:buFont typeface="Arial"/>
              <a:buChar char="○"/>
              <a:defRPr sz="1200" b="0" i="0" u="none" strike="noStrike" cap="none">
                <a:solidFill>
                  <a:srgbClr val="585858"/>
                </a:solidFill>
                <a:latin typeface="Arial"/>
                <a:ea typeface="Arial"/>
                <a:cs typeface="Arial"/>
                <a:sym typeface="Arial"/>
              </a:defRPr>
            </a:lvl2pPr>
            <a:lvl3pPr marL="76200" marR="0" lvl="2" indent="76200" algn="l" rtl="0">
              <a:lnSpc>
                <a:spcPct val="115000"/>
              </a:lnSpc>
              <a:spcBef>
                <a:spcPts val="1600"/>
              </a:spcBef>
              <a:spcAft>
                <a:spcPts val="0"/>
              </a:spcAft>
              <a:buClr>
                <a:srgbClr val="585858"/>
              </a:buClr>
              <a:buSzPct val="100000"/>
              <a:buFont typeface="Arial"/>
              <a:buChar char="■"/>
              <a:defRPr sz="1200" b="0" i="0" u="none" strike="noStrike" cap="none">
                <a:solidFill>
                  <a:srgbClr val="585858"/>
                </a:solidFill>
                <a:latin typeface="Arial"/>
                <a:ea typeface="Arial"/>
                <a:cs typeface="Arial"/>
                <a:sym typeface="Arial"/>
              </a:defRPr>
            </a:lvl3pPr>
            <a:lvl4pPr marL="76200" marR="0" lvl="3" indent="76200" algn="l" rtl="0">
              <a:lnSpc>
                <a:spcPct val="115000"/>
              </a:lnSpc>
              <a:spcBef>
                <a:spcPts val="1600"/>
              </a:spcBef>
              <a:spcAft>
                <a:spcPts val="0"/>
              </a:spcAft>
              <a:buClr>
                <a:srgbClr val="585858"/>
              </a:buClr>
              <a:buSzPct val="100000"/>
              <a:buFont typeface="Arial"/>
              <a:buChar char="●"/>
              <a:defRPr sz="1200" b="0" i="0" u="none" strike="noStrike" cap="none">
                <a:solidFill>
                  <a:srgbClr val="585858"/>
                </a:solidFill>
                <a:latin typeface="Arial"/>
                <a:ea typeface="Arial"/>
                <a:cs typeface="Arial"/>
                <a:sym typeface="Arial"/>
              </a:defRPr>
            </a:lvl4pPr>
            <a:lvl5pPr marL="76200" marR="0" lvl="4" indent="76200" algn="l" rtl="0">
              <a:lnSpc>
                <a:spcPct val="115000"/>
              </a:lnSpc>
              <a:spcBef>
                <a:spcPts val="1600"/>
              </a:spcBef>
              <a:spcAft>
                <a:spcPts val="0"/>
              </a:spcAft>
              <a:buClr>
                <a:srgbClr val="585858"/>
              </a:buClr>
              <a:buSzPct val="100000"/>
              <a:buFont typeface="Arial"/>
              <a:buChar char="○"/>
              <a:defRPr sz="12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2629" name="Shape 2629"/>
          <p:cNvSpPr txBox="1">
            <a:spLocks noGrp="1"/>
          </p:cNvSpPr>
          <p:nvPr>
            <p:ph type="sldNum" idx="12"/>
          </p:nvPr>
        </p:nvSpPr>
        <p:spPr>
          <a:xfrm>
            <a:off x="8684440" y="4700867"/>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10075928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12.xml><?xml version="1.0" encoding="utf-8"?>
<p:sldLayout xmlns:a="http://schemas.openxmlformats.org/drawingml/2006/main" xmlns:r="http://schemas.openxmlformats.org/officeDocument/2006/relationships" xmlns:p="http://schemas.openxmlformats.org/presentationml/2006/main">
  <p:cSld name="5_Main point">
    <p:spTree>
      <p:nvGrpSpPr>
        <p:cNvPr id="1" name="Shape 2630"/>
        <p:cNvGrpSpPr/>
        <p:nvPr/>
      </p:nvGrpSpPr>
      <p:grpSpPr>
        <a:xfrm>
          <a:off x="0" y="0"/>
          <a:ext cx="0" cy="0"/>
          <a:chOff x="0" y="0"/>
          <a:chExt cx="0" cy="0"/>
        </a:xfrm>
      </p:grpSpPr>
      <p:sp>
        <p:nvSpPr>
          <p:cNvPr id="2631" name="Shape 2631"/>
          <p:cNvSpPr txBox="1">
            <a:spLocks noGrp="1"/>
          </p:cNvSpPr>
          <p:nvPr>
            <p:ph type="title"/>
          </p:nvPr>
        </p:nvSpPr>
        <p:spPr>
          <a:xfrm>
            <a:off x="490250" y="450145"/>
            <a:ext cx="6367800" cy="40908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000000"/>
              </a:buClr>
              <a:buFont typeface="Arial"/>
              <a:buNone/>
              <a:defRPr sz="48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632" name="Shape 2632"/>
          <p:cNvSpPr txBox="1">
            <a:spLocks noGrp="1"/>
          </p:cNvSpPr>
          <p:nvPr>
            <p:ph type="sldNum" idx="12"/>
          </p:nvPr>
        </p:nvSpPr>
        <p:spPr>
          <a:xfrm>
            <a:off x="8684440" y="4700867"/>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35256964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13.xml><?xml version="1.0" encoding="utf-8"?>
<p:sldLayout xmlns:a="http://schemas.openxmlformats.org/drawingml/2006/main" xmlns:r="http://schemas.openxmlformats.org/officeDocument/2006/relationships" xmlns:p="http://schemas.openxmlformats.org/presentationml/2006/main">
  <p:cSld name="5_Section title and description">
    <p:spTree>
      <p:nvGrpSpPr>
        <p:cNvPr id="1" name="Shape 2633"/>
        <p:cNvGrpSpPr/>
        <p:nvPr/>
      </p:nvGrpSpPr>
      <p:grpSpPr>
        <a:xfrm>
          <a:off x="0" y="0"/>
          <a:ext cx="0" cy="0"/>
          <a:chOff x="0" y="0"/>
          <a:chExt cx="0" cy="0"/>
        </a:xfrm>
      </p:grpSpPr>
      <p:sp>
        <p:nvSpPr>
          <p:cNvPr id="2634" name="Shape 2634"/>
          <p:cNvSpPr/>
          <p:nvPr/>
        </p:nvSpPr>
        <p:spPr>
          <a:xfrm>
            <a:off x="4572000" y="-125"/>
            <a:ext cx="4572000" cy="5143500"/>
          </a:xfrm>
          <a:prstGeom prst="rect">
            <a:avLst/>
          </a:prstGeom>
          <a:solidFill>
            <a:srgbClr val="EEEEEE"/>
          </a:solidFill>
          <a:ln>
            <a:noFill/>
          </a:ln>
        </p:spPr>
        <p:txBody>
          <a:bodyPr lIns="45700" tIns="45700" rIns="45700" bIns="45700" anchor="ctr" anchorCtr="0">
            <a:noAutofit/>
          </a:bodyPr>
          <a:lstStyle/>
          <a:p>
            <a:endParaRPr/>
          </a:p>
        </p:txBody>
      </p:sp>
      <p:sp>
        <p:nvSpPr>
          <p:cNvPr id="2635" name="Shape 2635"/>
          <p:cNvSpPr txBox="1">
            <a:spLocks noGrp="1"/>
          </p:cNvSpPr>
          <p:nvPr>
            <p:ph type="title"/>
          </p:nvPr>
        </p:nvSpPr>
        <p:spPr>
          <a:xfrm>
            <a:off x="265500" y="1233175"/>
            <a:ext cx="4045200" cy="14823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rgbClr val="000000"/>
              </a:buClr>
              <a:buFont typeface="Arial"/>
              <a:buNone/>
              <a:defRPr sz="42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636" name="Shape 2636"/>
          <p:cNvSpPr txBox="1">
            <a:spLocks noGrp="1"/>
          </p:cNvSpPr>
          <p:nvPr>
            <p:ph type="body" idx="1"/>
          </p:nvPr>
        </p:nvSpPr>
        <p:spPr>
          <a:xfrm>
            <a:off x="265500" y="2803075"/>
            <a:ext cx="4045200" cy="1235100"/>
          </a:xfrm>
          <a:prstGeom prst="rect">
            <a:avLst/>
          </a:prstGeom>
          <a:noFill/>
          <a:ln>
            <a:noFill/>
          </a:ln>
        </p:spPr>
        <p:txBody>
          <a:bodyPr lIns="91425" tIns="91425" rIns="91425" bIns="91425" anchor="t" anchorCtr="0"/>
          <a:lstStyle>
            <a:lvl1pPr marL="0" marR="0" lvl="0" indent="0" algn="ctr" rtl="0">
              <a:lnSpc>
                <a:spcPct val="100000"/>
              </a:lnSpc>
              <a:spcBef>
                <a:spcPts val="0"/>
              </a:spcBef>
              <a:spcAft>
                <a:spcPts val="0"/>
              </a:spcAft>
              <a:buClr>
                <a:srgbClr val="585858"/>
              </a:buClr>
              <a:buFont typeface="Arial"/>
              <a:buNone/>
              <a:defRPr sz="2100" b="0" i="0" u="none" strike="noStrike" cap="none">
                <a:solidFill>
                  <a:srgbClr val="585858"/>
                </a:solidFill>
                <a:latin typeface="Arial"/>
                <a:ea typeface="Arial"/>
                <a:cs typeface="Arial"/>
                <a:sym typeface="Arial"/>
              </a:defRPr>
            </a:lvl1pPr>
            <a:lvl2pPr marL="0" marR="0" lvl="1" indent="0" algn="ctr" rtl="0">
              <a:lnSpc>
                <a:spcPct val="100000"/>
              </a:lnSpc>
              <a:spcBef>
                <a:spcPts val="0"/>
              </a:spcBef>
              <a:spcAft>
                <a:spcPts val="0"/>
              </a:spcAft>
              <a:buClr>
                <a:srgbClr val="585858"/>
              </a:buClr>
              <a:buFont typeface="Arial"/>
              <a:buNone/>
              <a:defRPr sz="2100" b="0" i="0" u="none" strike="noStrike" cap="none">
                <a:solidFill>
                  <a:srgbClr val="585858"/>
                </a:solidFill>
                <a:latin typeface="Arial"/>
                <a:ea typeface="Arial"/>
                <a:cs typeface="Arial"/>
                <a:sym typeface="Arial"/>
              </a:defRPr>
            </a:lvl2pPr>
            <a:lvl3pPr marL="0" marR="0" lvl="2" indent="0" algn="ctr" rtl="0">
              <a:lnSpc>
                <a:spcPct val="100000"/>
              </a:lnSpc>
              <a:spcBef>
                <a:spcPts val="0"/>
              </a:spcBef>
              <a:spcAft>
                <a:spcPts val="0"/>
              </a:spcAft>
              <a:buClr>
                <a:srgbClr val="585858"/>
              </a:buClr>
              <a:buFont typeface="Arial"/>
              <a:buNone/>
              <a:defRPr sz="2100" b="0" i="0" u="none" strike="noStrike" cap="none">
                <a:solidFill>
                  <a:srgbClr val="585858"/>
                </a:solidFill>
                <a:latin typeface="Arial"/>
                <a:ea typeface="Arial"/>
                <a:cs typeface="Arial"/>
                <a:sym typeface="Arial"/>
              </a:defRPr>
            </a:lvl3pPr>
            <a:lvl4pPr marL="0" marR="0" lvl="3" indent="0" algn="ctr" rtl="0">
              <a:lnSpc>
                <a:spcPct val="100000"/>
              </a:lnSpc>
              <a:spcBef>
                <a:spcPts val="0"/>
              </a:spcBef>
              <a:spcAft>
                <a:spcPts val="0"/>
              </a:spcAft>
              <a:buClr>
                <a:srgbClr val="585858"/>
              </a:buClr>
              <a:buFont typeface="Arial"/>
              <a:buNone/>
              <a:defRPr sz="2100" b="0" i="0" u="none" strike="noStrike" cap="none">
                <a:solidFill>
                  <a:srgbClr val="585858"/>
                </a:solidFill>
                <a:latin typeface="Arial"/>
                <a:ea typeface="Arial"/>
                <a:cs typeface="Arial"/>
                <a:sym typeface="Arial"/>
              </a:defRPr>
            </a:lvl4pPr>
            <a:lvl5pPr marL="0" marR="0" lvl="4" indent="0" algn="ctr" rtl="0">
              <a:lnSpc>
                <a:spcPct val="100000"/>
              </a:lnSpc>
              <a:spcBef>
                <a:spcPts val="0"/>
              </a:spcBef>
              <a:spcAft>
                <a:spcPts val="0"/>
              </a:spcAft>
              <a:buClr>
                <a:srgbClr val="585858"/>
              </a:buClr>
              <a:buFont typeface="Arial"/>
              <a:buNone/>
              <a:defRPr sz="21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2637" name="Shape 2637"/>
          <p:cNvSpPr txBox="1">
            <a:spLocks noGrp="1"/>
          </p:cNvSpPr>
          <p:nvPr>
            <p:ph type="body" idx="2"/>
          </p:nvPr>
        </p:nvSpPr>
        <p:spPr>
          <a:xfrm>
            <a:off x="4939500" y="724074"/>
            <a:ext cx="3837000" cy="3695100"/>
          </a:xfrm>
          <a:prstGeom prst="rect">
            <a:avLst/>
          </a:prstGeom>
          <a:noFill/>
          <a:ln>
            <a:noFill/>
          </a:ln>
        </p:spPr>
        <p:txBody>
          <a:bodyPr lIns="91425" tIns="91425" rIns="91425" bIns="91425" anchor="ctr" anchorCtr="0"/>
          <a:lstStyle>
            <a:lvl1pPr marL="0" marR="0" lvl="0"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1pPr>
            <a:lvl2pPr marL="0" marR="0" lvl="1"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2pPr>
            <a:lvl3pPr marL="0" marR="0" lvl="2"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3pPr>
            <a:lvl4pPr marL="0" marR="0" lvl="3"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4pPr>
            <a:lvl5pPr marL="0" marR="0" lvl="4"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2638" name="Shape 2638"/>
          <p:cNvSpPr txBox="1">
            <a:spLocks noGrp="1"/>
          </p:cNvSpPr>
          <p:nvPr>
            <p:ph type="sldNum" idx="12"/>
          </p:nvPr>
        </p:nvSpPr>
        <p:spPr>
          <a:xfrm>
            <a:off x="8684440" y="4700867"/>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22241985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14.xml><?xml version="1.0" encoding="utf-8"?>
<p:sldLayout xmlns:a="http://schemas.openxmlformats.org/drawingml/2006/main" xmlns:r="http://schemas.openxmlformats.org/officeDocument/2006/relationships" xmlns:p="http://schemas.openxmlformats.org/presentationml/2006/main">
  <p:cSld name="5_Caption">
    <p:spTree>
      <p:nvGrpSpPr>
        <p:cNvPr id="1" name="Shape 2639"/>
        <p:cNvGrpSpPr/>
        <p:nvPr/>
      </p:nvGrpSpPr>
      <p:grpSpPr>
        <a:xfrm>
          <a:off x="0" y="0"/>
          <a:ext cx="0" cy="0"/>
          <a:chOff x="0" y="0"/>
          <a:chExt cx="0" cy="0"/>
        </a:xfrm>
      </p:grpSpPr>
      <p:sp>
        <p:nvSpPr>
          <p:cNvPr id="2640" name="Shape 2640"/>
          <p:cNvSpPr txBox="1">
            <a:spLocks noGrp="1"/>
          </p:cNvSpPr>
          <p:nvPr>
            <p:ph type="body" idx="1"/>
          </p:nvPr>
        </p:nvSpPr>
        <p:spPr>
          <a:xfrm>
            <a:off x="311696" y="4230575"/>
            <a:ext cx="5998800" cy="6051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1pPr>
            <a:lvl2pPr marL="114300" marR="0" lvl="1" indent="114300" algn="l" rtl="0">
              <a:lnSpc>
                <a:spcPct val="100000"/>
              </a:lnSpc>
              <a:spcBef>
                <a:spcPts val="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2pPr>
            <a:lvl3pPr marL="114300" marR="0" lvl="2" indent="114300" algn="l" rtl="0">
              <a:lnSpc>
                <a:spcPct val="100000"/>
              </a:lnSpc>
              <a:spcBef>
                <a:spcPts val="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3pPr>
            <a:lvl4pPr marL="114300" marR="0" lvl="3" indent="114300" algn="l" rtl="0">
              <a:lnSpc>
                <a:spcPct val="100000"/>
              </a:lnSpc>
              <a:spcBef>
                <a:spcPts val="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4pPr>
            <a:lvl5pPr marL="114300" marR="0" lvl="4" indent="114300" algn="l" rtl="0">
              <a:lnSpc>
                <a:spcPct val="100000"/>
              </a:lnSpc>
              <a:spcBef>
                <a:spcPts val="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2641" name="Shape 2641"/>
          <p:cNvSpPr txBox="1">
            <a:spLocks noGrp="1"/>
          </p:cNvSpPr>
          <p:nvPr>
            <p:ph type="sldNum" idx="12"/>
          </p:nvPr>
        </p:nvSpPr>
        <p:spPr>
          <a:xfrm>
            <a:off x="8684440" y="4700867"/>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34643326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15.xml><?xml version="1.0" encoding="utf-8"?>
<p:sldLayout xmlns:a="http://schemas.openxmlformats.org/drawingml/2006/main" xmlns:r="http://schemas.openxmlformats.org/officeDocument/2006/relationships" xmlns:p="http://schemas.openxmlformats.org/presentationml/2006/main">
  <p:cSld name="5_Big number">
    <p:spTree>
      <p:nvGrpSpPr>
        <p:cNvPr id="1" name="Shape 2642"/>
        <p:cNvGrpSpPr/>
        <p:nvPr/>
      </p:nvGrpSpPr>
      <p:grpSpPr>
        <a:xfrm>
          <a:off x="0" y="0"/>
          <a:ext cx="0" cy="0"/>
          <a:chOff x="0" y="0"/>
          <a:chExt cx="0" cy="0"/>
        </a:xfrm>
      </p:grpSpPr>
      <p:sp>
        <p:nvSpPr>
          <p:cNvPr id="2643" name="Shape 2643"/>
          <p:cNvSpPr txBox="1">
            <a:spLocks noGrp="1"/>
          </p:cNvSpPr>
          <p:nvPr>
            <p:ph type="title"/>
          </p:nvPr>
        </p:nvSpPr>
        <p:spPr>
          <a:xfrm>
            <a:off x="311696" y="1106125"/>
            <a:ext cx="8520600" cy="19635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rgbClr val="000000"/>
              </a:buClr>
              <a:buFont typeface="Arial"/>
              <a:buNone/>
              <a:defRPr sz="120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644" name="Shape 2644"/>
          <p:cNvSpPr txBox="1">
            <a:spLocks noGrp="1"/>
          </p:cNvSpPr>
          <p:nvPr>
            <p:ph type="body" idx="1"/>
          </p:nvPr>
        </p:nvSpPr>
        <p:spPr>
          <a:xfrm>
            <a:off x="311696" y="3152225"/>
            <a:ext cx="8520600" cy="1300800"/>
          </a:xfrm>
          <a:prstGeom prst="rect">
            <a:avLst/>
          </a:prstGeom>
          <a:noFill/>
          <a:ln>
            <a:noFill/>
          </a:ln>
        </p:spPr>
        <p:txBody>
          <a:bodyPr lIns="91425" tIns="91425" rIns="91425" bIns="91425" anchor="t" anchorCtr="0"/>
          <a:lstStyle>
            <a:lvl1pPr marL="114300" marR="0" lvl="0" indent="114300" algn="ctr"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1pPr>
            <a:lvl2pPr marL="114300" marR="0" lvl="1" indent="114300" algn="ctr"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2pPr>
            <a:lvl3pPr marL="114300" marR="0" lvl="2" indent="114300" algn="ctr"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3pPr>
            <a:lvl4pPr marL="114300" marR="0" lvl="3" indent="114300" algn="ctr"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4pPr>
            <a:lvl5pPr marL="114300" marR="0" lvl="4" indent="114300" algn="ctr"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2645" name="Shape 2645"/>
          <p:cNvSpPr txBox="1">
            <a:spLocks noGrp="1"/>
          </p:cNvSpPr>
          <p:nvPr>
            <p:ph type="sldNum" idx="12"/>
          </p:nvPr>
        </p:nvSpPr>
        <p:spPr>
          <a:xfrm>
            <a:off x="8684440" y="4700867"/>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4266318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16.xml><?xml version="1.0" encoding="utf-8"?>
<p:sldLayout xmlns:a="http://schemas.openxmlformats.org/drawingml/2006/main" xmlns:r="http://schemas.openxmlformats.org/officeDocument/2006/relationships" xmlns:p="http://schemas.openxmlformats.org/presentationml/2006/main">
  <p:cSld name="32_Blank">
    <p:spTree>
      <p:nvGrpSpPr>
        <p:cNvPr id="1" name="Shape 2646"/>
        <p:cNvGrpSpPr/>
        <p:nvPr/>
      </p:nvGrpSpPr>
      <p:grpSpPr>
        <a:xfrm>
          <a:off x="0" y="0"/>
          <a:ext cx="0" cy="0"/>
          <a:chOff x="0" y="0"/>
          <a:chExt cx="0" cy="0"/>
        </a:xfrm>
      </p:grpSpPr>
      <p:sp>
        <p:nvSpPr>
          <p:cNvPr id="2647" name="Shape 2647"/>
          <p:cNvSpPr txBox="1">
            <a:spLocks noGrp="1"/>
          </p:cNvSpPr>
          <p:nvPr>
            <p:ph type="sldNum" idx="12"/>
          </p:nvPr>
        </p:nvSpPr>
        <p:spPr>
          <a:xfrm>
            <a:off x="8684440" y="4700867"/>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19816524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17.xml><?xml version="1.0" encoding="utf-8"?>
<p:sldLayout xmlns:a="http://schemas.openxmlformats.org/drawingml/2006/main" xmlns:r="http://schemas.openxmlformats.org/officeDocument/2006/relationships" xmlns:p="http://schemas.openxmlformats.org/presentationml/2006/main">
  <p:cSld name="5_Intro">
    <p:spTree>
      <p:nvGrpSpPr>
        <p:cNvPr id="1" name="Shape 2648"/>
        <p:cNvGrpSpPr/>
        <p:nvPr/>
      </p:nvGrpSpPr>
      <p:grpSpPr>
        <a:xfrm>
          <a:off x="0" y="0"/>
          <a:ext cx="0" cy="0"/>
          <a:chOff x="0" y="0"/>
          <a:chExt cx="0" cy="0"/>
        </a:xfrm>
      </p:grpSpPr>
      <p:sp>
        <p:nvSpPr>
          <p:cNvPr id="2649" name="Shape 2649"/>
          <p:cNvSpPr/>
          <p:nvPr/>
        </p:nvSpPr>
        <p:spPr>
          <a:xfrm>
            <a:off x="0" y="0"/>
            <a:ext cx="3048000" cy="5143500"/>
          </a:xfrm>
          <a:prstGeom prst="rect">
            <a:avLst/>
          </a:prstGeom>
          <a:solidFill>
            <a:srgbClr val="1AB9A5"/>
          </a:solidFill>
          <a:ln>
            <a:noFill/>
          </a:ln>
        </p:spPr>
        <p:txBody>
          <a:bodyPr lIns="45700" tIns="45700" rIns="45700" bIns="45700" anchor="ctr" anchorCtr="0">
            <a:noAutofit/>
          </a:bodyPr>
          <a:lstStyle/>
          <a:p>
            <a:endParaRPr/>
          </a:p>
        </p:txBody>
      </p:sp>
      <p:pic>
        <p:nvPicPr>
          <p:cNvPr id="2650" name="Shape 2650" descr="Shape 643"/>
          <p:cNvPicPr preferRelativeResize="0"/>
          <p:nvPr/>
        </p:nvPicPr>
        <p:blipFill rotWithShape="1">
          <a:blip r:embed="rId2">
            <a:alphaModFix/>
          </a:blip>
          <a:srcRect l="10376" t="14302" r="10597" b="6369"/>
          <a:stretch/>
        </p:blipFill>
        <p:spPr>
          <a:xfrm>
            <a:off x="0" y="4793219"/>
            <a:ext cx="891600" cy="350400"/>
          </a:xfrm>
          <a:prstGeom prst="rect">
            <a:avLst/>
          </a:prstGeom>
          <a:noFill/>
          <a:ln>
            <a:noFill/>
          </a:ln>
        </p:spPr>
      </p:pic>
      <p:cxnSp>
        <p:nvCxnSpPr>
          <p:cNvPr id="2651" name="Shape 2651"/>
          <p:cNvCxnSpPr/>
          <p:nvPr/>
        </p:nvCxnSpPr>
        <p:spPr>
          <a:xfrm>
            <a:off x="301139" y="2126467"/>
            <a:ext cx="738900" cy="0"/>
          </a:xfrm>
          <a:prstGeom prst="straightConnector1">
            <a:avLst/>
          </a:prstGeom>
          <a:noFill/>
          <a:ln w="38100" cap="flat" cmpd="sng">
            <a:solidFill>
              <a:srgbClr val="00253E"/>
            </a:solidFill>
            <a:prstDash val="solid"/>
            <a:round/>
            <a:headEnd type="none" w="med" len="med"/>
            <a:tailEnd type="none" w="med" len="med"/>
          </a:ln>
        </p:spPr>
      </p:cxnSp>
      <p:sp>
        <p:nvSpPr>
          <p:cNvPr id="2652" name="Shape 2652"/>
          <p:cNvSpPr txBox="1">
            <a:spLocks noGrp="1"/>
          </p:cNvSpPr>
          <p:nvPr>
            <p:ph type="title"/>
          </p:nvPr>
        </p:nvSpPr>
        <p:spPr>
          <a:xfrm>
            <a:off x="220475" y="449002"/>
            <a:ext cx="2751300" cy="15744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00253E"/>
              </a:buClr>
              <a:buFont typeface="Arial"/>
              <a:buNone/>
              <a:defRPr sz="2500" b="1" i="0" u="none" strike="noStrike" cap="none">
                <a:solidFill>
                  <a:srgbClr val="00253E"/>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cxnSp>
        <p:nvCxnSpPr>
          <p:cNvPr id="2653" name="Shape 2653"/>
          <p:cNvCxnSpPr/>
          <p:nvPr/>
        </p:nvCxnSpPr>
        <p:spPr>
          <a:xfrm>
            <a:off x="3040955" y="-214527"/>
            <a:ext cx="0" cy="119700"/>
          </a:xfrm>
          <a:prstGeom prst="straightConnector1">
            <a:avLst/>
          </a:prstGeom>
          <a:noFill/>
          <a:ln w="9525" cap="flat" cmpd="sng">
            <a:solidFill>
              <a:srgbClr val="FFFFFF"/>
            </a:solidFill>
            <a:prstDash val="solid"/>
            <a:round/>
            <a:headEnd type="none" w="med" len="med"/>
            <a:tailEnd type="none" w="med" len="med"/>
          </a:ln>
        </p:spPr>
      </p:cxnSp>
      <p:sp>
        <p:nvSpPr>
          <p:cNvPr id="2654" name="Shape 2654"/>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33634879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18.xml><?xml version="1.0" encoding="utf-8"?>
<p:sldLayout xmlns:a="http://schemas.openxmlformats.org/drawingml/2006/main" xmlns:r="http://schemas.openxmlformats.org/officeDocument/2006/relationships" xmlns:p="http://schemas.openxmlformats.org/presentationml/2006/main">
  <p:cSld name="5_Body w/ Support">
    <p:spTree>
      <p:nvGrpSpPr>
        <p:cNvPr id="1" name="Shape 2655"/>
        <p:cNvGrpSpPr/>
        <p:nvPr/>
      </p:nvGrpSpPr>
      <p:grpSpPr>
        <a:xfrm>
          <a:off x="0" y="0"/>
          <a:ext cx="0" cy="0"/>
          <a:chOff x="0" y="0"/>
          <a:chExt cx="0" cy="0"/>
        </a:xfrm>
      </p:grpSpPr>
      <p:pic>
        <p:nvPicPr>
          <p:cNvPr id="2656" name="Shape 2656" descr="Shape 649"/>
          <p:cNvPicPr preferRelativeResize="0"/>
          <p:nvPr/>
        </p:nvPicPr>
        <p:blipFill rotWithShape="1">
          <a:blip r:embed="rId2">
            <a:alphaModFix/>
          </a:blip>
          <a:srcRect/>
          <a:stretch/>
        </p:blipFill>
        <p:spPr>
          <a:xfrm>
            <a:off x="-10" y="4772092"/>
            <a:ext cx="897000" cy="371400"/>
          </a:xfrm>
          <a:prstGeom prst="rect">
            <a:avLst/>
          </a:prstGeom>
          <a:noFill/>
          <a:ln>
            <a:noFill/>
          </a:ln>
        </p:spPr>
      </p:pic>
      <p:cxnSp>
        <p:nvCxnSpPr>
          <p:cNvPr id="2657" name="Shape 2657"/>
          <p:cNvCxnSpPr/>
          <p:nvPr/>
        </p:nvCxnSpPr>
        <p:spPr>
          <a:xfrm rot="10800000">
            <a:off x="6098537" y="925301"/>
            <a:ext cx="0" cy="3807600"/>
          </a:xfrm>
          <a:prstGeom prst="straightConnector1">
            <a:avLst/>
          </a:prstGeom>
          <a:noFill/>
          <a:ln w="19050" cap="flat" cmpd="sng">
            <a:solidFill>
              <a:srgbClr val="D9D9D9"/>
            </a:solidFill>
            <a:prstDash val="solid"/>
            <a:round/>
            <a:headEnd type="none" w="med" len="med"/>
            <a:tailEnd type="none" w="med" len="med"/>
          </a:ln>
        </p:spPr>
      </p:cxnSp>
      <p:cxnSp>
        <p:nvCxnSpPr>
          <p:cNvPr id="2658" name="Shape 2658"/>
          <p:cNvCxnSpPr/>
          <p:nvPr/>
        </p:nvCxnSpPr>
        <p:spPr>
          <a:xfrm>
            <a:off x="6096000" y="-214527"/>
            <a:ext cx="0" cy="119700"/>
          </a:xfrm>
          <a:prstGeom prst="straightConnector1">
            <a:avLst/>
          </a:prstGeom>
          <a:noFill/>
          <a:ln w="9525" cap="flat" cmpd="sng">
            <a:solidFill>
              <a:srgbClr val="FFFFFF"/>
            </a:solidFill>
            <a:prstDash val="solid"/>
            <a:round/>
            <a:headEnd type="none" w="med" len="med"/>
            <a:tailEnd type="none" w="med" len="med"/>
          </a:ln>
        </p:spPr>
      </p:cxnSp>
      <p:sp>
        <p:nvSpPr>
          <p:cNvPr id="2659" name="Shape 2659"/>
          <p:cNvSpPr txBox="1">
            <a:spLocks noGrp="1"/>
          </p:cNvSpPr>
          <p:nvPr>
            <p:ph type="title"/>
          </p:nvPr>
        </p:nvSpPr>
        <p:spPr>
          <a:xfrm>
            <a:off x="253550" y="151269"/>
            <a:ext cx="8663100" cy="557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253E"/>
              </a:buClr>
              <a:buFont typeface="Arial"/>
              <a:buNone/>
              <a:defRPr sz="2500" b="1" i="0" u="none" strike="noStrike" cap="none">
                <a:solidFill>
                  <a:srgbClr val="00253E"/>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660" name="Shape 2660"/>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34673461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19.xml><?xml version="1.0" encoding="utf-8"?>
<p:sldLayout xmlns:a="http://schemas.openxmlformats.org/drawingml/2006/main" xmlns:r="http://schemas.openxmlformats.org/officeDocument/2006/relationships" xmlns:p="http://schemas.openxmlformats.org/presentationml/2006/main">
  <p:cSld name="5_Body w/ Image">
    <p:spTree>
      <p:nvGrpSpPr>
        <p:cNvPr id="1" name="Shape 2661"/>
        <p:cNvGrpSpPr/>
        <p:nvPr/>
      </p:nvGrpSpPr>
      <p:grpSpPr>
        <a:xfrm>
          <a:off x="0" y="0"/>
          <a:ext cx="0" cy="0"/>
          <a:chOff x="0" y="0"/>
          <a:chExt cx="0" cy="0"/>
        </a:xfrm>
      </p:grpSpPr>
      <p:sp>
        <p:nvSpPr>
          <p:cNvPr id="2662" name="Shape 2662"/>
          <p:cNvSpPr/>
          <p:nvPr/>
        </p:nvSpPr>
        <p:spPr>
          <a:xfrm>
            <a:off x="6096000" y="0"/>
            <a:ext cx="3048000" cy="5143500"/>
          </a:xfrm>
          <a:prstGeom prst="rect">
            <a:avLst/>
          </a:prstGeom>
          <a:solidFill>
            <a:srgbClr val="EFEFEF"/>
          </a:solidFill>
          <a:ln>
            <a:noFill/>
          </a:ln>
        </p:spPr>
        <p:txBody>
          <a:bodyPr lIns="45700" tIns="45700" rIns="45700" bIns="45700" anchor="ctr" anchorCtr="0">
            <a:noAutofit/>
          </a:bodyPr>
          <a:lstStyle/>
          <a:p>
            <a:endParaRPr/>
          </a:p>
        </p:txBody>
      </p:sp>
      <p:sp>
        <p:nvSpPr>
          <p:cNvPr id="2663" name="Shape 2663"/>
          <p:cNvSpPr txBox="1"/>
          <p:nvPr/>
        </p:nvSpPr>
        <p:spPr>
          <a:xfrm>
            <a:off x="6096000" y="2114150"/>
            <a:ext cx="3048000" cy="350700"/>
          </a:xfrm>
          <a:prstGeom prst="rect">
            <a:avLst/>
          </a:prstGeom>
          <a:noFill/>
          <a:ln>
            <a:noFill/>
          </a:ln>
        </p:spPr>
        <p:txBody>
          <a:bodyPr lIns="45675" tIns="45675" rIns="45675" bIns="45675" anchor="t" anchorCtr="0">
            <a:noAutofit/>
          </a:bodyPr>
          <a:lstStyle/>
          <a:p>
            <a:pPr algn="ctr">
              <a:lnSpc>
                <a:spcPct val="110000"/>
              </a:lnSpc>
              <a:buClr>
                <a:srgbClr val="999999"/>
              </a:buClr>
              <a:buSzPct val="25000"/>
            </a:pPr>
            <a:r>
              <a:rPr lang="en" sz="1800" b="1">
                <a:solidFill>
                  <a:srgbClr val="999999"/>
                </a:solidFill>
              </a:rPr>
              <a:t>Cover with Image</a:t>
            </a:r>
          </a:p>
        </p:txBody>
      </p:sp>
      <p:pic>
        <p:nvPicPr>
          <p:cNvPr id="2664" name="Shape 2664" descr="Shape 657"/>
          <p:cNvPicPr preferRelativeResize="0"/>
          <p:nvPr/>
        </p:nvPicPr>
        <p:blipFill rotWithShape="1">
          <a:blip r:embed="rId2">
            <a:alphaModFix/>
          </a:blip>
          <a:srcRect/>
          <a:stretch/>
        </p:blipFill>
        <p:spPr>
          <a:xfrm>
            <a:off x="-10" y="4772092"/>
            <a:ext cx="897000" cy="371400"/>
          </a:xfrm>
          <a:prstGeom prst="rect">
            <a:avLst/>
          </a:prstGeom>
          <a:noFill/>
          <a:ln>
            <a:noFill/>
          </a:ln>
        </p:spPr>
      </p:pic>
      <p:cxnSp>
        <p:nvCxnSpPr>
          <p:cNvPr id="2665" name="Shape 2665"/>
          <p:cNvCxnSpPr/>
          <p:nvPr/>
        </p:nvCxnSpPr>
        <p:spPr>
          <a:xfrm>
            <a:off x="6088028" y="-214527"/>
            <a:ext cx="0" cy="119700"/>
          </a:xfrm>
          <a:prstGeom prst="straightConnector1">
            <a:avLst/>
          </a:prstGeom>
          <a:noFill/>
          <a:ln w="9525" cap="flat" cmpd="sng">
            <a:solidFill>
              <a:srgbClr val="FFFFFF"/>
            </a:solidFill>
            <a:prstDash val="solid"/>
            <a:round/>
            <a:headEnd type="none" w="med" len="med"/>
            <a:tailEnd type="none" w="med" len="med"/>
          </a:ln>
        </p:spPr>
      </p:cxnSp>
      <p:sp>
        <p:nvSpPr>
          <p:cNvPr id="2666" name="Shape 2666"/>
          <p:cNvSpPr txBox="1">
            <a:spLocks noGrp="1"/>
          </p:cNvSpPr>
          <p:nvPr>
            <p:ph type="title"/>
          </p:nvPr>
        </p:nvSpPr>
        <p:spPr>
          <a:xfrm>
            <a:off x="253550" y="151269"/>
            <a:ext cx="5842500" cy="557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253E"/>
              </a:buClr>
              <a:buFont typeface="Arial"/>
              <a:buNone/>
              <a:defRPr sz="2500" b="1" i="0" u="none" strike="noStrike" cap="none">
                <a:solidFill>
                  <a:srgbClr val="00253E"/>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667" name="Shape 2667"/>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32683035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cSld name="Body w/ Support">
    <p:spTree>
      <p:nvGrpSpPr>
        <p:cNvPr id="1" name="Shape 1378"/>
        <p:cNvGrpSpPr/>
        <p:nvPr/>
      </p:nvGrpSpPr>
      <p:grpSpPr>
        <a:xfrm>
          <a:off x="0" y="0"/>
          <a:ext cx="0" cy="0"/>
          <a:chOff x="0" y="0"/>
          <a:chExt cx="0" cy="0"/>
        </a:xfrm>
      </p:grpSpPr>
      <p:pic>
        <p:nvPicPr>
          <p:cNvPr id="1379" name="Shape 1379" descr="Pivotal_TealOnWhite_RGB.png"/>
          <p:cNvPicPr preferRelativeResize="0"/>
          <p:nvPr/>
        </p:nvPicPr>
        <p:blipFill rotWithShape="1">
          <a:blip r:embed="rId2">
            <a:alphaModFix/>
          </a:blip>
          <a:srcRect/>
          <a:stretch/>
        </p:blipFill>
        <p:spPr>
          <a:xfrm>
            <a:off x="-10" y="4772096"/>
            <a:ext cx="897000" cy="371400"/>
          </a:xfrm>
          <a:prstGeom prst="rect">
            <a:avLst/>
          </a:prstGeom>
          <a:noFill/>
          <a:ln>
            <a:noFill/>
          </a:ln>
        </p:spPr>
      </p:pic>
      <p:cxnSp>
        <p:nvCxnSpPr>
          <p:cNvPr id="1380" name="Shape 1380"/>
          <p:cNvCxnSpPr/>
          <p:nvPr/>
        </p:nvCxnSpPr>
        <p:spPr>
          <a:xfrm rot="10800000">
            <a:off x="6096000" y="925300"/>
            <a:ext cx="0" cy="3807600"/>
          </a:xfrm>
          <a:prstGeom prst="straightConnector1">
            <a:avLst/>
          </a:prstGeom>
          <a:noFill/>
          <a:ln w="19050" cap="flat" cmpd="sng">
            <a:solidFill>
              <a:srgbClr val="D9D9D9"/>
            </a:solidFill>
            <a:prstDash val="solid"/>
            <a:round/>
            <a:headEnd type="none" w="med" len="med"/>
            <a:tailEnd type="none" w="med" len="med"/>
          </a:ln>
        </p:spPr>
      </p:cxnSp>
      <p:cxnSp>
        <p:nvCxnSpPr>
          <p:cNvPr id="1381" name="Shape 1381"/>
          <p:cNvCxnSpPr/>
          <p:nvPr/>
        </p:nvCxnSpPr>
        <p:spPr>
          <a:xfrm>
            <a:off x="6096000" y="-214525"/>
            <a:ext cx="0" cy="119700"/>
          </a:xfrm>
          <a:prstGeom prst="straightConnector1">
            <a:avLst/>
          </a:prstGeom>
          <a:noFill/>
          <a:ln w="9525" cap="flat" cmpd="sng">
            <a:solidFill>
              <a:srgbClr val="FFFFFF"/>
            </a:solidFill>
            <a:prstDash val="solid"/>
            <a:round/>
            <a:headEnd type="none" w="lg" len="lg"/>
            <a:tailEnd type="none" w="lg" len="lg"/>
          </a:ln>
        </p:spPr>
      </p:cxnSp>
      <p:sp>
        <p:nvSpPr>
          <p:cNvPr id="1382" name="Shape 1382"/>
          <p:cNvSpPr txBox="1">
            <a:spLocks noGrp="1"/>
          </p:cNvSpPr>
          <p:nvPr>
            <p:ph type="title"/>
          </p:nvPr>
        </p:nvSpPr>
        <p:spPr>
          <a:xfrm>
            <a:off x="253550" y="151275"/>
            <a:ext cx="8663100" cy="557700"/>
          </a:xfrm>
          <a:prstGeom prst="rect">
            <a:avLst/>
          </a:prstGeom>
          <a:noFill/>
          <a:ln>
            <a:noFill/>
          </a:ln>
        </p:spPr>
        <p:txBody>
          <a:bodyPr lIns="91425" tIns="91425" rIns="91425" bIns="91425" anchor="t" anchorCtr="0"/>
          <a:lstStyle>
            <a:lvl1pPr lvl="0" rtl="0">
              <a:spcBef>
                <a:spcPts val="0"/>
              </a:spcBef>
              <a:buNone/>
              <a:defRPr sz="2500" b="1">
                <a:solidFill>
                  <a:schemeClr val="dk1"/>
                </a:solidFill>
                <a:latin typeface="Proxima Nova"/>
                <a:ea typeface="Proxima Nova"/>
                <a:cs typeface="Proxima Nova"/>
                <a:sym typeface="Proxima Nova"/>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spTree>
    <p:extLst>
      <p:ext uri="{BB962C8B-B14F-4D97-AF65-F5344CB8AC3E}">
        <p14:creationId xmlns:p14="http://schemas.microsoft.com/office/powerpoint/2010/main" val="11248805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20.xml><?xml version="1.0" encoding="utf-8"?>
<p:sldLayout xmlns:a="http://schemas.openxmlformats.org/drawingml/2006/main" xmlns:r="http://schemas.openxmlformats.org/officeDocument/2006/relationships" xmlns:p="http://schemas.openxmlformats.org/presentationml/2006/main">
  <p:cSld name="33_Blank">
    <p:spTree>
      <p:nvGrpSpPr>
        <p:cNvPr id="1" name="Shape 2668"/>
        <p:cNvGrpSpPr/>
        <p:nvPr/>
      </p:nvGrpSpPr>
      <p:grpSpPr>
        <a:xfrm>
          <a:off x="0" y="0"/>
          <a:ext cx="0" cy="0"/>
          <a:chOff x="0" y="0"/>
          <a:chExt cx="0" cy="0"/>
        </a:xfrm>
      </p:grpSpPr>
      <p:sp>
        <p:nvSpPr>
          <p:cNvPr id="2669" name="Shape 2669"/>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2701595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21.xml><?xml version="1.0" encoding="utf-8"?>
<p:sldLayout xmlns:a="http://schemas.openxmlformats.org/drawingml/2006/main" xmlns:r="http://schemas.openxmlformats.org/officeDocument/2006/relationships" xmlns:p="http://schemas.openxmlformats.org/presentationml/2006/main">
  <p:cSld name="5_Dark Mode — TESTING">
    <p:bg>
      <p:bgPr>
        <a:solidFill>
          <a:srgbClr val="00253E"/>
        </a:solidFill>
        <a:effectLst/>
      </p:bgPr>
    </p:bg>
    <p:spTree>
      <p:nvGrpSpPr>
        <p:cNvPr id="1" name="Shape 2670"/>
        <p:cNvGrpSpPr/>
        <p:nvPr/>
      </p:nvGrpSpPr>
      <p:grpSpPr>
        <a:xfrm>
          <a:off x="0" y="0"/>
          <a:ext cx="0" cy="0"/>
          <a:chOff x="0" y="0"/>
          <a:chExt cx="0" cy="0"/>
        </a:xfrm>
      </p:grpSpPr>
      <p:pic>
        <p:nvPicPr>
          <p:cNvPr id="2671" name="Shape 2671" descr="Shape 664"/>
          <p:cNvPicPr preferRelativeResize="0"/>
          <p:nvPr/>
        </p:nvPicPr>
        <p:blipFill rotWithShape="1">
          <a:blip r:embed="rId2">
            <a:alphaModFix/>
          </a:blip>
          <a:srcRect l="10376" t="14302" r="10597" b="6369"/>
          <a:stretch/>
        </p:blipFill>
        <p:spPr>
          <a:xfrm>
            <a:off x="0" y="4793219"/>
            <a:ext cx="891600" cy="350400"/>
          </a:xfrm>
          <a:prstGeom prst="rect">
            <a:avLst/>
          </a:prstGeom>
          <a:noFill/>
          <a:ln>
            <a:noFill/>
          </a:ln>
        </p:spPr>
      </p:pic>
      <p:sp>
        <p:nvSpPr>
          <p:cNvPr id="2672" name="Shape 2672"/>
          <p:cNvSpPr txBox="1">
            <a:spLocks noGrp="1"/>
          </p:cNvSpPr>
          <p:nvPr>
            <p:ph type="title"/>
          </p:nvPr>
        </p:nvSpPr>
        <p:spPr>
          <a:xfrm>
            <a:off x="668800" y="925120"/>
            <a:ext cx="7796700" cy="3305100"/>
          </a:xfrm>
          <a:prstGeom prst="rect">
            <a:avLst/>
          </a:prstGeom>
          <a:noFill/>
          <a:ln>
            <a:noFill/>
          </a:ln>
        </p:spPr>
        <p:txBody>
          <a:bodyPr lIns="91425" tIns="91425" rIns="91425" bIns="91425" anchor="ctr" anchorCtr="0"/>
          <a:lstStyle>
            <a:lvl1pPr marL="0" marR="0" lvl="0" indent="0" algn="ctr" rtl="0">
              <a:lnSpc>
                <a:spcPct val="110000"/>
              </a:lnSpc>
              <a:spcBef>
                <a:spcPts val="0"/>
              </a:spcBef>
              <a:spcAft>
                <a:spcPts val="0"/>
              </a:spcAft>
              <a:buClr>
                <a:srgbClr val="FFFFFF"/>
              </a:buClr>
              <a:buFont typeface="Arial"/>
              <a:buNone/>
              <a:defRPr sz="2500" b="0" i="0" u="none" strike="noStrike" cap="none">
                <a:solidFill>
                  <a:srgbClr val="FFFFFF"/>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673" name="Shape 2673"/>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20130976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22.xml><?xml version="1.0" encoding="utf-8"?>
<p:sldLayout xmlns:a="http://schemas.openxmlformats.org/drawingml/2006/main" xmlns:r="http://schemas.openxmlformats.org/officeDocument/2006/relationships" xmlns:p="http://schemas.openxmlformats.org/presentationml/2006/main">
  <p:cSld name="5_Statement">
    <p:spTree>
      <p:nvGrpSpPr>
        <p:cNvPr id="1" name="Shape 2674"/>
        <p:cNvGrpSpPr/>
        <p:nvPr/>
      </p:nvGrpSpPr>
      <p:grpSpPr>
        <a:xfrm>
          <a:off x="0" y="0"/>
          <a:ext cx="0" cy="0"/>
          <a:chOff x="0" y="0"/>
          <a:chExt cx="0" cy="0"/>
        </a:xfrm>
      </p:grpSpPr>
      <p:sp>
        <p:nvSpPr>
          <p:cNvPr id="2675" name="Shape 2675"/>
          <p:cNvSpPr/>
          <p:nvPr/>
        </p:nvSpPr>
        <p:spPr>
          <a:xfrm>
            <a:off x="0" y="0"/>
            <a:ext cx="9144000" cy="5143500"/>
          </a:xfrm>
          <a:prstGeom prst="rect">
            <a:avLst/>
          </a:prstGeom>
          <a:gradFill>
            <a:gsLst>
              <a:gs pos="0">
                <a:srgbClr val="95D4D1"/>
              </a:gs>
              <a:gs pos="100000">
                <a:srgbClr val="B7E2DF"/>
              </a:gs>
            </a:gsLst>
            <a:lin ang="16200038" scaled="0"/>
          </a:gradFill>
          <a:ln>
            <a:noFill/>
          </a:ln>
          <a:effectLst>
            <a:outerShdw blurRad="38100" dist="23000" dir="5400000" rotWithShape="0">
              <a:srgbClr val="000000">
                <a:alpha val="33730"/>
              </a:srgbClr>
            </a:outerShdw>
          </a:effectLst>
        </p:spPr>
        <p:txBody>
          <a:bodyPr lIns="45700" tIns="45700" rIns="45700" bIns="45700" anchor="ctr" anchorCtr="0">
            <a:noAutofit/>
          </a:bodyPr>
          <a:lstStyle/>
          <a:p>
            <a:pPr algn="ctr">
              <a:buClr>
                <a:srgbClr val="434343"/>
              </a:buClr>
            </a:pPr>
            <a:endParaRPr>
              <a:solidFill>
                <a:srgbClr val="434343"/>
              </a:solidFill>
            </a:endParaRPr>
          </a:p>
        </p:txBody>
      </p:sp>
      <p:sp>
        <p:nvSpPr>
          <p:cNvPr id="2676" name="Shape 2676"/>
          <p:cNvSpPr txBox="1">
            <a:spLocks noGrp="1"/>
          </p:cNvSpPr>
          <p:nvPr>
            <p:ph type="title"/>
          </p:nvPr>
        </p:nvSpPr>
        <p:spPr>
          <a:xfrm>
            <a:off x="668800" y="925120"/>
            <a:ext cx="7796700" cy="3305100"/>
          </a:xfrm>
          <a:prstGeom prst="rect">
            <a:avLst/>
          </a:prstGeom>
          <a:noFill/>
          <a:ln>
            <a:noFill/>
          </a:ln>
        </p:spPr>
        <p:txBody>
          <a:bodyPr lIns="91425" tIns="91425" rIns="91425" bIns="91425" anchor="ctr" anchorCtr="0"/>
          <a:lstStyle>
            <a:lvl1pPr marL="0" marR="0" lvl="0" indent="0" algn="ctr" rtl="0">
              <a:lnSpc>
                <a:spcPct val="110000"/>
              </a:lnSpc>
              <a:spcBef>
                <a:spcPts val="0"/>
              </a:spcBef>
              <a:spcAft>
                <a:spcPts val="0"/>
              </a:spcAft>
              <a:buClr>
                <a:srgbClr val="00253E"/>
              </a:buClr>
              <a:buFont typeface="Arial"/>
              <a:buNone/>
              <a:defRPr sz="3500" b="1" i="0" u="none" strike="noStrike" cap="none">
                <a:solidFill>
                  <a:srgbClr val="00253E"/>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pic>
        <p:nvPicPr>
          <p:cNvPr id="2677" name="Shape 2677" descr="Shape 670"/>
          <p:cNvPicPr preferRelativeResize="0"/>
          <p:nvPr/>
        </p:nvPicPr>
        <p:blipFill rotWithShape="1">
          <a:blip r:embed="rId2">
            <a:alphaModFix/>
          </a:blip>
          <a:srcRect/>
          <a:stretch/>
        </p:blipFill>
        <p:spPr>
          <a:xfrm>
            <a:off x="-10" y="4772092"/>
            <a:ext cx="897000" cy="371400"/>
          </a:xfrm>
          <a:prstGeom prst="rect">
            <a:avLst/>
          </a:prstGeom>
          <a:noFill/>
          <a:ln>
            <a:noFill/>
          </a:ln>
        </p:spPr>
      </p:pic>
      <p:sp>
        <p:nvSpPr>
          <p:cNvPr id="2678" name="Shape 2678"/>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10013665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23.xml><?xml version="1.0" encoding="utf-8"?>
<p:sldLayout xmlns:a="http://schemas.openxmlformats.org/drawingml/2006/main" xmlns:r="http://schemas.openxmlformats.org/officeDocument/2006/relationships" xmlns:p="http://schemas.openxmlformats.org/presentationml/2006/main">
  <p:cSld name="34_Blank">
    <p:spTree>
      <p:nvGrpSpPr>
        <p:cNvPr id="1" name="Shape 2679"/>
        <p:cNvGrpSpPr/>
        <p:nvPr/>
      </p:nvGrpSpPr>
      <p:grpSpPr>
        <a:xfrm>
          <a:off x="0" y="0"/>
          <a:ext cx="0" cy="0"/>
          <a:chOff x="0" y="0"/>
          <a:chExt cx="0" cy="0"/>
        </a:xfrm>
      </p:grpSpPr>
      <p:pic>
        <p:nvPicPr>
          <p:cNvPr id="2680" name="Shape 2680" descr="Shape 673"/>
          <p:cNvPicPr preferRelativeResize="0"/>
          <p:nvPr/>
        </p:nvPicPr>
        <p:blipFill rotWithShape="1">
          <a:blip r:embed="rId2">
            <a:alphaModFix/>
          </a:blip>
          <a:srcRect/>
          <a:stretch/>
        </p:blipFill>
        <p:spPr>
          <a:xfrm>
            <a:off x="8272777" y="4855076"/>
            <a:ext cx="731400" cy="171300"/>
          </a:xfrm>
          <a:prstGeom prst="rect">
            <a:avLst/>
          </a:prstGeom>
          <a:noFill/>
          <a:ln>
            <a:noFill/>
          </a:ln>
        </p:spPr>
      </p:pic>
      <p:sp>
        <p:nvSpPr>
          <p:cNvPr id="2681" name="Shape 2681"/>
          <p:cNvSpPr/>
          <p:nvPr/>
        </p:nvSpPr>
        <p:spPr>
          <a:xfrm>
            <a:off x="114300" y="112010"/>
            <a:ext cx="8915400" cy="4919400"/>
          </a:xfrm>
          <a:prstGeom prst="rect">
            <a:avLst/>
          </a:prstGeom>
          <a:solidFill>
            <a:srgbClr val="22313C"/>
          </a:solidFill>
          <a:ln>
            <a:noFill/>
          </a:ln>
        </p:spPr>
        <p:txBody>
          <a:bodyPr lIns="45700" tIns="45700" rIns="45700" bIns="45700" anchor="ctr" anchorCtr="0">
            <a:noAutofit/>
          </a:bodyPr>
          <a:lstStyle/>
          <a:p>
            <a:pPr algn="ctr">
              <a:buClr>
                <a:srgbClr val="FFFFFF"/>
              </a:buClr>
            </a:pPr>
            <a:endParaRPr sz="1800">
              <a:solidFill>
                <a:srgbClr val="FFFFFF"/>
              </a:solidFill>
            </a:endParaRPr>
          </a:p>
        </p:txBody>
      </p:sp>
      <p:sp>
        <p:nvSpPr>
          <p:cNvPr id="2682" name="Shape 2682"/>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22574111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24.xml><?xml version="1.0" encoding="utf-8"?>
<p:sldLayout xmlns:a="http://schemas.openxmlformats.org/drawingml/2006/main" xmlns:r="http://schemas.openxmlformats.org/officeDocument/2006/relationships" xmlns:p="http://schemas.openxmlformats.org/presentationml/2006/main">
  <p:cSld name="35_Blank">
    <p:spTree>
      <p:nvGrpSpPr>
        <p:cNvPr id="1" name="Shape 2683"/>
        <p:cNvGrpSpPr/>
        <p:nvPr/>
      </p:nvGrpSpPr>
      <p:grpSpPr>
        <a:xfrm>
          <a:off x="0" y="0"/>
          <a:ext cx="0" cy="0"/>
          <a:chOff x="0" y="0"/>
          <a:chExt cx="0" cy="0"/>
        </a:xfrm>
      </p:grpSpPr>
      <p:pic>
        <p:nvPicPr>
          <p:cNvPr id="2684" name="Shape 2684" descr="Shape 677"/>
          <p:cNvPicPr preferRelativeResize="0"/>
          <p:nvPr/>
        </p:nvPicPr>
        <p:blipFill rotWithShape="1">
          <a:blip r:embed="rId2">
            <a:alphaModFix/>
          </a:blip>
          <a:srcRect/>
          <a:stretch/>
        </p:blipFill>
        <p:spPr>
          <a:xfrm>
            <a:off x="8272777" y="4855076"/>
            <a:ext cx="731400" cy="171300"/>
          </a:xfrm>
          <a:prstGeom prst="rect">
            <a:avLst/>
          </a:prstGeom>
          <a:noFill/>
          <a:ln>
            <a:noFill/>
          </a:ln>
        </p:spPr>
      </p:pic>
      <p:sp>
        <p:nvSpPr>
          <p:cNvPr id="2685" name="Shape 2685"/>
          <p:cNvSpPr/>
          <p:nvPr/>
        </p:nvSpPr>
        <p:spPr>
          <a:xfrm>
            <a:off x="114300" y="112009"/>
            <a:ext cx="8915400" cy="4919400"/>
          </a:xfrm>
          <a:prstGeom prst="rect">
            <a:avLst/>
          </a:prstGeom>
          <a:solidFill>
            <a:srgbClr val="22313C"/>
          </a:solidFill>
          <a:ln>
            <a:noFill/>
          </a:ln>
        </p:spPr>
        <p:txBody>
          <a:bodyPr lIns="45700" tIns="45700" rIns="45700" bIns="45700" anchor="ctr" anchorCtr="0">
            <a:noAutofit/>
          </a:bodyPr>
          <a:lstStyle/>
          <a:p>
            <a:pPr algn="ctr">
              <a:buClr>
                <a:srgbClr val="FFFFFF"/>
              </a:buClr>
            </a:pPr>
            <a:endParaRPr sz="1800">
              <a:solidFill>
                <a:srgbClr val="FFFFFF"/>
              </a:solidFill>
            </a:endParaRPr>
          </a:p>
        </p:txBody>
      </p:sp>
      <p:sp>
        <p:nvSpPr>
          <p:cNvPr id="2686" name="Shape 2686"/>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14730092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25.xml><?xml version="1.0" encoding="utf-8"?>
<p:sldLayout xmlns:a="http://schemas.openxmlformats.org/drawingml/2006/main" xmlns:r="http://schemas.openxmlformats.org/officeDocument/2006/relationships" xmlns:p="http://schemas.openxmlformats.org/presentationml/2006/main">
  <p:cSld name="6_Title">
    <p:bg>
      <p:bgPr>
        <a:solidFill>
          <a:srgbClr val="1AB9A5"/>
        </a:solidFill>
        <a:effectLst/>
      </p:bgPr>
    </p:bg>
    <p:spTree>
      <p:nvGrpSpPr>
        <p:cNvPr id="1" name="Shape 2687"/>
        <p:cNvGrpSpPr/>
        <p:nvPr/>
      </p:nvGrpSpPr>
      <p:grpSpPr>
        <a:xfrm>
          <a:off x="0" y="0"/>
          <a:ext cx="0" cy="0"/>
          <a:chOff x="0" y="0"/>
          <a:chExt cx="0" cy="0"/>
        </a:xfrm>
      </p:grpSpPr>
      <p:pic>
        <p:nvPicPr>
          <p:cNvPr id="2688" name="Shape 2688" descr="Shape 681"/>
          <p:cNvPicPr preferRelativeResize="0"/>
          <p:nvPr/>
        </p:nvPicPr>
        <p:blipFill rotWithShape="1">
          <a:blip r:embed="rId2">
            <a:alphaModFix/>
          </a:blip>
          <a:srcRect t="1905" r="8366" b="13799"/>
          <a:stretch/>
        </p:blipFill>
        <p:spPr>
          <a:xfrm>
            <a:off x="767533" y="-22"/>
            <a:ext cx="8376600" cy="5143500"/>
          </a:xfrm>
          <a:prstGeom prst="rect">
            <a:avLst/>
          </a:prstGeom>
          <a:noFill/>
          <a:ln>
            <a:noFill/>
          </a:ln>
        </p:spPr>
      </p:pic>
      <p:sp>
        <p:nvSpPr>
          <p:cNvPr id="2689" name="Shape 2689"/>
          <p:cNvSpPr/>
          <p:nvPr/>
        </p:nvSpPr>
        <p:spPr>
          <a:xfrm>
            <a:off x="0" y="-25"/>
            <a:ext cx="9144000" cy="5143500"/>
          </a:xfrm>
          <a:prstGeom prst="rect">
            <a:avLst/>
          </a:prstGeom>
          <a:gradFill>
            <a:gsLst>
              <a:gs pos="0">
                <a:srgbClr val="1AB9A5"/>
              </a:gs>
              <a:gs pos="10000">
                <a:srgbClr val="1AB9A5"/>
              </a:gs>
              <a:gs pos="100000">
                <a:srgbClr val="1AB9A5">
                  <a:alpha val="72941"/>
                </a:srgbClr>
              </a:gs>
            </a:gsLst>
            <a:lin ang="0" scaled="0"/>
          </a:gradFill>
          <a:ln>
            <a:noFill/>
          </a:ln>
        </p:spPr>
        <p:txBody>
          <a:bodyPr lIns="45700" tIns="45700" rIns="45700" bIns="45700" anchor="ctr" anchorCtr="0">
            <a:noAutofit/>
          </a:bodyPr>
          <a:lstStyle/>
          <a:p>
            <a:pPr algn="ctr">
              <a:buClr>
                <a:srgbClr val="A9DBD6"/>
              </a:buClr>
            </a:pPr>
            <a:endParaRPr sz="1800">
              <a:solidFill>
                <a:srgbClr val="A9DBD6"/>
              </a:solidFill>
            </a:endParaRPr>
          </a:p>
        </p:txBody>
      </p:sp>
      <p:pic>
        <p:nvPicPr>
          <p:cNvPr id="2690" name="Shape 2690" descr="Shape 683"/>
          <p:cNvPicPr preferRelativeResize="0"/>
          <p:nvPr/>
        </p:nvPicPr>
        <p:blipFill rotWithShape="1">
          <a:blip r:embed="rId3">
            <a:alphaModFix/>
          </a:blip>
          <a:srcRect/>
          <a:stretch/>
        </p:blipFill>
        <p:spPr>
          <a:xfrm>
            <a:off x="224817" y="515477"/>
            <a:ext cx="2353800" cy="921000"/>
          </a:xfrm>
          <a:prstGeom prst="rect">
            <a:avLst/>
          </a:prstGeom>
          <a:noFill/>
          <a:ln>
            <a:noFill/>
          </a:ln>
        </p:spPr>
      </p:pic>
      <p:cxnSp>
        <p:nvCxnSpPr>
          <p:cNvPr id="2691" name="Shape 2691"/>
          <p:cNvCxnSpPr/>
          <p:nvPr/>
        </p:nvCxnSpPr>
        <p:spPr>
          <a:xfrm>
            <a:off x="762343" y="3110100"/>
            <a:ext cx="738900" cy="0"/>
          </a:xfrm>
          <a:prstGeom prst="straightConnector1">
            <a:avLst/>
          </a:prstGeom>
          <a:noFill/>
          <a:ln w="38100" cap="flat" cmpd="sng">
            <a:solidFill>
              <a:srgbClr val="00253E"/>
            </a:solidFill>
            <a:prstDash val="solid"/>
            <a:round/>
            <a:headEnd type="none" w="med" len="med"/>
            <a:tailEnd type="none" w="med" len="med"/>
          </a:ln>
        </p:spPr>
      </p:cxnSp>
      <p:sp>
        <p:nvSpPr>
          <p:cNvPr id="2692" name="Shape 2692"/>
          <p:cNvSpPr txBox="1">
            <a:spLocks noGrp="1"/>
          </p:cNvSpPr>
          <p:nvPr>
            <p:ph type="title"/>
          </p:nvPr>
        </p:nvSpPr>
        <p:spPr>
          <a:xfrm>
            <a:off x="668791" y="1737008"/>
            <a:ext cx="5854800" cy="11916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00253E"/>
              </a:buClr>
              <a:buFont typeface="Arial"/>
              <a:buNone/>
              <a:defRPr sz="3500" b="1" i="0" u="none" strike="noStrike" cap="none">
                <a:solidFill>
                  <a:srgbClr val="00253E"/>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693" name="Shape 2693"/>
          <p:cNvSpPr txBox="1"/>
          <p:nvPr/>
        </p:nvSpPr>
        <p:spPr>
          <a:xfrm>
            <a:off x="6402851" y="4782060"/>
            <a:ext cx="2656800" cy="268800"/>
          </a:xfrm>
          <a:prstGeom prst="rect">
            <a:avLst/>
          </a:prstGeom>
          <a:noFill/>
          <a:ln>
            <a:noFill/>
          </a:ln>
        </p:spPr>
        <p:txBody>
          <a:bodyPr lIns="91375" tIns="91375" rIns="91375" bIns="91375" anchor="t" anchorCtr="0">
            <a:noAutofit/>
          </a:bodyPr>
          <a:lstStyle/>
          <a:p>
            <a:pPr algn="r">
              <a:buClr>
                <a:srgbClr val="D5EDEA"/>
              </a:buClr>
              <a:buSzPct val="25000"/>
            </a:pPr>
            <a:r>
              <a:rPr lang="en" sz="700">
                <a:solidFill>
                  <a:srgbClr val="D5EDEA"/>
                </a:solidFill>
              </a:rPr>
              <a:t>© Copyright 2017 Pivotal Software, Inc. All rights Reserved.</a:t>
            </a:r>
          </a:p>
        </p:txBody>
      </p:sp>
      <p:sp>
        <p:nvSpPr>
          <p:cNvPr id="2694" name="Shape 2694"/>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38979698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26.xml><?xml version="1.0" encoding="utf-8"?>
<p:sldLayout xmlns:a="http://schemas.openxmlformats.org/drawingml/2006/main" xmlns:r="http://schemas.openxmlformats.org/officeDocument/2006/relationships" xmlns:p="http://schemas.openxmlformats.org/presentationml/2006/main">
  <p:cSld name="36_Blank">
    <p:spTree>
      <p:nvGrpSpPr>
        <p:cNvPr id="1" name="Shape 2695"/>
        <p:cNvGrpSpPr/>
        <p:nvPr/>
      </p:nvGrpSpPr>
      <p:grpSpPr>
        <a:xfrm>
          <a:off x="0" y="0"/>
          <a:ext cx="0" cy="0"/>
          <a:chOff x="0" y="0"/>
          <a:chExt cx="0" cy="0"/>
        </a:xfrm>
      </p:grpSpPr>
      <p:pic>
        <p:nvPicPr>
          <p:cNvPr id="2696" name="Shape 2696" descr="Shape 689"/>
          <p:cNvPicPr preferRelativeResize="0"/>
          <p:nvPr/>
        </p:nvPicPr>
        <p:blipFill rotWithShape="1">
          <a:blip r:embed="rId2">
            <a:alphaModFix/>
          </a:blip>
          <a:srcRect/>
          <a:stretch/>
        </p:blipFill>
        <p:spPr>
          <a:xfrm>
            <a:off x="8272777" y="4855076"/>
            <a:ext cx="731400" cy="171300"/>
          </a:xfrm>
          <a:prstGeom prst="rect">
            <a:avLst/>
          </a:prstGeom>
          <a:noFill/>
          <a:ln>
            <a:noFill/>
          </a:ln>
        </p:spPr>
      </p:pic>
      <p:sp>
        <p:nvSpPr>
          <p:cNvPr id="2697" name="Shape 2697"/>
          <p:cNvSpPr txBox="1">
            <a:spLocks noGrp="1"/>
          </p:cNvSpPr>
          <p:nvPr>
            <p:ph type="sldNum" idx="12"/>
          </p:nvPr>
        </p:nvSpPr>
        <p:spPr>
          <a:xfrm>
            <a:off x="48247" y="4861462"/>
            <a:ext cx="231300" cy="214500"/>
          </a:xfrm>
          <a:prstGeom prst="rect">
            <a:avLst/>
          </a:prstGeom>
          <a:noFill/>
          <a:ln>
            <a:noFill/>
          </a:ln>
        </p:spPr>
        <p:txBody>
          <a:bodyPr lIns="45675" tIns="45675" rIns="45675" bIns="45675" anchor="t" anchorCtr="0">
            <a:noAutofit/>
          </a:bodyPr>
          <a:lstStyle/>
          <a:p>
            <a:pPr>
              <a:buClr>
                <a:srgbClr val="A5A5A5"/>
              </a:buClr>
              <a:buSzPct val="25000"/>
              <a:buFont typeface="Arial"/>
              <a:buNone/>
            </a:pPr>
            <a:fld id="{00000000-1234-1234-1234-123412341234}" type="slidenum">
              <a:rPr lang="en" sz="900">
                <a:solidFill>
                  <a:srgbClr val="A5A5A5"/>
                </a:solidFill>
              </a:rPr>
              <a:pPr>
                <a:buClr>
                  <a:srgbClr val="A5A5A5"/>
                </a:buClr>
                <a:buSzPct val="25000"/>
                <a:buFont typeface="Arial"/>
                <a:buNone/>
              </a:pPr>
              <a:t>‹#›</a:t>
            </a:fld>
            <a:endParaRPr lang="en" sz="900">
              <a:solidFill>
                <a:srgbClr val="A5A5A5"/>
              </a:solidFill>
            </a:endParaRPr>
          </a:p>
        </p:txBody>
      </p:sp>
    </p:spTree>
    <p:extLst>
      <p:ext uri="{BB962C8B-B14F-4D97-AF65-F5344CB8AC3E}">
        <p14:creationId xmlns:p14="http://schemas.microsoft.com/office/powerpoint/2010/main" val="5435412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27.xml><?xml version="1.0" encoding="utf-8"?>
<p:sldLayout xmlns:a="http://schemas.openxmlformats.org/drawingml/2006/main" xmlns:r="http://schemas.openxmlformats.org/officeDocument/2006/relationships" xmlns:p="http://schemas.openxmlformats.org/presentationml/2006/main">
  <p:cSld name="7_Side-by-Side">
    <p:spTree>
      <p:nvGrpSpPr>
        <p:cNvPr id="1" name="Shape 2698"/>
        <p:cNvGrpSpPr/>
        <p:nvPr/>
      </p:nvGrpSpPr>
      <p:grpSpPr>
        <a:xfrm>
          <a:off x="0" y="0"/>
          <a:ext cx="0" cy="0"/>
          <a:chOff x="0" y="0"/>
          <a:chExt cx="0" cy="0"/>
        </a:xfrm>
      </p:grpSpPr>
      <p:pic>
        <p:nvPicPr>
          <p:cNvPr id="2699" name="Shape 2699" descr="Shape 692"/>
          <p:cNvPicPr preferRelativeResize="0"/>
          <p:nvPr/>
        </p:nvPicPr>
        <p:blipFill rotWithShape="1">
          <a:blip r:embed="rId2">
            <a:alphaModFix/>
          </a:blip>
          <a:srcRect/>
          <a:stretch/>
        </p:blipFill>
        <p:spPr>
          <a:xfrm>
            <a:off x="-10" y="4772092"/>
            <a:ext cx="897000" cy="371400"/>
          </a:xfrm>
          <a:prstGeom prst="rect">
            <a:avLst/>
          </a:prstGeom>
          <a:noFill/>
          <a:ln>
            <a:noFill/>
          </a:ln>
        </p:spPr>
      </p:pic>
      <p:cxnSp>
        <p:nvCxnSpPr>
          <p:cNvPr id="2700" name="Shape 2700"/>
          <p:cNvCxnSpPr/>
          <p:nvPr/>
        </p:nvCxnSpPr>
        <p:spPr>
          <a:xfrm rot="10800000">
            <a:off x="4574537" y="925301"/>
            <a:ext cx="0" cy="3807600"/>
          </a:xfrm>
          <a:prstGeom prst="straightConnector1">
            <a:avLst/>
          </a:prstGeom>
          <a:noFill/>
          <a:ln w="19050" cap="flat" cmpd="sng">
            <a:solidFill>
              <a:srgbClr val="D9D9D9"/>
            </a:solidFill>
            <a:prstDash val="solid"/>
            <a:round/>
            <a:headEnd type="none" w="med" len="med"/>
            <a:tailEnd type="none" w="med" len="med"/>
          </a:ln>
        </p:spPr>
      </p:cxnSp>
      <p:cxnSp>
        <p:nvCxnSpPr>
          <p:cNvPr id="2701" name="Shape 2701"/>
          <p:cNvCxnSpPr/>
          <p:nvPr/>
        </p:nvCxnSpPr>
        <p:spPr>
          <a:xfrm>
            <a:off x="4572000" y="-214527"/>
            <a:ext cx="0" cy="119700"/>
          </a:xfrm>
          <a:prstGeom prst="straightConnector1">
            <a:avLst/>
          </a:prstGeom>
          <a:noFill/>
          <a:ln w="9525" cap="flat" cmpd="sng">
            <a:solidFill>
              <a:srgbClr val="FFFFFF"/>
            </a:solidFill>
            <a:prstDash val="solid"/>
            <a:round/>
            <a:headEnd type="none" w="med" len="med"/>
            <a:tailEnd type="none" w="med" len="med"/>
          </a:ln>
        </p:spPr>
      </p:cxnSp>
      <p:sp>
        <p:nvSpPr>
          <p:cNvPr id="2702" name="Shape 2702"/>
          <p:cNvSpPr txBox="1">
            <a:spLocks noGrp="1"/>
          </p:cNvSpPr>
          <p:nvPr>
            <p:ph type="title"/>
          </p:nvPr>
        </p:nvSpPr>
        <p:spPr>
          <a:xfrm>
            <a:off x="253550" y="151268"/>
            <a:ext cx="8663100" cy="557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253E"/>
              </a:buClr>
              <a:buFont typeface="Arial"/>
              <a:buNone/>
              <a:defRPr sz="2500" b="1" i="0" u="none" strike="noStrike" cap="none">
                <a:solidFill>
                  <a:srgbClr val="00253E"/>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703" name="Shape 2703"/>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23549197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28.xml><?xml version="1.0" encoding="utf-8"?>
<p:sldLayout xmlns:a="http://schemas.openxmlformats.org/drawingml/2006/main" xmlns:r="http://schemas.openxmlformats.org/officeDocument/2006/relationships" xmlns:p="http://schemas.openxmlformats.org/presentationml/2006/main">
  <p:cSld name="6_Divider">
    <p:bg>
      <p:bgPr>
        <a:solidFill>
          <a:srgbClr val="1AB9A5"/>
        </a:solidFill>
        <a:effectLst/>
      </p:bgPr>
    </p:bg>
    <p:spTree>
      <p:nvGrpSpPr>
        <p:cNvPr id="1" name="Shape 2704"/>
        <p:cNvGrpSpPr/>
        <p:nvPr/>
      </p:nvGrpSpPr>
      <p:grpSpPr>
        <a:xfrm>
          <a:off x="0" y="0"/>
          <a:ext cx="0" cy="0"/>
          <a:chOff x="0" y="0"/>
          <a:chExt cx="0" cy="0"/>
        </a:xfrm>
      </p:grpSpPr>
      <p:sp>
        <p:nvSpPr>
          <p:cNvPr id="2705" name="Shape 2705"/>
          <p:cNvSpPr txBox="1">
            <a:spLocks noGrp="1"/>
          </p:cNvSpPr>
          <p:nvPr>
            <p:ph type="title"/>
          </p:nvPr>
        </p:nvSpPr>
        <p:spPr>
          <a:xfrm>
            <a:off x="856750" y="1803874"/>
            <a:ext cx="7430400" cy="3774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rgbClr val="FFFFFF"/>
              </a:buClr>
              <a:buFont typeface="Arial"/>
              <a:buNone/>
              <a:defRPr sz="1500" b="0" i="0" u="none" strike="noStrike" cap="none">
                <a:solidFill>
                  <a:srgbClr val="FFFFFF"/>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cxnSp>
        <p:nvCxnSpPr>
          <p:cNvPr id="2706" name="Shape 2706"/>
          <p:cNvCxnSpPr/>
          <p:nvPr/>
        </p:nvCxnSpPr>
        <p:spPr>
          <a:xfrm>
            <a:off x="4202555" y="2323832"/>
            <a:ext cx="738900" cy="0"/>
          </a:xfrm>
          <a:prstGeom prst="straightConnector1">
            <a:avLst/>
          </a:prstGeom>
          <a:noFill/>
          <a:ln w="38100" cap="flat" cmpd="sng">
            <a:solidFill>
              <a:srgbClr val="FFFFFF"/>
            </a:solidFill>
            <a:prstDash val="solid"/>
            <a:round/>
            <a:headEnd type="none" w="med" len="med"/>
            <a:tailEnd type="none" w="med" len="med"/>
          </a:ln>
        </p:spPr>
      </p:cxnSp>
      <p:pic>
        <p:nvPicPr>
          <p:cNvPr id="2707" name="Shape 2707" descr="Shape 700"/>
          <p:cNvPicPr preferRelativeResize="0"/>
          <p:nvPr/>
        </p:nvPicPr>
        <p:blipFill rotWithShape="1">
          <a:blip r:embed="rId2">
            <a:alphaModFix/>
          </a:blip>
          <a:srcRect l="10376" t="14302" r="10597" b="6369"/>
          <a:stretch/>
        </p:blipFill>
        <p:spPr>
          <a:xfrm>
            <a:off x="0" y="4793219"/>
            <a:ext cx="891600" cy="350400"/>
          </a:xfrm>
          <a:prstGeom prst="rect">
            <a:avLst/>
          </a:prstGeom>
          <a:noFill/>
          <a:ln>
            <a:noFill/>
          </a:ln>
        </p:spPr>
      </p:pic>
      <p:sp>
        <p:nvSpPr>
          <p:cNvPr id="2708" name="Shape 2708"/>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33253729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29.xml><?xml version="1.0" encoding="utf-8"?>
<p:sldLayout xmlns:a="http://schemas.openxmlformats.org/drawingml/2006/main" xmlns:r="http://schemas.openxmlformats.org/officeDocument/2006/relationships" xmlns:p="http://schemas.openxmlformats.org/presentationml/2006/main">
  <p:cSld name="6_Statement">
    <p:spTree>
      <p:nvGrpSpPr>
        <p:cNvPr id="1" name="Shape 2709"/>
        <p:cNvGrpSpPr/>
        <p:nvPr/>
      </p:nvGrpSpPr>
      <p:grpSpPr>
        <a:xfrm>
          <a:off x="0" y="0"/>
          <a:ext cx="0" cy="0"/>
          <a:chOff x="0" y="0"/>
          <a:chExt cx="0" cy="0"/>
        </a:xfrm>
      </p:grpSpPr>
      <p:sp>
        <p:nvSpPr>
          <p:cNvPr id="2710" name="Shape 2710"/>
          <p:cNvSpPr/>
          <p:nvPr/>
        </p:nvSpPr>
        <p:spPr>
          <a:xfrm>
            <a:off x="0" y="0"/>
            <a:ext cx="9144000" cy="5143500"/>
          </a:xfrm>
          <a:prstGeom prst="rect">
            <a:avLst/>
          </a:prstGeom>
          <a:gradFill>
            <a:gsLst>
              <a:gs pos="0">
                <a:srgbClr val="95D4D1"/>
              </a:gs>
              <a:gs pos="100000">
                <a:srgbClr val="B7E2DF"/>
              </a:gs>
            </a:gsLst>
            <a:lin ang="16200038" scaled="0"/>
          </a:gradFill>
          <a:ln>
            <a:noFill/>
          </a:ln>
          <a:effectLst>
            <a:outerShdw blurRad="38100" dist="23000" dir="5400000" rotWithShape="0">
              <a:srgbClr val="000000">
                <a:alpha val="33330"/>
              </a:srgbClr>
            </a:outerShdw>
          </a:effectLst>
        </p:spPr>
        <p:txBody>
          <a:bodyPr lIns="45700" tIns="45700" rIns="45700" bIns="45700" anchor="ctr" anchorCtr="0">
            <a:noAutofit/>
          </a:bodyPr>
          <a:lstStyle/>
          <a:p>
            <a:pPr algn="ctr">
              <a:buClr>
                <a:srgbClr val="434343"/>
              </a:buClr>
            </a:pPr>
            <a:endParaRPr>
              <a:solidFill>
                <a:srgbClr val="434343"/>
              </a:solidFill>
            </a:endParaRPr>
          </a:p>
        </p:txBody>
      </p:sp>
      <p:sp>
        <p:nvSpPr>
          <p:cNvPr id="2711" name="Shape 2711"/>
          <p:cNvSpPr txBox="1">
            <a:spLocks noGrp="1"/>
          </p:cNvSpPr>
          <p:nvPr>
            <p:ph type="title"/>
          </p:nvPr>
        </p:nvSpPr>
        <p:spPr>
          <a:xfrm>
            <a:off x="668800" y="925119"/>
            <a:ext cx="7796700" cy="3305100"/>
          </a:xfrm>
          <a:prstGeom prst="rect">
            <a:avLst/>
          </a:prstGeom>
          <a:noFill/>
          <a:ln>
            <a:noFill/>
          </a:ln>
        </p:spPr>
        <p:txBody>
          <a:bodyPr lIns="91425" tIns="91425" rIns="91425" bIns="91425" anchor="ctr" anchorCtr="0"/>
          <a:lstStyle>
            <a:lvl1pPr marL="0" marR="0" lvl="0" indent="0" algn="ctr" rtl="0">
              <a:lnSpc>
                <a:spcPct val="110000"/>
              </a:lnSpc>
              <a:spcBef>
                <a:spcPts val="0"/>
              </a:spcBef>
              <a:spcAft>
                <a:spcPts val="0"/>
              </a:spcAft>
              <a:buClr>
                <a:srgbClr val="00253E"/>
              </a:buClr>
              <a:buFont typeface="Arial"/>
              <a:buNone/>
              <a:defRPr sz="3500" b="1" i="0" u="none" strike="noStrike" cap="none">
                <a:solidFill>
                  <a:srgbClr val="00253E"/>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pic>
        <p:nvPicPr>
          <p:cNvPr id="2712" name="Shape 2712" descr="Shape 705"/>
          <p:cNvPicPr preferRelativeResize="0"/>
          <p:nvPr/>
        </p:nvPicPr>
        <p:blipFill rotWithShape="1">
          <a:blip r:embed="rId2">
            <a:alphaModFix/>
          </a:blip>
          <a:srcRect/>
          <a:stretch/>
        </p:blipFill>
        <p:spPr>
          <a:xfrm>
            <a:off x="-10" y="4772092"/>
            <a:ext cx="897000" cy="371400"/>
          </a:xfrm>
          <a:prstGeom prst="rect">
            <a:avLst/>
          </a:prstGeom>
          <a:noFill/>
          <a:ln>
            <a:noFill/>
          </a:ln>
        </p:spPr>
      </p:pic>
      <p:sp>
        <p:nvSpPr>
          <p:cNvPr id="2713" name="Shape 2713"/>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4797050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cSld name="Dark Body w/ Support">
    <p:bg>
      <p:bgPr>
        <a:solidFill>
          <a:schemeClr val="dk1"/>
        </a:solidFill>
        <a:effectLst/>
      </p:bgPr>
    </p:bg>
    <p:spTree>
      <p:nvGrpSpPr>
        <p:cNvPr id="1" name="Shape 1383"/>
        <p:cNvGrpSpPr/>
        <p:nvPr/>
      </p:nvGrpSpPr>
      <p:grpSpPr>
        <a:xfrm>
          <a:off x="0" y="0"/>
          <a:ext cx="0" cy="0"/>
          <a:chOff x="0" y="0"/>
          <a:chExt cx="0" cy="0"/>
        </a:xfrm>
      </p:grpSpPr>
      <p:cxnSp>
        <p:nvCxnSpPr>
          <p:cNvPr id="1384" name="Shape 1384"/>
          <p:cNvCxnSpPr/>
          <p:nvPr/>
        </p:nvCxnSpPr>
        <p:spPr>
          <a:xfrm rot="10800000">
            <a:off x="6096000" y="925300"/>
            <a:ext cx="0" cy="3807600"/>
          </a:xfrm>
          <a:prstGeom prst="straightConnector1">
            <a:avLst/>
          </a:prstGeom>
          <a:noFill/>
          <a:ln w="19050" cap="flat" cmpd="sng">
            <a:solidFill>
              <a:srgbClr val="335268"/>
            </a:solidFill>
            <a:prstDash val="solid"/>
            <a:round/>
            <a:headEnd type="none" w="med" len="med"/>
            <a:tailEnd type="none" w="med" len="med"/>
          </a:ln>
        </p:spPr>
      </p:cxnSp>
      <p:cxnSp>
        <p:nvCxnSpPr>
          <p:cNvPr id="1385" name="Shape 1385"/>
          <p:cNvCxnSpPr/>
          <p:nvPr/>
        </p:nvCxnSpPr>
        <p:spPr>
          <a:xfrm>
            <a:off x="6096000" y="-214525"/>
            <a:ext cx="0" cy="119700"/>
          </a:xfrm>
          <a:prstGeom prst="straightConnector1">
            <a:avLst/>
          </a:prstGeom>
          <a:noFill/>
          <a:ln w="9525" cap="flat" cmpd="sng">
            <a:solidFill>
              <a:srgbClr val="FFFFFF"/>
            </a:solidFill>
            <a:prstDash val="solid"/>
            <a:round/>
            <a:headEnd type="none" w="lg" len="lg"/>
            <a:tailEnd type="none" w="lg" len="lg"/>
          </a:ln>
        </p:spPr>
      </p:cxnSp>
      <p:sp>
        <p:nvSpPr>
          <p:cNvPr id="1386" name="Shape 1386"/>
          <p:cNvSpPr txBox="1">
            <a:spLocks noGrp="1"/>
          </p:cNvSpPr>
          <p:nvPr>
            <p:ph type="title"/>
          </p:nvPr>
        </p:nvSpPr>
        <p:spPr>
          <a:xfrm>
            <a:off x="253550" y="151275"/>
            <a:ext cx="8663100" cy="557700"/>
          </a:xfrm>
          <a:prstGeom prst="rect">
            <a:avLst/>
          </a:prstGeom>
          <a:noFill/>
          <a:ln>
            <a:noFill/>
          </a:ln>
        </p:spPr>
        <p:txBody>
          <a:bodyPr lIns="91425" tIns="91425" rIns="91425" bIns="91425" anchor="t" anchorCtr="0"/>
          <a:lstStyle>
            <a:lvl1pPr lvl="0" rtl="0">
              <a:spcBef>
                <a:spcPts val="0"/>
              </a:spcBef>
              <a:buNone/>
              <a:defRPr sz="2500" b="1">
                <a:solidFill>
                  <a:srgbClr val="FFFFFF"/>
                </a:solidFill>
                <a:latin typeface="Proxima Nova"/>
                <a:ea typeface="Proxima Nova"/>
                <a:cs typeface="Proxima Nova"/>
                <a:sym typeface="Proxima Nova"/>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pic>
        <p:nvPicPr>
          <p:cNvPr id="1387" name="Shape 1387" descr="Pivotal White RGB.eps"/>
          <p:cNvPicPr preferRelativeResize="0"/>
          <p:nvPr/>
        </p:nvPicPr>
        <p:blipFill rotWithShape="1">
          <a:blip r:embed="rId2">
            <a:alphaModFix/>
          </a:blip>
          <a:srcRect l="10376" t="14301" r="10597" b="6377"/>
          <a:stretch/>
        </p:blipFill>
        <p:spPr>
          <a:xfrm>
            <a:off x="0" y="4793225"/>
            <a:ext cx="891600" cy="350400"/>
          </a:xfrm>
          <a:prstGeom prst="rect">
            <a:avLst/>
          </a:prstGeom>
          <a:noFill/>
          <a:ln>
            <a:noFill/>
          </a:ln>
        </p:spPr>
      </p:pic>
    </p:spTree>
    <p:extLst>
      <p:ext uri="{BB962C8B-B14F-4D97-AF65-F5344CB8AC3E}">
        <p14:creationId xmlns:p14="http://schemas.microsoft.com/office/powerpoint/2010/main" val="19767345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30.xml><?xml version="1.0" encoding="utf-8"?>
<p:sldLayout xmlns:a="http://schemas.openxmlformats.org/drawingml/2006/main" xmlns:r="http://schemas.openxmlformats.org/officeDocument/2006/relationships" xmlns:p="http://schemas.openxmlformats.org/presentationml/2006/main">
  <p:cSld name="37_Blank">
    <p:spTree>
      <p:nvGrpSpPr>
        <p:cNvPr id="1" name="Shape 2714"/>
        <p:cNvGrpSpPr/>
        <p:nvPr/>
      </p:nvGrpSpPr>
      <p:grpSpPr>
        <a:xfrm>
          <a:off x="0" y="0"/>
          <a:ext cx="0" cy="0"/>
          <a:chOff x="0" y="0"/>
          <a:chExt cx="0" cy="0"/>
        </a:xfrm>
      </p:grpSpPr>
      <p:pic>
        <p:nvPicPr>
          <p:cNvPr id="2715" name="Shape 2715" descr="Shape 708"/>
          <p:cNvPicPr preferRelativeResize="0"/>
          <p:nvPr/>
        </p:nvPicPr>
        <p:blipFill rotWithShape="1">
          <a:blip r:embed="rId2">
            <a:alphaModFix/>
          </a:blip>
          <a:srcRect/>
          <a:stretch/>
        </p:blipFill>
        <p:spPr>
          <a:xfrm>
            <a:off x="8272777" y="4855076"/>
            <a:ext cx="731400" cy="171300"/>
          </a:xfrm>
          <a:prstGeom prst="rect">
            <a:avLst/>
          </a:prstGeom>
          <a:noFill/>
          <a:ln>
            <a:noFill/>
          </a:ln>
        </p:spPr>
      </p:pic>
      <p:sp>
        <p:nvSpPr>
          <p:cNvPr id="2716" name="Shape 2716"/>
          <p:cNvSpPr/>
          <p:nvPr/>
        </p:nvSpPr>
        <p:spPr>
          <a:xfrm>
            <a:off x="114300" y="112009"/>
            <a:ext cx="8915400" cy="4919400"/>
          </a:xfrm>
          <a:prstGeom prst="rect">
            <a:avLst/>
          </a:prstGeom>
          <a:solidFill>
            <a:srgbClr val="22313C"/>
          </a:solidFill>
          <a:ln>
            <a:noFill/>
          </a:ln>
        </p:spPr>
        <p:txBody>
          <a:bodyPr lIns="45700" tIns="45700" rIns="45700" bIns="45700" anchor="ctr" anchorCtr="0">
            <a:noAutofit/>
          </a:bodyPr>
          <a:lstStyle/>
          <a:p>
            <a:pPr algn="ctr">
              <a:buClr>
                <a:srgbClr val="FFFFFF"/>
              </a:buClr>
            </a:pPr>
            <a:endParaRPr sz="1800">
              <a:solidFill>
                <a:srgbClr val="FFFFFF"/>
              </a:solidFill>
            </a:endParaRPr>
          </a:p>
        </p:txBody>
      </p:sp>
      <p:sp>
        <p:nvSpPr>
          <p:cNvPr id="2717" name="Shape 2717"/>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9252525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31.xml><?xml version="1.0" encoding="utf-8"?>
<p:sldLayout xmlns:a="http://schemas.openxmlformats.org/drawingml/2006/main" xmlns:r="http://schemas.openxmlformats.org/officeDocument/2006/relationships" xmlns:p="http://schemas.openxmlformats.org/presentationml/2006/main">
  <p:cSld name="6_Title slide">
    <p:spTree>
      <p:nvGrpSpPr>
        <p:cNvPr id="1" name="Shape 2718"/>
        <p:cNvGrpSpPr/>
        <p:nvPr/>
      </p:nvGrpSpPr>
      <p:grpSpPr>
        <a:xfrm>
          <a:off x="0" y="0"/>
          <a:ext cx="0" cy="0"/>
          <a:chOff x="0" y="0"/>
          <a:chExt cx="0" cy="0"/>
        </a:xfrm>
      </p:grpSpPr>
      <p:sp>
        <p:nvSpPr>
          <p:cNvPr id="2719" name="Shape 2719"/>
          <p:cNvSpPr txBox="1">
            <a:spLocks noGrp="1"/>
          </p:cNvSpPr>
          <p:nvPr>
            <p:ph type="title"/>
          </p:nvPr>
        </p:nvSpPr>
        <p:spPr>
          <a:xfrm>
            <a:off x="311708" y="744570"/>
            <a:ext cx="8520600" cy="20526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rgbClr val="000000"/>
              </a:buClr>
              <a:buFont typeface="Arial"/>
              <a:buNone/>
              <a:defRPr sz="52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720" name="Shape 2720"/>
          <p:cNvSpPr txBox="1">
            <a:spLocks noGrp="1"/>
          </p:cNvSpPr>
          <p:nvPr>
            <p:ph type="body" idx="1"/>
          </p:nvPr>
        </p:nvSpPr>
        <p:spPr>
          <a:xfrm>
            <a:off x="311694" y="2834125"/>
            <a:ext cx="8520600" cy="792600"/>
          </a:xfrm>
          <a:prstGeom prst="rect">
            <a:avLst/>
          </a:prstGeom>
          <a:noFill/>
          <a:ln>
            <a:noFill/>
          </a:ln>
        </p:spPr>
        <p:txBody>
          <a:bodyPr lIns="91425" tIns="91425" rIns="91425" bIns="91425" anchor="t" anchorCtr="0"/>
          <a:lstStyle>
            <a:lvl1pPr marL="0" marR="0" lvl="0" indent="0" algn="ctr" rtl="0">
              <a:lnSpc>
                <a:spcPct val="100000"/>
              </a:lnSpc>
              <a:spcBef>
                <a:spcPts val="0"/>
              </a:spcBef>
              <a:spcAft>
                <a:spcPts val="0"/>
              </a:spcAft>
              <a:buClr>
                <a:srgbClr val="585858"/>
              </a:buClr>
              <a:buFont typeface="Arial"/>
              <a:buNone/>
              <a:defRPr sz="2800" b="0" i="0" u="none" strike="noStrike" cap="none">
                <a:solidFill>
                  <a:srgbClr val="585858"/>
                </a:solidFill>
                <a:latin typeface="Arial"/>
                <a:ea typeface="Arial"/>
                <a:cs typeface="Arial"/>
                <a:sym typeface="Arial"/>
              </a:defRPr>
            </a:lvl1pPr>
            <a:lvl2pPr marL="0" marR="0" lvl="1" indent="0" algn="ctr" rtl="0">
              <a:lnSpc>
                <a:spcPct val="100000"/>
              </a:lnSpc>
              <a:spcBef>
                <a:spcPts val="0"/>
              </a:spcBef>
              <a:spcAft>
                <a:spcPts val="0"/>
              </a:spcAft>
              <a:buClr>
                <a:srgbClr val="585858"/>
              </a:buClr>
              <a:buFont typeface="Arial"/>
              <a:buNone/>
              <a:defRPr sz="2800" b="0" i="0" u="none" strike="noStrike" cap="none">
                <a:solidFill>
                  <a:srgbClr val="585858"/>
                </a:solidFill>
                <a:latin typeface="Arial"/>
                <a:ea typeface="Arial"/>
                <a:cs typeface="Arial"/>
                <a:sym typeface="Arial"/>
              </a:defRPr>
            </a:lvl2pPr>
            <a:lvl3pPr marL="0" marR="0" lvl="2" indent="0" algn="ctr" rtl="0">
              <a:lnSpc>
                <a:spcPct val="100000"/>
              </a:lnSpc>
              <a:spcBef>
                <a:spcPts val="0"/>
              </a:spcBef>
              <a:spcAft>
                <a:spcPts val="0"/>
              </a:spcAft>
              <a:buClr>
                <a:srgbClr val="585858"/>
              </a:buClr>
              <a:buFont typeface="Arial"/>
              <a:buNone/>
              <a:defRPr sz="2800" b="0" i="0" u="none" strike="noStrike" cap="none">
                <a:solidFill>
                  <a:srgbClr val="585858"/>
                </a:solidFill>
                <a:latin typeface="Arial"/>
                <a:ea typeface="Arial"/>
                <a:cs typeface="Arial"/>
                <a:sym typeface="Arial"/>
              </a:defRPr>
            </a:lvl3pPr>
            <a:lvl4pPr marL="0" marR="0" lvl="3" indent="0" algn="ctr" rtl="0">
              <a:lnSpc>
                <a:spcPct val="100000"/>
              </a:lnSpc>
              <a:spcBef>
                <a:spcPts val="0"/>
              </a:spcBef>
              <a:spcAft>
                <a:spcPts val="0"/>
              </a:spcAft>
              <a:buClr>
                <a:srgbClr val="585858"/>
              </a:buClr>
              <a:buFont typeface="Arial"/>
              <a:buNone/>
              <a:defRPr sz="2800" b="0" i="0" u="none" strike="noStrike" cap="none">
                <a:solidFill>
                  <a:srgbClr val="585858"/>
                </a:solidFill>
                <a:latin typeface="Arial"/>
                <a:ea typeface="Arial"/>
                <a:cs typeface="Arial"/>
                <a:sym typeface="Arial"/>
              </a:defRPr>
            </a:lvl4pPr>
            <a:lvl5pPr marL="0" marR="0" lvl="4" indent="0" algn="ctr" rtl="0">
              <a:lnSpc>
                <a:spcPct val="100000"/>
              </a:lnSpc>
              <a:spcBef>
                <a:spcPts val="0"/>
              </a:spcBef>
              <a:spcAft>
                <a:spcPts val="0"/>
              </a:spcAft>
              <a:buClr>
                <a:srgbClr val="585858"/>
              </a:buClr>
              <a:buFont typeface="Arial"/>
              <a:buNone/>
              <a:defRPr sz="2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2721" name="Shape 2721"/>
          <p:cNvSpPr txBox="1">
            <a:spLocks noGrp="1"/>
          </p:cNvSpPr>
          <p:nvPr>
            <p:ph type="sldNum" idx="12"/>
          </p:nvPr>
        </p:nvSpPr>
        <p:spPr>
          <a:xfrm>
            <a:off x="8684439" y="4700867"/>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28186981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32.xml><?xml version="1.0" encoding="utf-8"?>
<p:sldLayout xmlns:a="http://schemas.openxmlformats.org/drawingml/2006/main" xmlns:r="http://schemas.openxmlformats.org/officeDocument/2006/relationships" xmlns:p="http://schemas.openxmlformats.org/presentationml/2006/main">
  <p:cSld name="6_Section header">
    <p:spTree>
      <p:nvGrpSpPr>
        <p:cNvPr id="1" name="Shape 2722"/>
        <p:cNvGrpSpPr/>
        <p:nvPr/>
      </p:nvGrpSpPr>
      <p:grpSpPr>
        <a:xfrm>
          <a:off x="0" y="0"/>
          <a:ext cx="0" cy="0"/>
          <a:chOff x="0" y="0"/>
          <a:chExt cx="0" cy="0"/>
        </a:xfrm>
      </p:grpSpPr>
      <p:sp>
        <p:nvSpPr>
          <p:cNvPr id="2723" name="Shape 2723"/>
          <p:cNvSpPr txBox="1">
            <a:spLocks noGrp="1"/>
          </p:cNvSpPr>
          <p:nvPr>
            <p:ph type="title"/>
          </p:nvPr>
        </p:nvSpPr>
        <p:spPr>
          <a:xfrm>
            <a:off x="311694" y="2150847"/>
            <a:ext cx="8520600" cy="841800"/>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rgbClr val="000000"/>
              </a:buClr>
              <a:buFont typeface="Arial"/>
              <a:buNone/>
              <a:defRPr sz="36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724" name="Shape 2724"/>
          <p:cNvSpPr txBox="1">
            <a:spLocks noGrp="1"/>
          </p:cNvSpPr>
          <p:nvPr>
            <p:ph type="sldNum" idx="12"/>
          </p:nvPr>
        </p:nvSpPr>
        <p:spPr>
          <a:xfrm>
            <a:off x="8684439" y="4700867"/>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375690272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33.xml><?xml version="1.0" encoding="utf-8"?>
<p:sldLayout xmlns:a="http://schemas.openxmlformats.org/drawingml/2006/main" xmlns:r="http://schemas.openxmlformats.org/officeDocument/2006/relationships" xmlns:p="http://schemas.openxmlformats.org/presentationml/2006/main">
  <p:cSld name="6_Title and body">
    <p:spTree>
      <p:nvGrpSpPr>
        <p:cNvPr id="1" name="Shape 2725"/>
        <p:cNvGrpSpPr/>
        <p:nvPr/>
      </p:nvGrpSpPr>
      <p:grpSpPr>
        <a:xfrm>
          <a:off x="0" y="0"/>
          <a:ext cx="0" cy="0"/>
          <a:chOff x="0" y="0"/>
          <a:chExt cx="0" cy="0"/>
        </a:xfrm>
      </p:grpSpPr>
      <p:sp>
        <p:nvSpPr>
          <p:cNvPr id="2726" name="Shape 2726"/>
          <p:cNvSpPr txBox="1">
            <a:spLocks noGrp="1"/>
          </p:cNvSpPr>
          <p:nvPr>
            <p:ph type="title"/>
          </p:nvPr>
        </p:nvSpPr>
        <p:spPr>
          <a:xfrm>
            <a:off x="311694" y="445025"/>
            <a:ext cx="8520600" cy="572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727" name="Shape 2727"/>
          <p:cNvSpPr txBox="1">
            <a:spLocks noGrp="1"/>
          </p:cNvSpPr>
          <p:nvPr>
            <p:ph type="body" idx="1"/>
          </p:nvPr>
        </p:nvSpPr>
        <p:spPr>
          <a:xfrm>
            <a:off x="311694" y="1152475"/>
            <a:ext cx="8520600" cy="3416400"/>
          </a:xfrm>
          <a:prstGeom prst="rect">
            <a:avLst/>
          </a:prstGeom>
          <a:noFill/>
          <a:ln>
            <a:noFill/>
          </a:ln>
        </p:spPr>
        <p:txBody>
          <a:bodyPr lIns="91425" tIns="91425" rIns="91425" bIns="91425" anchor="t" anchorCtr="0"/>
          <a:lstStyle>
            <a:lvl1pPr marL="0" marR="0" lvl="0" indent="0" algn="l" rtl="0">
              <a:lnSpc>
                <a:spcPct val="115000"/>
              </a:lnSpc>
              <a:spcBef>
                <a:spcPts val="160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1pPr>
            <a:lvl2pPr marL="0" marR="0" lvl="1" indent="0" algn="l" rtl="0">
              <a:lnSpc>
                <a:spcPct val="115000"/>
              </a:lnSpc>
              <a:spcBef>
                <a:spcPts val="160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2pPr>
            <a:lvl3pPr marL="0" marR="0" lvl="2" indent="0" algn="l" rtl="0">
              <a:lnSpc>
                <a:spcPct val="115000"/>
              </a:lnSpc>
              <a:spcBef>
                <a:spcPts val="160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3pPr>
            <a:lvl4pPr marL="0" marR="0" lvl="3" indent="0" algn="l" rtl="0">
              <a:lnSpc>
                <a:spcPct val="115000"/>
              </a:lnSpc>
              <a:spcBef>
                <a:spcPts val="160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4pPr>
            <a:lvl5pPr marL="0" marR="0" lvl="4" indent="0" algn="l" rtl="0">
              <a:lnSpc>
                <a:spcPct val="115000"/>
              </a:lnSpc>
              <a:spcBef>
                <a:spcPts val="160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2728" name="Shape 2728"/>
          <p:cNvSpPr txBox="1">
            <a:spLocks noGrp="1"/>
          </p:cNvSpPr>
          <p:nvPr>
            <p:ph type="sldNum" idx="12"/>
          </p:nvPr>
        </p:nvSpPr>
        <p:spPr>
          <a:xfrm>
            <a:off x="8684439" y="4700867"/>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24612370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34.xml><?xml version="1.0" encoding="utf-8"?>
<p:sldLayout xmlns:a="http://schemas.openxmlformats.org/drawingml/2006/main" xmlns:r="http://schemas.openxmlformats.org/officeDocument/2006/relationships" xmlns:p="http://schemas.openxmlformats.org/presentationml/2006/main">
  <p:cSld name="6_Title and two columns">
    <p:spTree>
      <p:nvGrpSpPr>
        <p:cNvPr id="1" name="Shape 2729"/>
        <p:cNvGrpSpPr/>
        <p:nvPr/>
      </p:nvGrpSpPr>
      <p:grpSpPr>
        <a:xfrm>
          <a:off x="0" y="0"/>
          <a:ext cx="0" cy="0"/>
          <a:chOff x="0" y="0"/>
          <a:chExt cx="0" cy="0"/>
        </a:xfrm>
      </p:grpSpPr>
      <p:sp>
        <p:nvSpPr>
          <p:cNvPr id="2730" name="Shape 2730"/>
          <p:cNvSpPr txBox="1">
            <a:spLocks noGrp="1"/>
          </p:cNvSpPr>
          <p:nvPr>
            <p:ph type="title"/>
          </p:nvPr>
        </p:nvSpPr>
        <p:spPr>
          <a:xfrm>
            <a:off x="311694" y="445025"/>
            <a:ext cx="8520600" cy="572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731" name="Shape 2731"/>
          <p:cNvSpPr txBox="1">
            <a:spLocks noGrp="1"/>
          </p:cNvSpPr>
          <p:nvPr>
            <p:ph type="body" idx="1"/>
          </p:nvPr>
        </p:nvSpPr>
        <p:spPr>
          <a:xfrm>
            <a:off x="311694" y="1152475"/>
            <a:ext cx="3999900" cy="3416400"/>
          </a:xfrm>
          <a:prstGeom prst="rect">
            <a:avLst/>
          </a:prstGeom>
          <a:noFill/>
          <a:ln>
            <a:noFill/>
          </a:ln>
        </p:spPr>
        <p:txBody>
          <a:bodyPr lIns="91425" tIns="91425" rIns="91425" bIns="91425" anchor="t" anchorCtr="0"/>
          <a:lstStyle>
            <a:lvl1pPr marL="0" marR="0" lvl="0" indent="0" algn="l" rtl="0">
              <a:lnSpc>
                <a:spcPct val="115000"/>
              </a:lnSpc>
              <a:spcBef>
                <a:spcPts val="1600"/>
              </a:spcBef>
              <a:spcAft>
                <a:spcPts val="0"/>
              </a:spcAft>
              <a:buClr>
                <a:srgbClr val="585858"/>
              </a:buClr>
              <a:buFont typeface="Arial"/>
              <a:buNone/>
              <a:defRPr sz="1400" b="0" i="0" u="none" strike="noStrike" cap="none">
                <a:solidFill>
                  <a:srgbClr val="585858"/>
                </a:solidFill>
                <a:latin typeface="Arial"/>
                <a:ea typeface="Arial"/>
                <a:cs typeface="Arial"/>
                <a:sym typeface="Arial"/>
              </a:defRPr>
            </a:lvl1pPr>
            <a:lvl2pPr marL="0" marR="0" lvl="1" indent="0" algn="l" rtl="0">
              <a:lnSpc>
                <a:spcPct val="115000"/>
              </a:lnSpc>
              <a:spcBef>
                <a:spcPts val="1600"/>
              </a:spcBef>
              <a:spcAft>
                <a:spcPts val="0"/>
              </a:spcAft>
              <a:buClr>
                <a:srgbClr val="585858"/>
              </a:buClr>
              <a:buFont typeface="Arial"/>
              <a:buNone/>
              <a:defRPr sz="1400" b="0" i="0" u="none" strike="noStrike" cap="none">
                <a:solidFill>
                  <a:srgbClr val="585858"/>
                </a:solidFill>
                <a:latin typeface="Arial"/>
                <a:ea typeface="Arial"/>
                <a:cs typeface="Arial"/>
                <a:sym typeface="Arial"/>
              </a:defRPr>
            </a:lvl2pPr>
            <a:lvl3pPr marL="0" marR="0" lvl="2" indent="0" algn="l" rtl="0">
              <a:lnSpc>
                <a:spcPct val="115000"/>
              </a:lnSpc>
              <a:spcBef>
                <a:spcPts val="1600"/>
              </a:spcBef>
              <a:spcAft>
                <a:spcPts val="0"/>
              </a:spcAft>
              <a:buClr>
                <a:srgbClr val="585858"/>
              </a:buClr>
              <a:buFont typeface="Arial"/>
              <a:buNone/>
              <a:defRPr sz="1400" b="0" i="0" u="none" strike="noStrike" cap="none">
                <a:solidFill>
                  <a:srgbClr val="585858"/>
                </a:solidFill>
                <a:latin typeface="Arial"/>
                <a:ea typeface="Arial"/>
                <a:cs typeface="Arial"/>
                <a:sym typeface="Arial"/>
              </a:defRPr>
            </a:lvl3pPr>
            <a:lvl4pPr marL="0" marR="0" lvl="3" indent="0" algn="l" rtl="0">
              <a:lnSpc>
                <a:spcPct val="115000"/>
              </a:lnSpc>
              <a:spcBef>
                <a:spcPts val="1600"/>
              </a:spcBef>
              <a:spcAft>
                <a:spcPts val="0"/>
              </a:spcAft>
              <a:buClr>
                <a:srgbClr val="585858"/>
              </a:buClr>
              <a:buFont typeface="Arial"/>
              <a:buNone/>
              <a:defRPr sz="1400" b="0" i="0" u="none" strike="noStrike" cap="none">
                <a:solidFill>
                  <a:srgbClr val="585858"/>
                </a:solidFill>
                <a:latin typeface="Arial"/>
                <a:ea typeface="Arial"/>
                <a:cs typeface="Arial"/>
                <a:sym typeface="Arial"/>
              </a:defRPr>
            </a:lvl4pPr>
            <a:lvl5pPr marL="0" marR="0" lvl="4" indent="0" algn="l" rtl="0">
              <a:lnSpc>
                <a:spcPct val="115000"/>
              </a:lnSpc>
              <a:spcBef>
                <a:spcPts val="1600"/>
              </a:spcBef>
              <a:spcAft>
                <a:spcPts val="0"/>
              </a:spcAft>
              <a:buClr>
                <a:srgbClr val="585858"/>
              </a:buClr>
              <a:buFont typeface="Arial"/>
              <a:buNone/>
              <a:defRPr sz="14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2732" name="Shape 2732"/>
          <p:cNvSpPr txBox="1">
            <a:spLocks noGrp="1"/>
          </p:cNvSpPr>
          <p:nvPr>
            <p:ph type="body" idx="2"/>
          </p:nvPr>
        </p:nvSpPr>
        <p:spPr>
          <a:xfrm>
            <a:off x="4832398" y="1152475"/>
            <a:ext cx="3999899" cy="3416400"/>
          </a:xfrm>
          <a:prstGeom prst="rect">
            <a:avLst/>
          </a:prstGeom>
          <a:noFill/>
          <a:ln>
            <a:noFill/>
          </a:ln>
        </p:spPr>
        <p:txBody>
          <a:bodyPr lIns="91425" tIns="91425" rIns="91425" bIns="91425" anchor="t" anchorCtr="0"/>
          <a:lstStyle>
            <a:lvl1pPr marL="0" marR="0" lvl="0"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1pPr>
            <a:lvl2pPr marL="0" marR="0" lvl="1"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2pPr>
            <a:lvl3pPr marL="0" marR="0" lvl="2"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3pPr>
            <a:lvl4pPr marL="0" marR="0" lvl="3"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4pPr>
            <a:lvl5pPr marL="0" marR="0" lvl="4"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2733" name="Shape 2733"/>
          <p:cNvSpPr txBox="1">
            <a:spLocks noGrp="1"/>
          </p:cNvSpPr>
          <p:nvPr>
            <p:ph type="sldNum" idx="12"/>
          </p:nvPr>
        </p:nvSpPr>
        <p:spPr>
          <a:xfrm>
            <a:off x="8684439" y="4700867"/>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8681888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35.xml><?xml version="1.0" encoding="utf-8"?>
<p:sldLayout xmlns:a="http://schemas.openxmlformats.org/drawingml/2006/main" xmlns:r="http://schemas.openxmlformats.org/officeDocument/2006/relationships" xmlns:p="http://schemas.openxmlformats.org/presentationml/2006/main">
  <p:cSld name="6_One column text">
    <p:spTree>
      <p:nvGrpSpPr>
        <p:cNvPr id="1" name="Shape 2734"/>
        <p:cNvGrpSpPr/>
        <p:nvPr/>
      </p:nvGrpSpPr>
      <p:grpSpPr>
        <a:xfrm>
          <a:off x="0" y="0"/>
          <a:ext cx="0" cy="0"/>
          <a:chOff x="0" y="0"/>
          <a:chExt cx="0" cy="0"/>
        </a:xfrm>
      </p:grpSpPr>
      <p:sp>
        <p:nvSpPr>
          <p:cNvPr id="2735" name="Shape 2735"/>
          <p:cNvSpPr txBox="1">
            <a:spLocks noGrp="1"/>
          </p:cNvSpPr>
          <p:nvPr>
            <p:ph type="title"/>
          </p:nvPr>
        </p:nvSpPr>
        <p:spPr>
          <a:xfrm>
            <a:off x="311694" y="555600"/>
            <a:ext cx="2808000" cy="7557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000000"/>
              </a:buClr>
              <a:buFont typeface="Arial"/>
              <a:buNone/>
              <a:defRPr sz="2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736" name="Shape 2736"/>
          <p:cNvSpPr txBox="1">
            <a:spLocks noGrp="1"/>
          </p:cNvSpPr>
          <p:nvPr>
            <p:ph type="body" idx="1"/>
          </p:nvPr>
        </p:nvSpPr>
        <p:spPr>
          <a:xfrm>
            <a:off x="311694" y="1389598"/>
            <a:ext cx="2808000" cy="3179400"/>
          </a:xfrm>
          <a:prstGeom prst="rect">
            <a:avLst/>
          </a:prstGeom>
          <a:noFill/>
          <a:ln>
            <a:noFill/>
          </a:ln>
        </p:spPr>
        <p:txBody>
          <a:bodyPr lIns="91425" tIns="91425" rIns="91425" bIns="91425" anchor="t" anchorCtr="0"/>
          <a:lstStyle>
            <a:lvl1pPr marL="0" marR="0" lvl="0" indent="0" algn="l" rtl="0">
              <a:lnSpc>
                <a:spcPct val="115000"/>
              </a:lnSpc>
              <a:spcBef>
                <a:spcPts val="1600"/>
              </a:spcBef>
              <a:spcAft>
                <a:spcPts val="0"/>
              </a:spcAft>
              <a:buClr>
                <a:srgbClr val="585858"/>
              </a:buClr>
              <a:buFont typeface="Arial"/>
              <a:buNone/>
              <a:defRPr sz="1200" b="0" i="0" u="none" strike="noStrike" cap="none">
                <a:solidFill>
                  <a:srgbClr val="585858"/>
                </a:solidFill>
                <a:latin typeface="Arial"/>
                <a:ea typeface="Arial"/>
                <a:cs typeface="Arial"/>
                <a:sym typeface="Arial"/>
              </a:defRPr>
            </a:lvl1pPr>
            <a:lvl2pPr marL="0" marR="0" lvl="1" indent="0" algn="l" rtl="0">
              <a:lnSpc>
                <a:spcPct val="115000"/>
              </a:lnSpc>
              <a:spcBef>
                <a:spcPts val="1600"/>
              </a:spcBef>
              <a:spcAft>
                <a:spcPts val="0"/>
              </a:spcAft>
              <a:buClr>
                <a:srgbClr val="585858"/>
              </a:buClr>
              <a:buFont typeface="Arial"/>
              <a:buNone/>
              <a:defRPr sz="1200" b="0" i="0" u="none" strike="noStrike" cap="none">
                <a:solidFill>
                  <a:srgbClr val="585858"/>
                </a:solidFill>
                <a:latin typeface="Arial"/>
                <a:ea typeface="Arial"/>
                <a:cs typeface="Arial"/>
                <a:sym typeface="Arial"/>
              </a:defRPr>
            </a:lvl2pPr>
            <a:lvl3pPr marL="0" marR="0" lvl="2" indent="0" algn="l" rtl="0">
              <a:lnSpc>
                <a:spcPct val="115000"/>
              </a:lnSpc>
              <a:spcBef>
                <a:spcPts val="1600"/>
              </a:spcBef>
              <a:spcAft>
                <a:spcPts val="0"/>
              </a:spcAft>
              <a:buClr>
                <a:srgbClr val="585858"/>
              </a:buClr>
              <a:buFont typeface="Arial"/>
              <a:buNone/>
              <a:defRPr sz="1200" b="0" i="0" u="none" strike="noStrike" cap="none">
                <a:solidFill>
                  <a:srgbClr val="585858"/>
                </a:solidFill>
                <a:latin typeface="Arial"/>
                <a:ea typeface="Arial"/>
                <a:cs typeface="Arial"/>
                <a:sym typeface="Arial"/>
              </a:defRPr>
            </a:lvl3pPr>
            <a:lvl4pPr marL="0" marR="0" lvl="3" indent="0" algn="l" rtl="0">
              <a:lnSpc>
                <a:spcPct val="115000"/>
              </a:lnSpc>
              <a:spcBef>
                <a:spcPts val="1600"/>
              </a:spcBef>
              <a:spcAft>
                <a:spcPts val="0"/>
              </a:spcAft>
              <a:buClr>
                <a:srgbClr val="585858"/>
              </a:buClr>
              <a:buFont typeface="Arial"/>
              <a:buNone/>
              <a:defRPr sz="1200" b="0" i="0" u="none" strike="noStrike" cap="none">
                <a:solidFill>
                  <a:srgbClr val="585858"/>
                </a:solidFill>
                <a:latin typeface="Arial"/>
                <a:ea typeface="Arial"/>
                <a:cs typeface="Arial"/>
                <a:sym typeface="Arial"/>
              </a:defRPr>
            </a:lvl4pPr>
            <a:lvl5pPr marL="0" marR="0" lvl="4" indent="0" algn="l" rtl="0">
              <a:lnSpc>
                <a:spcPct val="115000"/>
              </a:lnSpc>
              <a:spcBef>
                <a:spcPts val="1600"/>
              </a:spcBef>
              <a:spcAft>
                <a:spcPts val="0"/>
              </a:spcAft>
              <a:buClr>
                <a:srgbClr val="585858"/>
              </a:buClr>
              <a:buFont typeface="Arial"/>
              <a:buNone/>
              <a:defRPr sz="12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2737" name="Shape 2737"/>
          <p:cNvSpPr txBox="1">
            <a:spLocks noGrp="1"/>
          </p:cNvSpPr>
          <p:nvPr>
            <p:ph type="sldNum" idx="12"/>
          </p:nvPr>
        </p:nvSpPr>
        <p:spPr>
          <a:xfrm>
            <a:off x="8684439" y="4700867"/>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26119800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36.xml><?xml version="1.0" encoding="utf-8"?>
<p:sldLayout xmlns:a="http://schemas.openxmlformats.org/drawingml/2006/main" xmlns:r="http://schemas.openxmlformats.org/officeDocument/2006/relationships" xmlns:p="http://schemas.openxmlformats.org/presentationml/2006/main">
  <p:cSld name="6_Main point">
    <p:spTree>
      <p:nvGrpSpPr>
        <p:cNvPr id="1" name="Shape 2738"/>
        <p:cNvGrpSpPr/>
        <p:nvPr/>
      </p:nvGrpSpPr>
      <p:grpSpPr>
        <a:xfrm>
          <a:off x="0" y="0"/>
          <a:ext cx="0" cy="0"/>
          <a:chOff x="0" y="0"/>
          <a:chExt cx="0" cy="0"/>
        </a:xfrm>
      </p:grpSpPr>
      <p:sp>
        <p:nvSpPr>
          <p:cNvPr id="2739" name="Shape 2739"/>
          <p:cNvSpPr txBox="1">
            <a:spLocks noGrp="1"/>
          </p:cNvSpPr>
          <p:nvPr>
            <p:ph type="title"/>
          </p:nvPr>
        </p:nvSpPr>
        <p:spPr>
          <a:xfrm>
            <a:off x="490250" y="450145"/>
            <a:ext cx="6367800" cy="40908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000000"/>
              </a:buClr>
              <a:buFont typeface="Arial"/>
              <a:buNone/>
              <a:defRPr sz="48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740" name="Shape 2740"/>
          <p:cNvSpPr txBox="1">
            <a:spLocks noGrp="1"/>
          </p:cNvSpPr>
          <p:nvPr>
            <p:ph type="sldNum" idx="12"/>
          </p:nvPr>
        </p:nvSpPr>
        <p:spPr>
          <a:xfrm>
            <a:off x="8684439" y="4700867"/>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34836427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37.xml><?xml version="1.0" encoding="utf-8"?>
<p:sldLayout xmlns:a="http://schemas.openxmlformats.org/drawingml/2006/main" xmlns:r="http://schemas.openxmlformats.org/officeDocument/2006/relationships" xmlns:p="http://schemas.openxmlformats.org/presentationml/2006/main">
  <p:cSld name="6_Section title and description">
    <p:spTree>
      <p:nvGrpSpPr>
        <p:cNvPr id="1" name="Shape 2741"/>
        <p:cNvGrpSpPr/>
        <p:nvPr/>
      </p:nvGrpSpPr>
      <p:grpSpPr>
        <a:xfrm>
          <a:off x="0" y="0"/>
          <a:ext cx="0" cy="0"/>
          <a:chOff x="0" y="0"/>
          <a:chExt cx="0" cy="0"/>
        </a:xfrm>
      </p:grpSpPr>
      <p:sp>
        <p:nvSpPr>
          <p:cNvPr id="2742" name="Shape 2742"/>
          <p:cNvSpPr/>
          <p:nvPr/>
        </p:nvSpPr>
        <p:spPr>
          <a:xfrm>
            <a:off x="4572000" y="-125"/>
            <a:ext cx="4572000" cy="5143500"/>
          </a:xfrm>
          <a:prstGeom prst="rect">
            <a:avLst/>
          </a:prstGeom>
          <a:solidFill>
            <a:srgbClr val="EEEEEE"/>
          </a:solidFill>
          <a:ln>
            <a:noFill/>
          </a:ln>
        </p:spPr>
        <p:txBody>
          <a:bodyPr lIns="45700" tIns="45700" rIns="45700" bIns="45700" anchor="ctr" anchorCtr="0">
            <a:noAutofit/>
          </a:bodyPr>
          <a:lstStyle/>
          <a:p>
            <a:endParaRPr/>
          </a:p>
        </p:txBody>
      </p:sp>
      <p:sp>
        <p:nvSpPr>
          <p:cNvPr id="2743" name="Shape 2743"/>
          <p:cNvSpPr txBox="1">
            <a:spLocks noGrp="1"/>
          </p:cNvSpPr>
          <p:nvPr>
            <p:ph type="title"/>
          </p:nvPr>
        </p:nvSpPr>
        <p:spPr>
          <a:xfrm>
            <a:off x="265500" y="1233175"/>
            <a:ext cx="4045200" cy="14823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rgbClr val="000000"/>
              </a:buClr>
              <a:buFont typeface="Arial"/>
              <a:buNone/>
              <a:defRPr sz="42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744" name="Shape 2744"/>
          <p:cNvSpPr txBox="1">
            <a:spLocks noGrp="1"/>
          </p:cNvSpPr>
          <p:nvPr>
            <p:ph type="body" idx="1"/>
          </p:nvPr>
        </p:nvSpPr>
        <p:spPr>
          <a:xfrm>
            <a:off x="265500" y="2803075"/>
            <a:ext cx="4045200" cy="1235100"/>
          </a:xfrm>
          <a:prstGeom prst="rect">
            <a:avLst/>
          </a:prstGeom>
          <a:noFill/>
          <a:ln>
            <a:noFill/>
          </a:ln>
        </p:spPr>
        <p:txBody>
          <a:bodyPr lIns="91425" tIns="91425" rIns="91425" bIns="91425" anchor="t" anchorCtr="0"/>
          <a:lstStyle>
            <a:lvl1pPr marL="0" marR="0" lvl="0" indent="0" algn="ctr" rtl="0">
              <a:lnSpc>
                <a:spcPct val="100000"/>
              </a:lnSpc>
              <a:spcBef>
                <a:spcPts val="0"/>
              </a:spcBef>
              <a:spcAft>
                <a:spcPts val="0"/>
              </a:spcAft>
              <a:buClr>
                <a:srgbClr val="585858"/>
              </a:buClr>
              <a:buFont typeface="Arial"/>
              <a:buNone/>
              <a:defRPr sz="2100" b="0" i="0" u="none" strike="noStrike" cap="none">
                <a:solidFill>
                  <a:srgbClr val="585858"/>
                </a:solidFill>
                <a:latin typeface="Arial"/>
                <a:ea typeface="Arial"/>
                <a:cs typeface="Arial"/>
                <a:sym typeface="Arial"/>
              </a:defRPr>
            </a:lvl1pPr>
            <a:lvl2pPr marL="0" marR="0" lvl="1" indent="0" algn="ctr" rtl="0">
              <a:lnSpc>
                <a:spcPct val="100000"/>
              </a:lnSpc>
              <a:spcBef>
                <a:spcPts val="0"/>
              </a:spcBef>
              <a:spcAft>
                <a:spcPts val="0"/>
              </a:spcAft>
              <a:buClr>
                <a:srgbClr val="585858"/>
              </a:buClr>
              <a:buFont typeface="Arial"/>
              <a:buNone/>
              <a:defRPr sz="2100" b="0" i="0" u="none" strike="noStrike" cap="none">
                <a:solidFill>
                  <a:srgbClr val="585858"/>
                </a:solidFill>
                <a:latin typeface="Arial"/>
                <a:ea typeface="Arial"/>
                <a:cs typeface="Arial"/>
                <a:sym typeface="Arial"/>
              </a:defRPr>
            </a:lvl2pPr>
            <a:lvl3pPr marL="0" marR="0" lvl="2" indent="0" algn="ctr" rtl="0">
              <a:lnSpc>
                <a:spcPct val="100000"/>
              </a:lnSpc>
              <a:spcBef>
                <a:spcPts val="0"/>
              </a:spcBef>
              <a:spcAft>
                <a:spcPts val="0"/>
              </a:spcAft>
              <a:buClr>
                <a:srgbClr val="585858"/>
              </a:buClr>
              <a:buFont typeface="Arial"/>
              <a:buNone/>
              <a:defRPr sz="2100" b="0" i="0" u="none" strike="noStrike" cap="none">
                <a:solidFill>
                  <a:srgbClr val="585858"/>
                </a:solidFill>
                <a:latin typeface="Arial"/>
                <a:ea typeface="Arial"/>
                <a:cs typeface="Arial"/>
                <a:sym typeface="Arial"/>
              </a:defRPr>
            </a:lvl3pPr>
            <a:lvl4pPr marL="0" marR="0" lvl="3" indent="0" algn="ctr" rtl="0">
              <a:lnSpc>
                <a:spcPct val="100000"/>
              </a:lnSpc>
              <a:spcBef>
                <a:spcPts val="0"/>
              </a:spcBef>
              <a:spcAft>
                <a:spcPts val="0"/>
              </a:spcAft>
              <a:buClr>
                <a:srgbClr val="585858"/>
              </a:buClr>
              <a:buFont typeface="Arial"/>
              <a:buNone/>
              <a:defRPr sz="2100" b="0" i="0" u="none" strike="noStrike" cap="none">
                <a:solidFill>
                  <a:srgbClr val="585858"/>
                </a:solidFill>
                <a:latin typeface="Arial"/>
                <a:ea typeface="Arial"/>
                <a:cs typeface="Arial"/>
                <a:sym typeface="Arial"/>
              </a:defRPr>
            </a:lvl4pPr>
            <a:lvl5pPr marL="0" marR="0" lvl="4" indent="0" algn="ctr" rtl="0">
              <a:lnSpc>
                <a:spcPct val="100000"/>
              </a:lnSpc>
              <a:spcBef>
                <a:spcPts val="0"/>
              </a:spcBef>
              <a:spcAft>
                <a:spcPts val="0"/>
              </a:spcAft>
              <a:buClr>
                <a:srgbClr val="585858"/>
              </a:buClr>
              <a:buFont typeface="Arial"/>
              <a:buNone/>
              <a:defRPr sz="21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2745" name="Shape 2745"/>
          <p:cNvSpPr txBox="1">
            <a:spLocks noGrp="1"/>
          </p:cNvSpPr>
          <p:nvPr>
            <p:ph type="body" idx="2"/>
          </p:nvPr>
        </p:nvSpPr>
        <p:spPr>
          <a:xfrm>
            <a:off x="4939500" y="724074"/>
            <a:ext cx="3837000" cy="3695100"/>
          </a:xfrm>
          <a:prstGeom prst="rect">
            <a:avLst/>
          </a:prstGeom>
          <a:noFill/>
          <a:ln>
            <a:noFill/>
          </a:ln>
        </p:spPr>
        <p:txBody>
          <a:bodyPr lIns="91425" tIns="91425" rIns="91425" bIns="91425" anchor="ctr" anchorCtr="0"/>
          <a:lstStyle>
            <a:lvl1pPr marL="0" marR="0" lvl="0"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1pPr>
            <a:lvl2pPr marL="0" marR="0" lvl="1"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2pPr>
            <a:lvl3pPr marL="0" marR="0" lvl="2"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3pPr>
            <a:lvl4pPr marL="0" marR="0" lvl="3"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4pPr>
            <a:lvl5pPr marL="0" marR="0" lvl="4"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2746" name="Shape 2746"/>
          <p:cNvSpPr txBox="1">
            <a:spLocks noGrp="1"/>
          </p:cNvSpPr>
          <p:nvPr>
            <p:ph type="sldNum" idx="12"/>
          </p:nvPr>
        </p:nvSpPr>
        <p:spPr>
          <a:xfrm>
            <a:off x="8684439" y="4700867"/>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36360820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38.xml><?xml version="1.0" encoding="utf-8"?>
<p:sldLayout xmlns:a="http://schemas.openxmlformats.org/drawingml/2006/main" xmlns:r="http://schemas.openxmlformats.org/officeDocument/2006/relationships" xmlns:p="http://schemas.openxmlformats.org/presentationml/2006/main">
  <p:cSld name="6_Caption">
    <p:spTree>
      <p:nvGrpSpPr>
        <p:cNvPr id="1" name="Shape 2747"/>
        <p:cNvGrpSpPr/>
        <p:nvPr/>
      </p:nvGrpSpPr>
      <p:grpSpPr>
        <a:xfrm>
          <a:off x="0" y="0"/>
          <a:ext cx="0" cy="0"/>
          <a:chOff x="0" y="0"/>
          <a:chExt cx="0" cy="0"/>
        </a:xfrm>
      </p:grpSpPr>
      <p:sp>
        <p:nvSpPr>
          <p:cNvPr id="2748" name="Shape 2748"/>
          <p:cNvSpPr txBox="1">
            <a:spLocks noGrp="1"/>
          </p:cNvSpPr>
          <p:nvPr>
            <p:ph type="body" idx="1"/>
          </p:nvPr>
        </p:nvSpPr>
        <p:spPr>
          <a:xfrm>
            <a:off x="311694" y="4230575"/>
            <a:ext cx="5998800" cy="6051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1pPr>
            <a:lvl2pPr marL="0" marR="0" lvl="1" indent="0" algn="l" rtl="0">
              <a:lnSpc>
                <a:spcPct val="100000"/>
              </a:lnSpc>
              <a:spcBef>
                <a:spcPts val="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2pPr>
            <a:lvl3pPr marL="0" marR="0" lvl="2" indent="0" algn="l" rtl="0">
              <a:lnSpc>
                <a:spcPct val="100000"/>
              </a:lnSpc>
              <a:spcBef>
                <a:spcPts val="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3pPr>
            <a:lvl4pPr marL="0" marR="0" lvl="3" indent="0" algn="l" rtl="0">
              <a:lnSpc>
                <a:spcPct val="100000"/>
              </a:lnSpc>
              <a:spcBef>
                <a:spcPts val="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4pPr>
            <a:lvl5pPr marL="0" marR="0" lvl="4" indent="0" algn="l" rtl="0">
              <a:lnSpc>
                <a:spcPct val="100000"/>
              </a:lnSpc>
              <a:spcBef>
                <a:spcPts val="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2749" name="Shape 2749"/>
          <p:cNvSpPr txBox="1">
            <a:spLocks noGrp="1"/>
          </p:cNvSpPr>
          <p:nvPr>
            <p:ph type="sldNum" idx="12"/>
          </p:nvPr>
        </p:nvSpPr>
        <p:spPr>
          <a:xfrm>
            <a:off x="8684439" y="4700867"/>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17828602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39.xml><?xml version="1.0" encoding="utf-8"?>
<p:sldLayout xmlns:a="http://schemas.openxmlformats.org/drawingml/2006/main" xmlns:r="http://schemas.openxmlformats.org/officeDocument/2006/relationships" xmlns:p="http://schemas.openxmlformats.org/presentationml/2006/main">
  <p:cSld name="6_Big number">
    <p:spTree>
      <p:nvGrpSpPr>
        <p:cNvPr id="1" name="Shape 2750"/>
        <p:cNvGrpSpPr/>
        <p:nvPr/>
      </p:nvGrpSpPr>
      <p:grpSpPr>
        <a:xfrm>
          <a:off x="0" y="0"/>
          <a:ext cx="0" cy="0"/>
          <a:chOff x="0" y="0"/>
          <a:chExt cx="0" cy="0"/>
        </a:xfrm>
      </p:grpSpPr>
      <p:sp>
        <p:nvSpPr>
          <p:cNvPr id="2751" name="Shape 2751"/>
          <p:cNvSpPr txBox="1">
            <a:spLocks noGrp="1"/>
          </p:cNvSpPr>
          <p:nvPr>
            <p:ph type="title"/>
          </p:nvPr>
        </p:nvSpPr>
        <p:spPr>
          <a:xfrm>
            <a:off x="311694" y="1106125"/>
            <a:ext cx="8520600" cy="19635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rgbClr val="000000"/>
              </a:buClr>
              <a:buFont typeface="Arial"/>
              <a:buNone/>
              <a:defRPr sz="120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752" name="Shape 2752"/>
          <p:cNvSpPr txBox="1">
            <a:spLocks noGrp="1"/>
          </p:cNvSpPr>
          <p:nvPr>
            <p:ph type="body" idx="1"/>
          </p:nvPr>
        </p:nvSpPr>
        <p:spPr>
          <a:xfrm>
            <a:off x="311694" y="3152225"/>
            <a:ext cx="8520600" cy="1300800"/>
          </a:xfrm>
          <a:prstGeom prst="rect">
            <a:avLst/>
          </a:prstGeom>
          <a:noFill/>
          <a:ln>
            <a:noFill/>
          </a:ln>
        </p:spPr>
        <p:txBody>
          <a:bodyPr lIns="91425" tIns="91425" rIns="91425" bIns="91425" anchor="t" anchorCtr="0"/>
          <a:lstStyle>
            <a:lvl1pPr marL="0" marR="0" lvl="0" indent="0" algn="ctr" rtl="0">
              <a:lnSpc>
                <a:spcPct val="115000"/>
              </a:lnSpc>
              <a:spcBef>
                <a:spcPts val="160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1pPr>
            <a:lvl2pPr marL="0" marR="0" lvl="1" indent="0" algn="ctr" rtl="0">
              <a:lnSpc>
                <a:spcPct val="115000"/>
              </a:lnSpc>
              <a:spcBef>
                <a:spcPts val="160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2pPr>
            <a:lvl3pPr marL="0" marR="0" lvl="2" indent="0" algn="ctr" rtl="0">
              <a:lnSpc>
                <a:spcPct val="115000"/>
              </a:lnSpc>
              <a:spcBef>
                <a:spcPts val="160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3pPr>
            <a:lvl4pPr marL="0" marR="0" lvl="3" indent="0" algn="ctr" rtl="0">
              <a:lnSpc>
                <a:spcPct val="115000"/>
              </a:lnSpc>
              <a:spcBef>
                <a:spcPts val="160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4pPr>
            <a:lvl5pPr marL="0" marR="0" lvl="4" indent="0" algn="ctr" rtl="0">
              <a:lnSpc>
                <a:spcPct val="115000"/>
              </a:lnSpc>
              <a:spcBef>
                <a:spcPts val="160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2753" name="Shape 2753"/>
          <p:cNvSpPr txBox="1">
            <a:spLocks noGrp="1"/>
          </p:cNvSpPr>
          <p:nvPr>
            <p:ph type="sldNum" idx="12"/>
          </p:nvPr>
        </p:nvSpPr>
        <p:spPr>
          <a:xfrm>
            <a:off x="8684439" y="4700867"/>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24456346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cSld name="Body w/ Image">
    <p:spTree>
      <p:nvGrpSpPr>
        <p:cNvPr id="1" name="Shape 1388"/>
        <p:cNvGrpSpPr/>
        <p:nvPr/>
      </p:nvGrpSpPr>
      <p:grpSpPr>
        <a:xfrm>
          <a:off x="0" y="0"/>
          <a:ext cx="0" cy="0"/>
          <a:chOff x="0" y="0"/>
          <a:chExt cx="0" cy="0"/>
        </a:xfrm>
      </p:grpSpPr>
      <p:sp>
        <p:nvSpPr>
          <p:cNvPr id="1389" name="Shape 1389"/>
          <p:cNvSpPr/>
          <p:nvPr/>
        </p:nvSpPr>
        <p:spPr>
          <a:xfrm>
            <a:off x="6096000" y="0"/>
            <a:ext cx="3048000" cy="5143500"/>
          </a:xfrm>
          <a:prstGeom prst="rect">
            <a:avLst/>
          </a:prstGeom>
          <a:solidFill>
            <a:srgbClr val="EFEFEF"/>
          </a:solidFill>
          <a:ln>
            <a:noFill/>
          </a:ln>
        </p:spPr>
        <p:txBody>
          <a:bodyPr lIns="91425" tIns="91425" rIns="91425" bIns="91425" anchor="ctr" anchorCtr="0">
            <a:noAutofit/>
          </a:bodyPr>
          <a:lstStyle/>
          <a:p>
            <a:pPr>
              <a:buClrTx/>
              <a:buFontTx/>
              <a:buNone/>
            </a:pPr>
            <a:endParaRPr/>
          </a:p>
        </p:txBody>
      </p:sp>
      <p:sp>
        <p:nvSpPr>
          <p:cNvPr id="1390" name="Shape 1390"/>
          <p:cNvSpPr txBox="1"/>
          <p:nvPr/>
        </p:nvSpPr>
        <p:spPr>
          <a:xfrm>
            <a:off x="6096000" y="2114150"/>
            <a:ext cx="3048000" cy="475800"/>
          </a:xfrm>
          <a:prstGeom prst="rect">
            <a:avLst/>
          </a:prstGeom>
          <a:noFill/>
          <a:ln>
            <a:noFill/>
          </a:ln>
        </p:spPr>
        <p:txBody>
          <a:bodyPr lIns="91425" tIns="45700" rIns="91425" bIns="45700" anchor="t" anchorCtr="0">
            <a:noAutofit/>
          </a:bodyPr>
          <a:lstStyle/>
          <a:p>
            <a:pPr algn="ctr">
              <a:lnSpc>
                <a:spcPct val="110000"/>
              </a:lnSpc>
              <a:buSzPct val="25000"/>
              <a:buFont typeface="Proxima Nova"/>
              <a:buNone/>
            </a:pPr>
            <a:r>
              <a:rPr lang="en" sz="1800" b="1">
                <a:solidFill>
                  <a:srgbClr val="999999"/>
                </a:solidFill>
                <a:latin typeface="Permanent Marker"/>
                <a:ea typeface="Permanent Marker"/>
                <a:cs typeface="Permanent Marker"/>
                <a:sym typeface="Permanent Marker"/>
              </a:rPr>
              <a:t>Cover with Image</a:t>
            </a:r>
          </a:p>
        </p:txBody>
      </p:sp>
      <p:pic>
        <p:nvPicPr>
          <p:cNvPr id="1391" name="Shape 1391" descr="Pivotal_TealOnWhite_RGB.png"/>
          <p:cNvPicPr preferRelativeResize="0"/>
          <p:nvPr/>
        </p:nvPicPr>
        <p:blipFill rotWithShape="1">
          <a:blip r:embed="rId2">
            <a:alphaModFix/>
          </a:blip>
          <a:srcRect/>
          <a:stretch/>
        </p:blipFill>
        <p:spPr>
          <a:xfrm>
            <a:off x="-10" y="4772096"/>
            <a:ext cx="897000" cy="371400"/>
          </a:xfrm>
          <a:prstGeom prst="rect">
            <a:avLst/>
          </a:prstGeom>
          <a:noFill/>
          <a:ln>
            <a:noFill/>
          </a:ln>
        </p:spPr>
      </p:pic>
      <p:cxnSp>
        <p:nvCxnSpPr>
          <p:cNvPr id="1392" name="Shape 1392"/>
          <p:cNvCxnSpPr/>
          <p:nvPr/>
        </p:nvCxnSpPr>
        <p:spPr>
          <a:xfrm>
            <a:off x="6088034" y="-214525"/>
            <a:ext cx="0" cy="119700"/>
          </a:xfrm>
          <a:prstGeom prst="straightConnector1">
            <a:avLst/>
          </a:prstGeom>
          <a:noFill/>
          <a:ln w="9525" cap="flat" cmpd="sng">
            <a:solidFill>
              <a:srgbClr val="FFFFFF"/>
            </a:solidFill>
            <a:prstDash val="solid"/>
            <a:round/>
            <a:headEnd type="none" w="lg" len="lg"/>
            <a:tailEnd type="none" w="lg" len="lg"/>
          </a:ln>
        </p:spPr>
      </p:cxnSp>
      <p:sp>
        <p:nvSpPr>
          <p:cNvPr id="1393" name="Shape 1393"/>
          <p:cNvSpPr txBox="1">
            <a:spLocks noGrp="1"/>
          </p:cNvSpPr>
          <p:nvPr>
            <p:ph type="title"/>
          </p:nvPr>
        </p:nvSpPr>
        <p:spPr>
          <a:xfrm>
            <a:off x="253550" y="151275"/>
            <a:ext cx="5842500" cy="557700"/>
          </a:xfrm>
          <a:prstGeom prst="rect">
            <a:avLst/>
          </a:prstGeom>
          <a:noFill/>
          <a:ln>
            <a:noFill/>
          </a:ln>
        </p:spPr>
        <p:txBody>
          <a:bodyPr lIns="91425" tIns="91425" rIns="91425" bIns="91425" anchor="t" anchorCtr="0"/>
          <a:lstStyle>
            <a:lvl1pPr lvl="0" rtl="0">
              <a:spcBef>
                <a:spcPts val="0"/>
              </a:spcBef>
              <a:buNone/>
              <a:defRPr sz="2500" b="1">
                <a:solidFill>
                  <a:schemeClr val="dk1"/>
                </a:solidFill>
                <a:latin typeface="Proxima Nova"/>
                <a:ea typeface="Proxima Nova"/>
                <a:cs typeface="Proxima Nova"/>
                <a:sym typeface="Proxima Nova"/>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spTree>
    <p:extLst>
      <p:ext uri="{BB962C8B-B14F-4D97-AF65-F5344CB8AC3E}">
        <p14:creationId xmlns:p14="http://schemas.microsoft.com/office/powerpoint/2010/main" val="8652986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40.xml><?xml version="1.0" encoding="utf-8"?>
<p:sldLayout xmlns:a="http://schemas.openxmlformats.org/drawingml/2006/main" xmlns:r="http://schemas.openxmlformats.org/officeDocument/2006/relationships" xmlns:p="http://schemas.openxmlformats.org/presentationml/2006/main">
  <p:cSld name="38_Blank">
    <p:spTree>
      <p:nvGrpSpPr>
        <p:cNvPr id="1" name="Shape 2754"/>
        <p:cNvGrpSpPr/>
        <p:nvPr/>
      </p:nvGrpSpPr>
      <p:grpSpPr>
        <a:xfrm>
          <a:off x="0" y="0"/>
          <a:ext cx="0" cy="0"/>
          <a:chOff x="0" y="0"/>
          <a:chExt cx="0" cy="0"/>
        </a:xfrm>
      </p:grpSpPr>
      <p:sp>
        <p:nvSpPr>
          <p:cNvPr id="2755" name="Shape 2755"/>
          <p:cNvSpPr txBox="1">
            <a:spLocks noGrp="1"/>
          </p:cNvSpPr>
          <p:nvPr>
            <p:ph type="sldNum" idx="12"/>
          </p:nvPr>
        </p:nvSpPr>
        <p:spPr>
          <a:xfrm>
            <a:off x="8684439" y="4700867"/>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37276359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41.xml><?xml version="1.0" encoding="utf-8"?>
<p:sldLayout xmlns:a="http://schemas.openxmlformats.org/drawingml/2006/main" xmlns:r="http://schemas.openxmlformats.org/officeDocument/2006/relationships" xmlns:p="http://schemas.openxmlformats.org/presentationml/2006/main">
  <p:cSld name="6_Intro">
    <p:spTree>
      <p:nvGrpSpPr>
        <p:cNvPr id="1" name="Shape 2756"/>
        <p:cNvGrpSpPr/>
        <p:nvPr/>
      </p:nvGrpSpPr>
      <p:grpSpPr>
        <a:xfrm>
          <a:off x="0" y="0"/>
          <a:ext cx="0" cy="0"/>
          <a:chOff x="0" y="0"/>
          <a:chExt cx="0" cy="0"/>
        </a:xfrm>
      </p:grpSpPr>
      <p:sp>
        <p:nvSpPr>
          <p:cNvPr id="2757" name="Shape 2757"/>
          <p:cNvSpPr/>
          <p:nvPr/>
        </p:nvSpPr>
        <p:spPr>
          <a:xfrm>
            <a:off x="0" y="0"/>
            <a:ext cx="3048000" cy="5143500"/>
          </a:xfrm>
          <a:prstGeom prst="rect">
            <a:avLst/>
          </a:prstGeom>
          <a:solidFill>
            <a:srgbClr val="1AB9A5"/>
          </a:solidFill>
          <a:ln>
            <a:noFill/>
          </a:ln>
        </p:spPr>
        <p:txBody>
          <a:bodyPr lIns="45700" tIns="45700" rIns="45700" bIns="45700" anchor="ctr" anchorCtr="0">
            <a:noAutofit/>
          </a:bodyPr>
          <a:lstStyle/>
          <a:p>
            <a:endParaRPr/>
          </a:p>
        </p:txBody>
      </p:sp>
      <p:pic>
        <p:nvPicPr>
          <p:cNvPr id="2758" name="Shape 2758" descr="Shape 751"/>
          <p:cNvPicPr preferRelativeResize="0"/>
          <p:nvPr/>
        </p:nvPicPr>
        <p:blipFill rotWithShape="1">
          <a:blip r:embed="rId2">
            <a:alphaModFix/>
          </a:blip>
          <a:srcRect l="10376" t="14302" r="10597" b="6369"/>
          <a:stretch/>
        </p:blipFill>
        <p:spPr>
          <a:xfrm>
            <a:off x="0" y="4793219"/>
            <a:ext cx="891600" cy="350400"/>
          </a:xfrm>
          <a:prstGeom prst="rect">
            <a:avLst/>
          </a:prstGeom>
          <a:noFill/>
          <a:ln>
            <a:noFill/>
          </a:ln>
        </p:spPr>
      </p:pic>
      <p:cxnSp>
        <p:nvCxnSpPr>
          <p:cNvPr id="2759" name="Shape 2759"/>
          <p:cNvCxnSpPr/>
          <p:nvPr/>
        </p:nvCxnSpPr>
        <p:spPr>
          <a:xfrm>
            <a:off x="301137" y="2126466"/>
            <a:ext cx="738900" cy="0"/>
          </a:xfrm>
          <a:prstGeom prst="straightConnector1">
            <a:avLst/>
          </a:prstGeom>
          <a:noFill/>
          <a:ln w="38100" cap="flat" cmpd="sng">
            <a:solidFill>
              <a:srgbClr val="00253E"/>
            </a:solidFill>
            <a:prstDash val="solid"/>
            <a:round/>
            <a:headEnd type="none" w="med" len="med"/>
            <a:tailEnd type="none" w="med" len="med"/>
          </a:ln>
        </p:spPr>
      </p:cxnSp>
      <p:sp>
        <p:nvSpPr>
          <p:cNvPr id="2760" name="Shape 2760"/>
          <p:cNvSpPr txBox="1">
            <a:spLocks noGrp="1"/>
          </p:cNvSpPr>
          <p:nvPr>
            <p:ph type="title"/>
          </p:nvPr>
        </p:nvSpPr>
        <p:spPr>
          <a:xfrm>
            <a:off x="220475" y="449002"/>
            <a:ext cx="2751300" cy="15744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00253E"/>
              </a:buClr>
              <a:buFont typeface="Arial"/>
              <a:buNone/>
              <a:defRPr sz="2500" b="1" i="0" u="none" strike="noStrike" cap="none">
                <a:solidFill>
                  <a:srgbClr val="00253E"/>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cxnSp>
        <p:nvCxnSpPr>
          <p:cNvPr id="2761" name="Shape 2761"/>
          <p:cNvCxnSpPr/>
          <p:nvPr/>
        </p:nvCxnSpPr>
        <p:spPr>
          <a:xfrm>
            <a:off x="3040955" y="-214527"/>
            <a:ext cx="0" cy="119700"/>
          </a:xfrm>
          <a:prstGeom prst="straightConnector1">
            <a:avLst/>
          </a:prstGeom>
          <a:noFill/>
          <a:ln w="9525" cap="flat" cmpd="sng">
            <a:solidFill>
              <a:srgbClr val="FFFFFF"/>
            </a:solidFill>
            <a:prstDash val="solid"/>
            <a:round/>
            <a:headEnd type="none" w="med" len="med"/>
            <a:tailEnd type="none" w="med" len="med"/>
          </a:ln>
        </p:spPr>
      </p:cxnSp>
      <p:sp>
        <p:nvSpPr>
          <p:cNvPr id="2762" name="Shape 2762"/>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14779108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42.xml><?xml version="1.0" encoding="utf-8"?>
<p:sldLayout xmlns:a="http://schemas.openxmlformats.org/drawingml/2006/main" xmlns:r="http://schemas.openxmlformats.org/officeDocument/2006/relationships" xmlns:p="http://schemas.openxmlformats.org/presentationml/2006/main">
  <p:cSld name="6_Body w/ Support">
    <p:spTree>
      <p:nvGrpSpPr>
        <p:cNvPr id="1" name="Shape 2763"/>
        <p:cNvGrpSpPr/>
        <p:nvPr/>
      </p:nvGrpSpPr>
      <p:grpSpPr>
        <a:xfrm>
          <a:off x="0" y="0"/>
          <a:ext cx="0" cy="0"/>
          <a:chOff x="0" y="0"/>
          <a:chExt cx="0" cy="0"/>
        </a:xfrm>
      </p:grpSpPr>
      <p:pic>
        <p:nvPicPr>
          <p:cNvPr id="2764" name="Shape 2764" descr="Shape 757"/>
          <p:cNvPicPr preferRelativeResize="0"/>
          <p:nvPr/>
        </p:nvPicPr>
        <p:blipFill rotWithShape="1">
          <a:blip r:embed="rId2">
            <a:alphaModFix/>
          </a:blip>
          <a:srcRect/>
          <a:stretch/>
        </p:blipFill>
        <p:spPr>
          <a:xfrm>
            <a:off x="-10" y="4772092"/>
            <a:ext cx="897000" cy="371400"/>
          </a:xfrm>
          <a:prstGeom prst="rect">
            <a:avLst/>
          </a:prstGeom>
          <a:noFill/>
          <a:ln>
            <a:noFill/>
          </a:ln>
        </p:spPr>
      </p:pic>
      <p:cxnSp>
        <p:nvCxnSpPr>
          <p:cNvPr id="2765" name="Shape 2765"/>
          <p:cNvCxnSpPr/>
          <p:nvPr/>
        </p:nvCxnSpPr>
        <p:spPr>
          <a:xfrm rot="10800000">
            <a:off x="6098537" y="925301"/>
            <a:ext cx="0" cy="3807600"/>
          </a:xfrm>
          <a:prstGeom prst="straightConnector1">
            <a:avLst/>
          </a:prstGeom>
          <a:noFill/>
          <a:ln w="19050" cap="flat" cmpd="sng">
            <a:solidFill>
              <a:srgbClr val="D9D9D9"/>
            </a:solidFill>
            <a:prstDash val="solid"/>
            <a:round/>
            <a:headEnd type="none" w="med" len="med"/>
            <a:tailEnd type="none" w="med" len="med"/>
          </a:ln>
        </p:spPr>
      </p:cxnSp>
      <p:cxnSp>
        <p:nvCxnSpPr>
          <p:cNvPr id="2766" name="Shape 2766"/>
          <p:cNvCxnSpPr/>
          <p:nvPr/>
        </p:nvCxnSpPr>
        <p:spPr>
          <a:xfrm>
            <a:off x="6096000" y="-214527"/>
            <a:ext cx="0" cy="119700"/>
          </a:xfrm>
          <a:prstGeom prst="straightConnector1">
            <a:avLst/>
          </a:prstGeom>
          <a:noFill/>
          <a:ln w="9525" cap="flat" cmpd="sng">
            <a:solidFill>
              <a:srgbClr val="FFFFFF"/>
            </a:solidFill>
            <a:prstDash val="solid"/>
            <a:round/>
            <a:headEnd type="none" w="med" len="med"/>
            <a:tailEnd type="none" w="med" len="med"/>
          </a:ln>
        </p:spPr>
      </p:cxnSp>
      <p:sp>
        <p:nvSpPr>
          <p:cNvPr id="2767" name="Shape 2767"/>
          <p:cNvSpPr txBox="1">
            <a:spLocks noGrp="1"/>
          </p:cNvSpPr>
          <p:nvPr>
            <p:ph type="title"/>
          </p:nvPr>
        </p:nvSpPr>
        <p:spPr>
          <a:xfrm>
            <a:off x="253550" y="151268"/>
            <a:ext cx="8663100" cy="557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253E"/>
              </a:buClr>
              <a:buFont typeface="Arial"/>
              <a:buNone/>
              <a:defRPr sz="2500" b="1" i="0" u="none" strike="noStrike" cap="none">
                <a:solidFill>
                  <a:srgbClr val="00253E"/>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768" name="Shape 2768"/>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30242855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43.xml><?xml version="1.0" encoding="utf-8"?>
<p:sldLayout xmlns:a="http://schemas.openxmlformats.org/drawingml/2006/main" xmlns:r="http://schemas.openxmlformats.org/officeDocument/2006/relationships" xmlns:p="http://schemas.openxmlformats.org/presentationml/2006/main">
  <p:cSld name="6_Body w/ Image">
    <p:spTree>
      <p:nvGrpSpPr>
        <p:cNvPr id="1" name="Shape 2769"/>
        <p:cNvGrpSpPr/>
        <p:nvPr/>
      </p:nvGrpSpPr>
      <p:grpSpPr>
        <a:xfrm>
          <a:off x="0" y="0"/>
          <a:ext cx="0" cy="0"/>
          <a:chOff x="0" y="0"/>
          <a:chExt cx="0" cy="0"/>
        </a:xfrm>
      </p:grpSpPr>
      <p:sp>
        <p:nvSpPr>
          <p:cNvPr id="2770" name="Shape 2770"/>
          <p:cNvSpPr/>
          <p:nvPr/>
        </p:nvSpPr>
        <p:spPr>
          <a:xfrm>
            <a:off x="6096000" y="0"/>
            <a:ext cx="3048000" cy="5143500"/>
          </a:xfrm>
          <a:prstGeom prst="rect">
            <a:avLst/>
          </a:prstGeom>
          <a:solidFill>
            <a:srgbClr val="EFEFEF"/>
          </a:solidFill>
          <a:ln>
            <a:noFill/>
          </a:ln>
        </p:spPr>
        <p:txBody>
          <a:bodyPr lIns="45700" tIns="45700" rIns="45700" bIns="45700" anchor="ctr" anchorCtr="0">
            <a:noAutofit/>
          </a:bodyPr>
          <a:lstStyle/>
          <a:p>
            <a:endParaRPr/>
          </a:p>
        </p:txBody>
      </p:sp>
      <p:sp>
        <p:nvSpPr>
          <p:cNvPr id="2771" name="Shape 2771"/>
          <p:cNvSpPr txBox="1"/>
          <p:nvPr/>
        </p:nvSpPr>
        <p:spPr>
          <a:xfrm>
            <a:off x="6096000" y="2114150"/>
            <a:ext cx="3048000" cy="350700"/>
          </a:xfrm>
          <a:prstGeom prst="rect">
            <a:avLst/>
          </a:prstGeom>
          <a:noFill/>
          <a:ln>
            <a:noFill/>
          </a:ln>
        </p:spPr>
        <p:txBody>
          <a:bodyPr lIns="45675" tIns="45675" rIns="45675" bIns="45675" anchor="t" anchorCtr="0">
            <a:noAutofit/>
          </a:bodyPr>
          <a:lstStyle/>
          <a:p>
            <a:pPr algn="ctr">
              <a:lnSpc>
                <a:spcPct val="110000"/>
              </a:lnSpc>
              <a:buClr>
                <a:srgbClr val="999999"/>
              </a:buClr>
              <a:buSzPct val="25000"/>
            </a:pPr>
            <a:r>
              <a:rPr lang="en" sz="1800" b="1">
                <a:solidFill>
                  <a:srgbClr val="999999"/>
                </a:solidFill>
              </a:rPr>
              <a:t>Cover with Image</a:t>
            </a:r>
          </a:p>
        </p:txBody>
      </p:sp>
      <p:pic>
        <p:nvPicPr>
          <p:cNvPr id="2772" name="Shape 2772" descr="Shape 765"/>
          <p:cNvPicPr preferRelativeResize="0"/>
          <p:nvPr/>
        </p:nvPicPr>
        <p:blipFill rotWithShape="1">
          <a:blip r:embed="rId2">
            <a:alphaModFix/>
          </a:blip>
          <a:srcRect/>
          <a:stretch/>
        </p:blipFill>
        <p:spPr>
          <a:xfrm>
            <a:off x="-10" y="4772092"/>
            <a:ext cx="897000" cy="371400"/>
          </a:xfrm>
          <a:prstGeom prst="rect">
            <a:avLst/>
          </a:prstGeom>
          <a:noFill/>
          <a:ln>
            <a:noFill/>
          </a:ln>
        </p:spPr>
      </p:pic>
      <p:cxnSp>
        <p:nvCxnSpPr>
          <p:cNvPr id="2773" name="Shape 2773"/>
          <p:cNvCxnSpPr/>
          <p:nvPr/>
        </p:nvCxnSpPr>
        <p:spPr>
          <a:xfrm>
            <a:off x="6088028" y="-214527"/>
            <a:ext cx="0" cy="119700"/>
          </a:xfrm>
          <a:prstGeom prst="straightConnector1">
            <a:avLst/>
          </a:prstGeom>
          <a:noFill/>
          <a:ln w="9525" cap="flat" cmpd="sng">
            <a:solidFill>
              <a:srgbClr val="FFFFFF"/>
            </a:solidFill>
            <a:prstDash val="solid"/>
            <a:round/>
            <a:headEnd type="none" w="med" len="med"/>
            <a:tailEnd type="none" w="med" len="med"/>
          </a:ln>
        </p:spPr>
      </p:cxnSp>
      <p:sp>
        <p:nvSpPr>
          <p:cNvPr id="2774" name="Shape 2774"/>
          <p:cNvSpPr txBox="1">
            <a:spLocks noGrp="1"/>
          </p:cNvSpPr>
          <p:nvPr>
            <p:ph type="title"/>
          </p:nvPr>
        </p:nvSpPr>
        <p:spPr>
          <a:xfrm>
            <a:off x="253550" y="151268"/>
            <a:ext cx="5842500" cy="557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253E"/>
              </a:buClr>
              <a:buFont typeface="Arial"/>
              <a:buNone/>
              <a:defRPr sz="2500" b="1" i="0" u="none" strike="noStrike" cap="none">
                <a:solidFill>
                  <a:srgbClr val="00253E"/>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775" name="Shape 2775"/>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4566154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44.xml><?xml version="1.0" encoding="utf-8"?>
<p:sldLayout xmlns:a="http://schemas.openxmlformats.org/drawingml/2006/main" xmlns:r="http://schemas.openxmlformats.org/officeDocument/2006/relationships" xmlns:p="http://schemas.openxmlformats.org/presentationml/2006/main">
  <p:cSld name="39_Blank">
    <p:spTree>
      <p:nvGrpSpPr>
        <p:cNvPr id="1" name="Shape 2776"/>
        <p:cNvGrpSpPr/>
        <p:nvPr/>
      </p:nvGrpSpPr>
      <p:grpSpPr>
        <a:xfrm>
          <a:off x="0" y="0"/>
          <a:ext cx="0" cy="0"/>
          <a:chOff x="0" y="0"/>
          <a:chExt cx="0" cy="0"/>
        </a:xfrm>
      </p:grpSpPr>
      <p:sp>
        <p:nvSpPr>
          <p:cNvPr id="2777" name="Shape 2777"/>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22554251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45.xml><?xml version="1.0" encoding="utf-8"?>
<p:sldLayout xmlns:a="http://schemas.openxmlformats.org/drawingml/2006/main" xmlns:r="http://schemas.openxmlformats.org/officeDocument/2006/relationships" xmlns:p="http://schemas.openxmlformats.org/presentationml/2006/main">
  <p:cSld name="6_Dark Mode — TESTING">
    <p:bg>
      <p:bgPr>
        <a:solidFill>
          <a:srgbClr val="00253E"/>
        </a:solidFill>
        <a:effectLst/>
      </p:bgPr>
    </p:bg>
    <p:spTree>
      <p:nvGrpSpPr>
        <p:cNvPr id="1" name="Shape 2778"/>
        <p:cNvGrpSpPr/>
        <p:nvPr/>
      </p:nvGrpSpPr>
      <p:grpSpPr>
        <a:xfrm>
          <a:off x="0" y="0"/>
          <a:ext cx="0" cy="0"/>
          <a:chOff x="0" y="0"/>
          <a:chExt cx="0" cy="0"/>
        </a:xfrm>
      </p:grpSpPr>
      <p:pic>
        <p:nvPicPr>
          <p:cNvPr id="2779" name="Shape 2779" descr="Shape 772"/>
          <p:cNvPicPr preferRelativeResize="0"/>
          <p:nvPr/>
        </p:nvPicPr>
        <p:blipFill rotWithShape="1">
          <a:blip r:embed="rId2">
            <a:alphaModFix/>
          </a:blip>
          <a:srcRect l="10376" t="14302" r="10597" b="6369"/>
          <a:stretch/>
        </p:blipFill>
        <p:spPr>
          <a:xfrm>
            <a:off x="0" y="4793219"/>
            <a:ext cx="891600" cy="350400"/>
          </a:xfrm>
          <a:prstGeom prst="rect">
            <a:avLst/>
          </a:prstGeom>
          <a:noFill/>
          <a:ln>
            <a:noFill/>
          </a:ln>
        </p:spPr>
      </p:pic>
      <p:sp>
        <p:nvSpPr>
          <p:cNvPr id="2780" name="Shape 2780"/>
          <p:cNvSpPr txBox="1">
            <a:spLocks noGrp="1"/>
          </p:cNvSpPr>
          <p:nvPr>
            <p:ph type="title"/>
          </p:nvPr>
        </p:nvSpPr>
        <p:spPr>
          <a:xfrm>
            <a:off x="668800" y="925119"/>
            <a:ext cx="7796700" cy="3305100"/>
          </a:xfrm>
          <a:prstGeom prst="rect">
            <a:avLst/>
          </a:prstGeom>
          <a:noFill/>
          <a:ln>
            <a:noFill/>
          </a:ln>
        </p:spPr>
        <p:txBody>
          <a:bodyPr lIns="91425" tIns="91425" rIns="91425" bIns="91425" anchor="ctr" anchorCtr="0"/>
          <a:lstStyle>
            <a:lvl1pPr marL="0" marR="0" lvl="0" indent="0" algn="ctr" rtl="0">
              <a:lnSpc>
                <a:spcPct val="110000"/>
              </a:lnSpc>
              <a:spcBef>
                <a:spcPts val="0"/>
              </a:spcBef>
              <a:spcAft>
                <a:spcPts val="0"/>
              </a:spcAft>
              <a:buClr>
                <a:srgbClr val="FFFFFF"/>
              </a:buClr>
              <a:buFont typeface="Arial"/>
              <a:buNone/>
              <a:defRPr sz="2500" b="0" i="0" u="none" strike="noStrike" cap="none">
                <a:solidFill>
                  <a:srgbClr val="FFFFFF"/>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781" name="Shape 2781"/>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29345302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46.xml><?xml version="1.0" encoding="utf-8"?>
<p:sldLayout xmlns:a="http://schemas.openxmlformats.org/drawingml/2006/main" xmlns:r="http://schemas.openxmlformats.org/officeDocument/2006/relationships" xmlns:p="http://schemas.openxmlformats.org/presentationml/2006/main">
  <p:cSld name="8_Title Only">
    <p:spTree>
      <p:nvGrpSpPr>
        <p:cNvPr id="1" name="Shape 2782"/>
        <p:cNvGrpSpPr/>
        <p:nvPr/>
      </p:nvGrpSpPr>
      <p:grpSpPr>
        <a:xfrm>
          <a:off x="0" y="0"/>
          <a:ext cx="0" cy="0"/>
          <a:chOff x="0" y="0"/>
          <a:chExt cx="0" cy="0"/>
        </a:xfrm>
      </p:grpSpPr>
      <p:sp>
        <p:nvSpPr>
          <p:cNvPr id="2783" name="Shape 2783"/>
          <p:cNvSpPr/>
          <p:nvPr/>
        </p:nvSpPr>
        <p:spPr>
          <a:xfrm>
            <a:off x="0" y="4629148"/>
            <a:ext cx="9144000" cy="385800"/>
          </a:xfrm>
          <a:prstGeom prst="rect">
            <a:avLst/>
          </a:prstGeom>
          <a:solidFill>
            <a:srgbClr val="00786E"/>
          </a:solidFill>
          <a:ln>
            <a:noFill/>
          </a:ln>
        </p:spPr>
        <p:txBody>
          <a:bodyPr lIns="45700" tIns="45700" rIns="45700" bIns="45700" anchor="ctr" anchorCtr="0">
            <a:noAutofit/>
          </a:bodyPr>
          <a:lstStyle/>
          <a:p>
            <a:pPr>
              <a:buClr>
                <a:srgbClr val="FFFFFF"/>
              </a:buClr>
            </a:pPr>
            <a:endParaRPr sz="1800">
              <a:solidFill>
                <a:srgbClr val="FFFFFF"/>
              </a:solidFill>
            </a:endParaRPr>
          </a:p>
        </p:txBody>
      </p:sp>
      <p:sp>
        <p:nvSpPr>
          <p:cNvPr id="2784" name="Shape 2784"/>
          <p:cNvSpPr txBox="1">
            <a:spLocks noGrp="1"/>
          </p:cNvSpPr>
          <p:nvPr>
            <p:ph type="title"/>
          </p:nvPr>
        </p:nvSpPr>
        <p:spPr>
          <a:xfrm>
            <a:off x="366710" y="325435"/>
            <a:ext cx="8410500" cy="554100"/>
          </a:xfrm>
          <a:prstGeom prst="rect">
            <a:avLst/>
          </a:prstGeom>
          <a:noFill/>
          <a:ln>
            <a:noFill/>
          </a:ln>
        </p:spPr>
        <p:txBody>
          <a:bodyPr lIns="91425" tIns="91425" rIns="91425" bIns="91425" anchor="t" anchorCtr="0"/>
          <a:lstStyle>
            <a:lvl1pPr marL="0" marR="0" lvl="0"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785" name="Shape 2785"/>
          <p:cNvSpPr txBox="1"/>
          <p:nvPr/>
        </p:nvSpPr>
        <p:spPr>
          <a:xfrm>
            <a:off x="366712" y="5043846"/>
            <a:ext cx="2274900" cy="126900"/>
          </a:xfrm>
          <a:prstGeom prst="rect">
            <a:avLst/>
          </a:prstGeom>
          <a:noFill/>
          <a:ln>
            <a:noFill/>
          </a:ln>
        </p:spPr>
        <p:txBody>
          <a:bodyPr lIns="0" tIns="0" rIns="0" bIns="0" anchor="t" anchorCtr="0">
            <a:noAutofit/>
          </a:bodyPr>
          <a:lstStyle/>
          <a:p>
            <a:pPr>
              <a:buClr>
                <a:srgbClr val="808080"/>
              </a:buClr>
              <a:buSzPct val="25000"/>
            </a:pPr>
            <a:r>
              <a:rPr lang="en" sz="600">
                <a:solidFill>
                  <a:srgbClr val="808080"/>
                </a:solidFill>
              </a:rPr>
              <a:t>© Copyright 2014 Pivotal. All rights reserved.</a:t>
            </a:r>
          </a:p>
        </p:txBody>
      </p:sp>
      <p:pic>
        <p:nvPicPr>
          <p:cNvPr id="2786" name="Shape 2786" descr="Shape 779"/>
          <p:cNvPicPr preferRelativeResize="0"/>
          <p:nvPr/>
        </p:nvPicPr>
        <p:blipFill rotWithShape="1">
          <a:blip r:embed="rId2">
            <a:alphaModFix/>
          </a:blip>
          <a:srcRect/>
          <a:stretch/>
        </p:blipFill>
        <p:spPr>
          <a:xfrm>
            <a:off x="7937764" y="4709392"/>
            <a:ext cx="965100" cy="228600"/>
          </a:xfrm>
          <a:prstGeom prst="rect">
            <a:avLst/>
          </a:prstGeom>
          <a:noFill/>
          <a:ln>
            <a:noFill/>
          </a:ln>
        </p:spPr>
      </p:pic>
      <p:sp>
        <p:nvSpPr>
          <p:cNvPr id="2787" name="Shape 2787"/>
          <p:cNvSpPr txBox="1">
            <a:spLocks noGrp="1"/>
          </p:cNvSpPr>
          <p:nvPr>
            <p:ph type="sldNum" idx="12"/>
          </p:nvPr>
        </p:nvSpPr>
        <p:spPr>
          <a:xfrm>
            <a:off x="8959846" y="5021491"/>
            <a:ext cx="126900" cy="126900"/>
          </a:xfrm>
          <a:prstGeom prst="rect">
            <a:avLst/>
          </a:prstGeom>
          <a:noFill/>
          <a:ln>
            <a:noFill/>
          </a:ln>
        </p:spPr>
        <p:txBody>
          <a:bodyPr lIns="0" tIns="0" rIns="0" bIns="0" anchor="t" anchorCtr="0">
            <a:noAutofit/>
          </a:bodyPr>
          <a:lstStyle/>
          <a:p>
            <a:pPr algn="r">
              <a:buClr>
                <a:srgbClr val="808080"/>
              </a:buClr>
              <a:buSzPct val="25000"/>
              <a:buFont typeface="Arial"/>
              <a:buNone/>
            </a:pPr>
            <a:fld id="{00000000-1234-1234-1234-123412341234}" type="slidenum">
              <a:rPr lang="en" sz="800">
                <a:solidFill>
                  <a:srgbClr val="808080"/>
                </a:solidFill>
              </a:rPr>
              <a:pPr algn="r">
                <a:buClr>
                  <a:srgbClr val="808080"/>
                </a:buClr>
                <a:buSzPct val="25000"/>
                <a:buFont typeface="Arial"/>
                <a:buNone/>
              </a:pPr>
              <a:t>‹#›</a:t>
            </a:fld>
            <a:endParaRPr lang="en" sz="800">
              <a:solidFill>
                <a:srgbClr val="808080"/>
              </a:solidFill>
            </a:endParaRPr>
          </a:p>
        </p:txBody>
      </p:sp>
    </p:spTree>
    <p:extLst>
      <p:ext uri="{BB962C8B-B14F-4D97-AF65-F5344CB8AC3E}">
        <p14:creationId xmlns:p14="http://schemas.microsoft.com/office/powerpoint/2010/main" val="41392524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47.xml><?xml version="1.0" encoding="utf-8"?>
<p:sldLayout xmlns:a="http://schemas.openxmlformats.org/drawingml/2006/main" xmlns:r="http://schemas.openxmlformats.org/officeDocument/2006/relationships" xmlns:p="http://schemas.openxmlformats.org/presentationml/2006/main">
  <p:cSld name="7_Title">
    <p:bg>
      <p:bgPr>
        <a:solidFill>
          <a:srgbClr val="1AB9A5"/>
        </a:solidFill>
        <a:effectLst/>
      </p:bgPr>
    </p:bg>
    <p:spTree>
      <p:nvGrpSpPr>
        <p:cNvPr id="1" name="Shape 2788"/>
        <p:cNvGrpSpPr/>
        <p:nvPr/>
      </p:nvGrpSpPr>
      <p:grpSpPr>
        <a:xfrm>
          <a:off x="0" y="0"/>
          <a:ext cx="0" cy="0"/>
          <a:chOff x="0" y="0"/>
          <a:chExt cx="0" cy="0"/>
        </a:xfrm>
      </p:grpSpPr>
      <p:pic>
        <p:nvPicPr>
          <p:cNvPr id="2789" name="Shape 2789" descr="Shape 782"/>
          <p:cNvPicPr preferRelativeResize="0"/>
          <p:nvPr/>
        </p:nvPicPr>
        <p:blipFill rotWithShape="1">
          <a:blip r:embed="rId2">
            <a:alphaModFix/>
          </a:blip>
          <a:srcRect t="1905" r="8366" b="13799"/>
          <a:stretch/>
        </p:blipFill>
        <p:spPr>
          <a:xfrm>
            <a:off x="767533" y="-22"/>
            <a:ext cx="8376600" cy="5143500"/>
          </a:xfrm>
          <a:prstGeom prst="rect">
            <a:avLst/>
          </a:prstGeom>
          <a:noFill/>
          <a:ln>
            <a:noFill/>
          </a:ln>
        </p:spPr>
      </p:pic>
      <p:sp>
        <p:nvSpPr>
          <p:cNvPr id="2790" name="Shape 2790"/>
          <p:cNvSpPr/>
          <p:nvPr/>
        </p:nvSpPr>
        <p:spPr>
          <a:xfrm>
            <a:off x="0" y="-25"/>
            <a:ext cx="9144000" cy="5143500"/>
          </a:xfrm>
          <a:prstGeom prst="rect">
            <a:avLst/>
          </a:prstGeom>
          <a:gradFill>
            <a:gsLst>
              <a:gs pos="0">
                <a:srgbClr val="1AB9A5"/>
              </a:gs>
              <a:gs pos="10000">
                <a:srgbClr val="1AB9A5"/>
              </a:gs>
              <a:gs pos="100000">
                <a:srgbClr val="1AB9A5">
                  <a:alpha val="73333"/>
                </a:srgbClr>
              </a:gs>
            </a:gsLst>
            <a:lin ang="0" scaled="0"/>
          </a:gradFill>
          <a:ln>
            <a:noFill/>
          </a:ln>
        </p:spPr>
        <p:txBody>
          <a:bodyPr lIns="45700" tIns="45700" rIns="45700" bIns="45700" anchor="ctr" anchorCtr="0">
            <a:noAutofit/>
          </a:bodyPr>
          <a:lstStyle/>
          <a:p>
            <a:pPr algn="ctr">
              <a:buClr>
                <a:srgbClr val="A9DBD6"/>
              </a:buClr>
            </a:pPr>
            <a:endParaRPr sz="1800">
              <a:solidFill>
                <a:srgbClr val="A9DBD6"/>
              </a:solidFill>
            </a:endParaRPr>
          </a:p>
        </p:txBody>
      </p:sp>
      <p:pic>
        <p:nvPicPr>
          <p:cNvPr id="2791" name="Shape 2791" descr="Shape 784"/>
          <p:cNvPicPr preferRelativeResize="0"/>
          <p:nvPr/>
        </p:nvPicPr>
        <p:blipFill rotWithShape="1">
          <a:blip r:embed="rId3">
            <a:alphaModFix/>
          </a:blip>
          <a:srcRect/>
          <a:stretch/>
        </p:blipFill>
        <p:spPr>
          <a:xfrm>
            <a:off x="224818" y="515477"/>
            <a:ext cx="2353800" cy="921000"/>
          </a:xfrm>
          <a:prstGeom prst="rect">
            <a:avLst/>
          </a:prstGeom>
          <a:noFill/>
          <a:ln>
            <a:noFill/>
          </a:ln>
        </p:spPr>
      </p:pic>
      <p:cxnSp>
        <p:nvCxnSpPr>
          <p:cNvPr id="2792" name="Shape 2792"/>
          <p:cNvCxnSpPr/>
          <p:nvPr/>
        </p:nvCxnSpPr>
        <p:spPr>
          <a:xfrm>
            <a:off x="762343" y="3110100"/>
            <a:ext cx="738900" cy="0"/>
          </a:xfrm>
          <a:prstGeom prst="straightConnector1">
            <a:avLst/>
          </a:prstGeom>
          <a:noFill/>
          <a:ln w="38100" cap="flat" cmpd="sng">
            <a:solidFill>
              <a:srgbClr val="00253E"/>
            </a:solidFill>
            <a:prstDash val="solid"/>
            <a:round/>
            <a:headEnd type="none" w="med" len="med"/>
            <a:tailEnd type="none" w="med" len="med"/>
          </a:ln>
        </p:spPr>
      </p:cxnSp>
      <p:sp>
        <p:nvSpPr>
          <p:cNvPr id="2793" name="Shape 2793"/>
          <p:cNvSpPr txBox="1">
            <a:spLocks noGrp="1"/>
          </p:cNvSpPr>
          <p:nvPr>
            <p:ph type="title"/>
          </p:nvPr>
        </p:nvSpPr>
        <p:spPr>
          <a:xfrm>
            <a:off x="668791" y="1737009"/>
            <a:ext cx="5854800" cy="11916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00253E"/>
              </a:buClr>
              <a:buFont typeface="Arial"/>
              <a:buNone/>
              <a:defRPr sz="3500" b="1" i="0" u="none" strike="noStrike" cap="none">
                <a:solidFill>
                  <a:srgbClr val="00253E"/>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794" name="Shape 2794"/>
          <p:cNvSpPr txBox="1"/>
          <p:nvPr/>
        </p:nvSpPr>
        <p:spPr>
          <a:xfrm>
            <a:off x="6402853" y="4782060"/>
            <a:ext cx="2656800" cy="268800"/>
          </a:xfrm>
          <a:prstGeom prst="rect">
            <a:avLst/>
          </a:prstGeom>
          <a:noFill/>
          <a:ln>
            <a:noFill/>
          </a:ln>
        </p:spPr>
        <p:txBody>
          <a:bodyPr lIns="91375" tIns="91375" rIns="91375" bIns="91375" anchor="t" anchorCtr="0">
            <a:noAutofit/>
          </a:bodyPr>
          <a:lstStyle/>
          <a:p>
            <a:pPr algn="r">
              <a:buClr>
                <a:srgbClr val="D5EDEA"/>
              </a:buClr>
              <a:buSzPct val="25000"/>
            </a:pPr>
            <a:r>
              <a:rPr lang="en" sz="700">
                <a:solidFill>
                  <a:srgbClr val="D5EDEA"/>
                </a:solidFill>
              </a:rPr>
              <a:t>© Copyright 2017 Pivotal Software, Inc. All rights Reserved.</a:t>
            </a:r>
          </a:p>
        </p:txBody>
      </p:sp>
      <p:sp>
        <p:nvSpPr>
          <p:cNvPr id="2795" name="Shape 2795"/>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42786380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48.xml><?xml version="1.0" encoding="utf-8"?>
<p:sldLayout xmlns:a="http://schemas.openxmlformats.org/drawingml/2006/main" xmlns:r="http://schemas.openxmlformats.org/officeDocument/2006/relationships" xmlns:p="http://schemas.openxmlformats.org/presentationml/2006/main">
  <p:cSld name="40_Blank">
    <p:spTree>
      <p:nvGrpSpPr>
        <p:cNvPr id="1" name="Shape 2796"/>
        <p:cNvGrpSpPr/>
        <p:nvPr/>
      </p:nvGrpSpPr>
      <p:grpSpPr>
        <a:xfrm>
          <a:off x="0" y="0"/>
          <a:ext cx="0" cy="0"/>
          <a:chOff x="0" y="0"/>
          <a:chExt cx="0" cy="0"/>
        </a:xfrm>
      </p:grpSpPr>
      <p:pic>
        <p:nvPicPr>
          <p:cNvPr id="2797" name="Shape 2797" descr="Shape 790"/>
          <p:cNvPicPr preferRelativeResize="0"/>
          <p:nvPr/>
        </p:nvPicPr>
        <p:blipFill rotWithShape="1">
          <a:blip r:embed="rId2">
            <a:alphaModFix/>
          </a:blip>
          <a:srcRect/>
          <a:stretch/>
        </p:blipFill>
        <p:spPr>
          <a:xfrm>
            <a:off x="8272777" y="4855076"/>
            <a:ext cx="731400" cy="171300"/>
          </a:xfrm>
          <a:prstGeom prst="rect">
            <a:avLst/>
          </a:prstGeom>
          <a:noFill/>
          <a:ln>
            <a:noFill/>
          </a:ln>
        </p:spPr>
      </p:pic>
      <p:sp>
        <p:nvSpPr>
          <p:cNvPr id="2798" name="Shape 2798"/>
          <p:cNvSpPr txBox="1">
            <a:spLocks noGrp="1"/>
          </p:cNvSpPr>
          <p:nvPr>
            <p:ph type="sldNum" idx="12"/>
          </p:nvPr>
        </p:nvSpPr>
        <p:spPr>
          <a:xfrm>
            <a:off x="48247" y="4861462"/>
            <a:ext cx="231300" cy="214500"/>
          </a:xfrm>
          <a:prstGeom prst="rect">
            <a:avLst/>
          </a:prstGeom>
          <a:noFill/>
          <a:ln>
            <a:noFill/>
          </a:ln>
        </p:spPr>
        <p:txBody>
          <a:bodyPr lIns="45675" tIns="45675" rIns="45675" bIns="45675" anchor="t" anchorCtr="0">
            <a:noAutofit/>
          </a:bodyPr>
          <a:lstStyle/>
          <a:p>
            <a:pPr>
              <a:buClr>
                <a:srgbClr val="A5A5A5"/>
              </a:buClr>
              <a:buSzPct val="25000"/>
              <a:buFont typeface="Arial"/>
              <a:buNone/>
            </a:pPr>
            <a:fld id="{00000000-1234-1234-1234-123412341234}" type="slidenum">
              <a:rPr lang="en" sz="900">
                <a:solidFill>
                  <a:srgbClr val="A5A5A5"/>
                </a:solidFill>
              </a:rPr>
              <a:pPr>
                <a:buClr>
                  <a:srgbClr val="A5A5A5"/>
                </a:buClr>
                <a:buSzPct val="25000"/>
                <a:buFont typeface="Arial"/>
                <a:buNone/>
              </a:pPr>
              <a:t>‹#›</a:t>
            </a:fld>
            <a:endParaRPr lang="en" sz="900">
              <a:solidFill>
                <a:srgbClr val="A5A5A5"/>
              </a:solidFill>
            </a:endParaRPr>
          </a:p>
        </p:txBody>
      </p:sp>
    </p:spTree>
    <p:extLst>
      <p:ext uri="{BB962C8B-B14F-4D97-AF65-F5344CB8AC3E}">
        <p14:creationId xmlns:p14="http://schemas.microsoft.com/office/powerpoint/2010/main" val="20328053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49.xml><?xml version="1.0" encoding="utf-8"?>
<p:sldLayout xmlns:a="http://schemas.openxmlformats.org/drawingml/2006/main" xmlns:r="http://schemas.openxmlformats.org/officeDocument/2006/relationships" xmlns:p="http://schemas.openxmlformats.org/presentationml/2006/main">
  <p:cSld name="7_Title and two columns">
    <p:spTree>
      <p:nvGrpSpPr>
        <p:cNvPr id="1" name="Shape 2799"/>
        <p:cNvGrpSpPr/>
        <p:nvPr/>
      </p:nvGrpSpPr>
      <p:grpSpPr>
        <a:xfrm>
          <a:off x="0" y="0"/>
          <a:ext cx="0" cy="0"/>
          <a:chOff x="0" y="0"/>
          <a:chExt cx="0" cy="0"/>
        </a:xfrm>
      </p:grpSpPr>
      <p:sp>
        <p:nvSpPr>
          <p:cNvPr id="2800" name="Shape 2800"/>
          <p:cNvSpPr txBox="1">
            <a:spLocks noGrp="1"/>
          </p:cNvSpPr>
          <p:nvPr>
            <p:ph type="title"/>
          </p:nvPr>
        </p:nvSpPr>
        <p:spPr>
          <a:xfrm>
            <a:off x="311694" y="445025"/>
            <a:ext cx="8520600" cy="572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801" name="Shape 2801"/>
          <p:cNvSpPr txBox="1">
            <a:spLocks noGrp="1"/>
          </p:cNvSpPr>
          <p:nvPr>
            <p:ph type="body" idx="1"/>
          </p:nvPr>
        </p:nvSpPr>
        <p:spPr>
          <a:xfrm>
            <a:off x="311694" y="1152475"/>
            <a:ext cx="3999900" cy="3416400"/>
          </a:xfrm>
          <a:prstGeom prst="rect">
            <a:avLst/>
          </a:prstGeom>
          <a:noFill/>
          <a:ln>
            <a:noFill/>
          </a:ln>
        </p:spPr>
        <p:txBody>
          <a:bodyPr lIns="91425" tIns="91425" rIns="91425" bIns="91425" anchor="t" anchorCtr="0"/>
          <a:lstStyle>
            <a:lvl1pPr marL="0" marR="0" lvl="0" indent="0" algn="l" rtl="0">
              <a:lnSpc>
                <a:spcPct val="115000"/>
              </a:lnSpc>
              <a:spcBef>
                <a:spcPts val="1600"/>
              </a:spcBef>
              <a:spcAft>
                <a:spcPts val="0"/>
              </a:spcAft>
              <a:buClr>
                <a:srgbClr val="585858"/>
              </a:buClr>
              <a:buFont typeface="Arial"/>
              <a:buNone/>
              <a:defRPr sz="1400" b="0" i="0" u="none" strike="noStrike" cap="none">
                <a:solidFill>
                  <a:srgbClr val="585858"/>
                </a:solidFill>
                <a:latin typeface="Arial"/>
                <a:ea typeface="Arial"/>
                <a:cs typeface="Arial"/>
                <a:sym typeface="Arial"/>
              </a:defRPr>
            </a:lvl1pPr>
            <a:lvl2pPr marL="0" marR="0" lvl="1" indent="0" algn="l" rtl="0">
              <a:lnSpc>
                <a:spcPct val="115000"/>
              </a:lnSpc>
              <a:spcBef>
                <a:spcPts val="1600"/>
              </a:spcBef>
              <a:spcAft>
                <a:spcPts val="0"/>
              </a:spcAft>
              <a:buClr>
                <a:srgbClr val="585858"/>
              </a:buClr>
              <a:buFont typeface="Arial"/>
              <a:buNone/>
              <a:defRPr sz="1400" b="0" i="0" u="none" strike="noStrike" cap="none">
                <a:solidFill>
                  <a:srgbClr val="585858"/>
                </a:solidFill>
                <a:latin typeface="Arial"/>
                <a:ea typeface="Arial"/>
                <a:cs typeface="Arial"/>
                <a:sym typeface="Arial"/>
              </a:defRPr>
            </a:lvl2pPr>
            <a:lvl3pPr marL="0" marR="0" lvl="2" indent="0" algn="l" rtl="0">
              <a:lnSpc>
                <a:spcPct val="115000"/>
              </a:lnSpc>
              <a:spcBef>
                <a:spcPts val="1600"/>
              </a:spcBef>
              <a:spcAft>
                <a:spcPts val="0"/>
              </a:spcAft>
              <a:buClr>
                <a:srgbClr val="585858"/>
              </a:buClr>
              <a:buFont typeface="Arial"/>
              <a:buNone/>
              <a:defRPr sz="1400" b="0" i="0" u="none" strike="noStrike" cap="none">
                <a:solidFill>
                  <a:srgbClr val="585858"/>
                </a:solidFill>
                <a:latin typeface="Arial"/>
                <a:ea typeface="Arial"/>
                <a:cs typeface="Arial"/>
                <a:sym typeface="Arial"/>
              </a:defRPr>
            </a:lvl3pPr>
            <a:lvl4pPr marL="0" marR="0" lvl="3" indent="0" algn="l" rtl="0">
              <a:lnSpc>
                <a:spcPct val="115000"/>
              </a:lnSpc>
              <a:spcBef>
                <a:spcPts val="1600"/>
              </a:spcBef>
              <a:spcAft>
                <a:spcPts val="0"/>
              </a:spcAft>
              <a:buClr>
                <a:srgbClr val="585858"/>
              </a:buClr>
              <a:buFont typeface="Arial"/>
              <a:buNone/>
              <a:defRPr sz="1400" b="0" i="0" u="none" strike="noStrike" cap="none">
                <a:solidFill>
                  <a:srgbClr val="585858"/>
                </a:solidFill>
                <a:latin typeface="Arial"/>
                <a:ea typeface="Arial"/>
                <a:cs typeface="Arial"/>
                <a:sym typeface="Arial"/>
              </a:defRPr>
            </a:lvl4pPr>
            <a:lvl5pPr marL="0" marR="0" lvl="4" indent="0" algn="l" rtl="0">
              <a:lnSpc>
                <a:spcPct val="115000"/>
              </a:lnSpc>
              <a:spcBef>
                <a:spcPts val="1600"/>
              </a:spcBef>
              <a:spcAft>
                <a:spcPts val="0"/>
              </a:spcAft>
              <a:buClr>
                <a:srgbClr val="585858"/>
              </a:buClr>
              <a:buFont typeface="Arial"/>
              <a:buNone/>
              <a:defRPr sz="14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2802" name="Shape 2802"/>
          <p:cNvSpPr txBox="1">
            <a:spLocks noGrp="1"/>
          </p:cNvSpPr>
          <p:nvPr>
            <p:ph type="body" idx="2"/>
          </p:nvPr>
        </p:nvSpPr>
        <p:spPr>
          <a:xfrm>
            <a:off x="4832398" y="1152475"/>
            <a:ext cx="3999899" cy="3416400"/>
          </a:xfrm>
          <a:prstGeom prst="rect">
            <a:avLst/>
          </a:prstGeom>
          <a:noFill/>
          <a:ln>
            <a:noFill/>
          </a:ln>
        </p:spPr>
        <p:txBody>
          <a:bodyPr lIns="91425" tIns="91425" rIns="91425" bIns="91425" anchor="t" anchorCtr="0"/>
          <a:lstStyle>
            <a:lvl1pPr marL="0" marR="0" lvl="0"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1pPr>
            <a:lvl2pPr marL="0" marR="0" lvl="1"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2pPr>
            <a:lvl3pPr marL="0" marR="0" lvl="2"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3pPr>
            <a:lvl4pPr marL="0" marR="0" lvl="3"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4pPr>
            <a:lvl5pPr marL="0" marR="0" lvl="4"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2803" name="Shape 2803"/>
          <p:cNvSpPr txBox="1">
            <a:spLocks noGrp="1"/>
          </p:cNvSpPr>
          <p:nvPr>
            <p:ph type="sldNum" idx="12"/>
          </p:nvPr>
        </p:nvSpPr>
        <p:spPr>
          <a:xfrm>
            <a:off x="8684439" y="4700867"/>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37213160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cSld name="Dark Body w/ Image">
    <p:bg>
      <p:bgPr>
        <a:solidFill>
          <a:schemeClr val="dk1"/>
        </a:solidFill>
        <a:effectLst/>
      </p:bgPr>
    </p:bg>
    <p:spTree>
      <p:nvGrpSpPr>
        <p:cNvPr id="1" name="Shape 1394"/>
        <p:cNvGrpSpPr/>
        <p:nvPr/>
      </p:nvGrpSpPr>
      <p:grpSpPr>
        <a:xfrm>
          <a:off x="0" y="0"/>
          <a:ext cx="0" cy="0"/>
          <a:chOff x="0" y="0"/>
          <a:chExt cx="0" cy="0"/>
        </a:xfrm>
      </p:grpSpPr>
      <p:sp>
        <p:nvSpPr>
          <p:cNvPr id="1395" name="Shape 1395"/>
          <p:cNvSpPr/>
          <p:nvPr/>
        </p:nvSpPr>
        <p:spPr>
          <a:xfrm>
            <a:off x="6096000" y="0"/>
            <a:ext cx="3048000" cy="5143500"/>
          </a:xfrm>
          <a:prstGeom prst="rect">
            <a:avLst/>
          </a:prstGeom>
          <a:solidFill>
            <a:srgbClr val="EFEFEF"/>
          </a:solidFill>
          <a:ln>
            <a:noFill/>
          </a:ln>
        </p:spPr>
        <p:txBody>
          <a:bodyPr lIns="91425" tIns="91425" rIns="91425" bIns="91425" anchor="ctr" anchorCtr="0">
            <a:noAutofit/>
          </a:bodyPr>
          <a:lstStyle/>
          <a:p>
            <a:pPr>
              <a:buClrTx/>
              <a:buFontTx/>
              <a:buNone/>
            </a:pPr>
            <a:endParaRPr/>
          </a:p>
        </p:txBody>
      </p:sp>
      <p:sp>
        <p:nvSpPr>
          <p:cNvPr id="1396" name="Shape 1396"/>
          <p:cNvSpPr txBox="1"/>
          <p:nvPr/>
        </p:nvSpPr>
        <p:spPr>
          <a:xfrm>
            <a:off x="6096000" y="2114150"/>
            <a:ext cx="3048000" cy="475800"/>
          </a:xfrm>
          <a:prstGeom prst="rect">
            <a:avLst/>
          </a:prstGeom>
          <a:noFill/>
          <a:ln>
            <a:noFill/>
          </a:ln>
        </p:spPr>
        <p:txBody>
          <a:bodyPr lIns="91425" tIns="45700" rIns="91425" bIns="45700" anchor="t" anchorCtr="0">
            <a:noAutofit/>
          </a:bodyPr>
          <a:lstStyle/>
          <a:p>
            <a:pPr algn="ctr">
              <a:lnSpc>
                <a:spcPct val="110000"/>
              </a:lnSpc>
              <a:buSzPct val="25000"/>
              <a:buFont typeface="Proxima Nova"/>
              <a:buNone/>
            </a:pPr>
            <a:r>
              <a:rPr lang="en" sz="1800" b="1">
                <a:solidFill>
                  <a:srgbClr val="999999"/>
                </a:solidFill>
                <a:latin typeface="Permanent Marker"/>
                <a:ea typeface="Permanent Marker"/>
                <a:cs typeface="Permanent Marker"/>
                <a:sym typeface="Permanent Marker"/>
              </a:rPr>
              <a:t>Cover with Image</a:t>
            </a:r>
          </a:p>
        </p:txBody>
      </p:sp>
      <p:cxnSp>
        <p:nvCxnSpPr>
          <p:cNvPr id="1397" name="Shape 1397"/>
          <p:cNvCxnSpPr/>
          <p:nvPr/>
        </p:nvCxnSpPr>
        <p:spPr>
          <a:xfrm>
            <a:off x="6088034" y="-214525"/>
            <a:ext cx="0" cy="119700"/>
          </a:xfrm>
          <a:prstGeom prst="straightConnector1">
            <a:avLst/>
          </a:prstGeom>
          <a:noFill/>
          <a:ln w="9525" cap="flat" cmpd="sng">
            <a:solidFill>
              <a:srgbClr val="FFFFFF"/>
            </a:solidFill>
            <a:prstDash val="solid"/>
            <a:round/>
            <a:headEnd type="none" w="lg" len="lg"/>
            <a:tailEnd type="none" w="lg" len="lg"/>
          </a:ln>
        </p:spPr>
      </p:cxnSp>
      <p:sp>
        <p:nvSpPr>
          <p:cNvPr id="1398" name="Shape 1398"/>
          <p:cNvSpPr txBox="1">
            <a:spLocks noGrp="1"/>
          </p:cNvSpPr>
          <p:nvPr>
            <p:ph type="title"/>
          </p:nvPr>
        </p:nvSpPr>
        <p:spPr>
          <a:xfrm>
            <a:off x="253550" y="151275"/>
            <a:ext cx="5842500" cy="557700"/>
          </a:xfrm>
          <a:prstGeom prst="rect">
            <a:avLst/>
          </a:prstGeom>
          <a:noFill/>
          <a:ln>
            <a:noFill/>
          </a:ln>
        </p:spPr>
        <p:txBody>
          <a:bodyPr lIns="91425" tIns="91425" rIns="91425" bIns="91425" anchor="t" anchorCtr="0"/>
          <a:lstStyle>
            <a:lvl1pPr lvl="0" rtl="0">
              <a:spcBef>
                <a:spcPts val="0"/>
              </a:spcBef>
              <a:buNone/>
              <a:defRPr sz="2500" b="1">
                <a:solidFill>
                  <a:srgbClr val="FFFFFF"/>
                </a:solidFill>
                <a:latin typeface="Proxima Nova"/>
                <a:ea typeface="Proxima Nova"/>
                <a:cs typeface="Proxima Nova"/>
                <a:sym typeface="Proxima Nova"/>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pic>
        <p:nvPicPr>
          <p:cNvPr id="1399" name="Shape 1399" descr="Pivotal White RGB.eps"/>
          <p:cNvPicPr preferRelativeResize="0"/>
          <p:nvPr/>
        </p:nvPicPr>
        <p:blipFill rotWithShape="1">
          <a:blip r:embed="rId2">
            <a:alphaModFix/>
          </a:blip>
          <a:srcRect l="10376" t="14301" r="10597" b="6377"/>
          <a:stretch/>
        </p:blipFill>
        <p:spPr>
          <a:xfrm>
            <a:off x="0" y="4793225"/>
            <a:ext cx="891600" cy="350400"/>
          </a:xfrm>
          <a:prstGeom prst="rect">
            <a:avLst/>
          </a:prstGeom>
          <a:noFill/>
          <a:ln>
            <a:noFill/>
          </a:ln>
        </p:spPr>
      </p:pic>
    </p:spTree>
    <p:extLst>
      <p:ext uri="{BB962C8B-B14F-4D97-AF65-F5344CB8AC3E}">
        <p14:creationId xmlns:p14="http://schemas.microsoft.com/office/powerpoint/2010/main" val="14550068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50.xml><?xml version="1.0" encoding="utf-8"?>
<p:sldLayout xmlns:a="http://schemas.openxmlformats.org/drawingml/2006/main" xmlns:r="http://schemas.openxmlformats.org/officeDocument/2006/relationships" xmlns:p="http://schemas.openxmlformats.org/presentationml/2006/main">
  <p:cSld name="9_Title only">
    <p:spTree>
      <p:nvGrpSpPr>
        <p:cNvPr id="1" name="Shape 2804"/>
        <p:cNvGrpSpPr/>
        <p:nvPr/>
      </p:nvGrpSpPr>
      <p:grpSpPr>
        <a:xfrm>
          <a:off x="0" y="0"/>
          <a:ext cx="0" cy="0"/>
          <a:chOff x="0" y="0"/>
          <a:chExt cx="0" cy="0"/>
        </a:xfrm>
      </p:grpSpPr>
      <p:sp>
        <p:nvSpPr>
          <p:cNvPr id="2805" name="Shape 2805"/>
          <p:cNvSpPr txBox="1">
            <a:spLocks noGrp="1"/>
          </p:cNvSpPr>
          <p:nvPr>
            <p:ph type="title"/>
          </p:nvPr>
        </p:nvSpPr>
        <p:spPr>
          <a:xfrm>
            <a:off x="311694" y="445025"/>
            <a:ext cx="8520600" cy="572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806" name="Shape 2806"/>
          <p:cNvSpPr txBox="1">
            <a:spLocks noGrp="1"/>
          </p:cNvSpPr>
          <p:nvPr>
            <p:ph type="sldNum" idx="12"/>
          </p:nvPr>
        </p:nvSpPr>
        <p:spPr>
          <a:xfrm>
            <a:off x="8684439" y="4700867"/>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39867165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51.xml><?xml version="1.0" encoding="utf-8"?>
<p:sldLayout xmlns:a="http://schemas.openxmlformats.org/drawingml/2006/main" xmlns:r="http://schemas.openxmlformats.org/officeDocument/2006/relationships" xmlns:p="http://schemas.openxmlformats.org/presentationml/2006/main">
  <p:cSld name="8_Side-by-Side">
    <p:spTree>
      <p:nvGrpSpPr>
        <p:cNvPr id="1" name="Shape 2807"/>
        <p:cNvGrpSpPr/>
        <p:nvPr/>
      </p:nvGrpSpPr>
      <p:grpSpPr>
        <a:xfrm>
          <a:off x="0" y="0"/>
          <a:ext cx="0" cy="0"/>
          <a:chOff x="0" y="0"/>
          <a:chExt cx="0" cy="0"/>
        </a:xfrm>
      </p:grpSpPr>
      <p:pic>
        <p:nvPicPr>
          <p:cNvPr id="2808" name="Shape 2808" descr="Shape 801"/>
          <p:cNvPicPr preferRelativeResize="0"/>
          <p:nvPr/>
        </p:nvPicPr>
        <p:blipFill rotWithShape="1">
          <a:blip r:embed="rId2">
            <a:alphaModFix/>
          </a:blip>
          <a:srcRect/>
          <a:stretch/>
        </p:blipFill>
        <p:spPr>
          <a:xfrm>
            <a:off x="-10" y="4772092"/>
            <a:ext cx="897000" cy="371400"/>
          </a:xfrm>
          <a:prstGeom prst="rect">
            <a:avLst/>
          </a:prstGeom>
          <a:noFill/>
          <a:ln>
            <a:noFill/>
          </a:ln>
        </p:spPr>
      </p:pic>
      <p:cxnSp>
        <p:nvCxnSpPr>
          <p:cNvPr id="2809" name="Shape 2809"/>
          <p:cNvCxnSpPr/>
          <p:nvPr/>
        </p:nvCxnSpPr>
        <p:spPr>
          <a:xfrm rot="10800000">
            <a:off x="4574537" y="925301"/>
            <a:ext cx="0" cy="3807600"/>
          </a:xfrm>
          <a:prstGeom prst="straightConnector1">
            <a:avLst/>
          </a:prstGeom>
          <a:noFill/>
          <a:ln w="19050" cap="flat" cmpd="sng">
            <a:solidFill>
              <a:srgbClr val="D9D9D9"/>
            </a:solidFill>
            <a:prstDash val="solid"/>
            <a:round/>
            <a:headEnd type="none" w="med" len="med"/>
            <a:tailEnd type="none" w="med" len="med"/>
          </a:ln>
        </p:spPr>
      </p:cxnSp>
      <p:cxnSp>
        <p:nvCxnSpPr>
          <p:cNvPr id="2810" name="Shape 2810"/>
          <p:cNvCxnSpPr/>
          <p:nvPr/>
        </p:nvCxnSpPr>
        <p:spPr>
          <a:xfrm>
            <a:off x="4572000" y="-214527"/>
            <a:ext cx="0" cy="119700"/>
          </a:xfrm>
          <a:prstGeom prst="straightConnector1">
            <a:avLst/>
          </a:prstGeom>
          <a:noFill/>
          <a:ln w="9525" cap="flat" cmpd="sng">
            <a:solidFill>
              <a:srgbClr val="FFFFFF"/>
            </a:solidFill>
            <a:prstDash val="solid"/>
            <a:round/>
            <a:headEnd type="none" w="med" len="med"/>
            <a:tailEnd type="none" w="med" len="med"/>
          </a:ln>
        </p:spPr>
      </p:cxnSp>
      <p:sp>
        <p:nvSpPr>
          <p:cNvPr id="2811" name="Shape 2811"/>
          <p:cNvSpPr txBox="1">
            <a:spLocks noGrp="1"/>
          </p:cNvSpPr>
          <p:nvPr>
            <p:ph type="title"/>
          </p:nvPr>
        </p:nvSpPr>
        <p:spPr>
          <a:xfrm>
            <a:off x="253550" y="151269"/>
            <a:ext cx="8663100" cy="557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253E"/>
              </a:buClr>
              <a:buFont typeface="Arial"/>
              <a:buNone/>
              <a:defRPr sz="2500" b="1" i="0" u="none" strike="noStrike" cap="none">
                <a:solidFill>
                  <a:srgbClr val="00253E"/>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812" name="Shape 2812"/>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14117776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52.xml><?xml version="1.0" encoding="utf-8"?>
<p:sldLayout xmlns:a="http://schemas.openxmlformats.org/drawingml/2006/main" xmlns:r="http://schemas.openxmlformats.org/officeDocument/2006/relationships" xmlns:p="http://schemas.openxmlformats.org/presentationml/2006/main">
  <p:cSld name="8_Body">
    <p:spTree>
      <p:nvGrpSpPr>
        <p:cNvPr id="1" name="Shape 2813"/>
        <p:cNvGrpSpPr/>
        <p:nvPr/>
      </p:nvGrpSpPr>
      <p:grpSpPr>
        <a:xfrm>
          <a:off x="0" y="0"/>
          <a:ext cx="0" cy="0"/>
          <a:chOff x="0" y="0"/>
          <a:chExt cx="0" cy="0"/>
        </a:xfrm>
      </p:grpSpPr>
      <p:pic>
        <p:nvPicPr>
          <p:cNvPr id="2814" name="Shape 2814" descr="Shape 807"/>
          <p:cNvPicPr preferRelativeResize="0"/>
          <p:nvPr/>
        </p:nvPicPr>
        <p:blipFill rotWithShape="1">
          <a:blip r:embed="rId2">
            <a:alphaModFix/>
          </a:blip>
          <a:srcRect/>
          <a:stretch/>
        </p:blipFill>
        <p:spPr>
          <a:xfrm>
            <a:off x="-10" y="4772092"/>
            <a:ext cx="897000" cy="371400"/>
          </a:xfrm>
          <a:prstGeom prst="rect">
            <a:avLst/>
          </a:prstGeom>
          <a:noFill/>
          <a:ln>
            <a:noFill/>
          </a:ln>
        </p:spPr>
      </p:pic>
      <p:sp>
        <p:nvSpPr>
          <p:cNvPr id="2815" name="Shape 2815"/>
          <p:cNvSpPr txBox="1">
            <a:spLocks noGrp="1"/>
          </p:cNvSpPr>
          <p:nvPr>
            <p:ph type="title"/>
          </p:nvPr>
        </p:nvSpPr>
        <p:spPr>
          <a:xfrm>
            <a:off x="253550" y="151269"/>
            <a:ext cx="8663100" cy="557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253E"/>
              </a:buClr>
              <a:buFont typeface="Arial"/>
              <a:buNone/>
              <a:defRPr sz="2500" b="1" i="0" u="none" strike="noStrike" cap="none">
                <a:solidFill>
                  <a:srgbClr val="00253E"/>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816" name="Shape 2816"/>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34623974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53.xml><?xml version="1.0" encoding="utf-8"?>
<p:sldLayout xmlns:a="http://schemas.openxmlformats.org/drawingml/2006/main" xmlns:r="http://schemas.openxmlformats.org/officeDocument/2006/relationships" xmlns:p="http://schemas.openxmlformats.org/presentationml/2006/main">
  <p:cSld name="7_Divider">
    <p:bg>
      <p:bgPr>
        <a:solidFill>
          <a:srgbClr val="1AB9A5"/>
        </a:solidFill>
        <a:effectLst/>
      </p:bgPr>
    </p:bg>
    <p:spTree>
      <p:nvGrpSpPr>
        <p:cNvPr id="1" name="Shape 2817"/>
        <p:cNvGrpSpPr/>
        <p:nvPr/>
      </p:nvGrpSpPr>
      <p:grpSpPr>
        <a:xfrm>
          <a:off x="0" y="0"/>
          <a:ext cx="0" cy="0"/>
          <a:chOff x="0" y="0"/>
          <a:chExt cx="0" cy="0"/>
        </a:xfrm>
      </p:grpSpPr>
      <p:sp>
        <p:nvSpPr>
          <p:cNvPr id="2818" name="Shape 2818"/>
          <p:cNvSpPr txBox="1">
            <a:spLocks noGrp="1"/>
          </p:cNvSpPr>
          <p:nvPr>
            <p:ph type="title"/>
          </p:nvPr>
        </p:nvSpPr>
        <p:spPr>
          <a:xfrm>
            <a:off x="856750" y="1803874"/>
            <a:ext cx="7430400" cy="3774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rgbClr val="FFFFFF"/>
              </a:buClr>
              <a:buFont typeface="Arial"/>
              <a:buNone/>
              <a:defRPr sz="1500" b="0" i="0" u="none" strike="noStrike" cap="none">
                <a:solidFill>
                  <a:srgbClr val="FFFFFF"/>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cxnSp>
        <p:nvCxnSpPr>
          <p:cNvPr id="2819" name="Shape 2819"/>
          <p:cNvCxnSpPr/>
          <p:nvPr/>
        </p:nvCxnSpPr>
        <p:spPr>
          <a:xfrm>
            <a:off x="4202555" y="2323833"/>
            <a:ext cx="738900" cy="0"/>
          </a:xfrm>
          <a:prstGeom prst="straightConnector1">
            <a:avLst/>
          </a:prstGeom>
          <a:noFill/>
          <a:ln w="38100" cap="flat" cmpd="sng">
            <a:solidFill>
              <a:srgbClr val="FFFFFF"/>
            </a:solidFill>
            <a:prstDash val="solid"/>
            <a:round/>
            <a:headEnd type="none" w="med" len="med"/>
            <a:tailEnd type="none" w="med" len="med"/>
          </a:ln>
        </p:spPr>
      </p:cxnSp>
      <p:pic>
        <p:nvPicPr>
          <p:cNvPr id="2820" name="Shape 2820" descr="Shape 813"/>
          <p:cNvPicPr preferRelativeResize="0"/>
          <p:nvPr/>
        </p:nvPicPr>
        <p:blipFill rotWithShape="1">
          <a:blip r:embed="rId2">
            <a:alphaModFix/>
          </a:blip>
          <a:srcRect l="10376" t="14302" r="10597" b="6369"/>
          <a:stretch/>
        </p:blipFill>
        <p:spPr>
          <a:xfrm>
            <a:off x="0" y="4793219"/>
            <a:ext cx="891600" cy="350400"/>
          </a:xfrm>
          <a:prstGeom prst="rect">
            <a:avLst/>
          </a:prstGeom>
          <a:noFill/>
          <a:ln>
            <a:noFill/>
          </a:ln>
        </p:spPr>
      </p:pic>
      <p:sp>
        <p:nvSpPr>
          <p:cNvPr id="2821" name="Shape 2821"/>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32687204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54.xml><?xml version="1.0" encoding="utf-8"?>
<p:sldLayout xmlns:a="http://schemas.openxmlformats.org/drawingml/2006/main" xmlns:r="http://schemas.openxmlformats.org/officeDocument/2006/relationships" xmlns:p="http://schemas.openxmlformats.org/presentationml/2006/main">
  <p:cSld name="9_Body">
    <p:spTree>
      <p:nvGrpSpPr>
        <p:cNvPr id="1" name="Shape 2822"/>
        <p:cNvGrpSpPr/>
        <p:nvPr/>
      </p:nvGrpSpPr>
      <p:grpSpPr>
        <a:xfrm>
          <a:off x="0" y="0"/>
          <a:ext cx="0" cy="0"/>
          <a:chOff x="0" y="0"/>
          <a:chExt cx="0" cy="0"/>
        </a:xfrm>
      </p:grpSpPr>
      <p:pic>
        <p:nvPicPr>
          <p:cNvPr id="2823" name="Shape 2823" descr="Shape 816"/>
          <p:cNvPicPr preferRelativeResize="0"/>
          <p:nvPr/>
        </p:nvPicPr>
        <p:blipFill rotWithShape="1">
          <a:blip r:embed="rId2">
            <a:alphaModFix/>
          </a:blip>
          <a:srcRect/>
          <a:stretch/>
        </p:blipFill>
        <p:spPr>
          <a:xfrm>
            <a:off x="-10" y="4772092"/>
            <a:ext cx="897000" cy="371400"/>
          </a:xfrm>
          <a:prstGeom prst="rect">
            <a:avLst/>
          </a:prstGeom>
          <a:noFill/>
          <a:ln>
            <a:noFill/>
          </a:ln>
        </p:spPr>
      </p:pic>
      <p:sp>
        <p:nvSpPr>
          <p:cNvPr id="2824" name="Shape 2824"/>
          <p:cNvSpPr txBox="1">
            <a:spLocks noGrp="1"/>
          </p:cNvSpPr>
          <p:nvPr>
            <p:ph type="title"/>
          </p:nvPr>
        </p:nvSpPr>
        <p:spPr>
          <a:xfrm>
            <a:off x="253550" y="151268"/>
            <a:ext cx="8663100" cy="557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253E"/>
              </a:buClr>
              <a:buFont typeface="Arial"/>
              <a:buNone/>
              <a:defRPr sz="2500" b="1" i="0" u="none" strike="noStrike" cap="none">
                <a:solidFill>
                  <a:srgbClr val="00253E"/>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825" name="Shape 2825"/>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31015087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55.xml><?xml version="1.0" encoding="utf-8"?>
<p:sldLayout xmlns:a="http://schemas.openxmlformats.org/drawingml/2006/main" xmlns:r="http://schemas.openxmlformats.org/officeDocument/2006/relationships" xmlns:p="http://schemas.openxmlformats.org/presentationml/2006/main">
  <p:cSld name="41_Blank">
    <p:spTree>
      <p:nvGrpSpPr>
        <p:cNvPr id="1" name="Shape 2826"/>
        <p:cNvGrpSpPr/>
        <p:nvPr/>
      </p:nvGrpSpPr>
      <p:grpSpPr>
        <a:xfrm>
          <a:off x="0" y="0"/>
          <a:ext cx="0" cy="0"/>
          <a:chOff x="0" y="0"/>
          <a:chExt cx="0" cy="0"/>
        </a:xfrm>
      </p:grpSpPr>
      <p:pic>
        <p:nvPicPr>
          <p:cNvPr id="2827" name="Shape 2827" descr="Shape 820"/>
          <p:cNvPicPr preferRelativeResize="0"/>
          <p:nvPr/>
        </p:nvPicPr>
        <p:blipFill rotWithShape="1">
          <a:blip r:embed="rId2">
            <a:alphaModFix/>
          </a:blip>
          <a:srcRect/>
          <a:stretch/>
        </p:blipFill>
        <p:spPr>
          <a:xfrm>
            <a:off x="8272777" y="4855076"/>
            <a:ext cx="731400" cy="171300"/>
          </a:xfrm>
          <a:prstGeom prst="rect">
            <a:avLst/>
          </a:prstGeom>
          <a:noFill/>
          <a:ln>
            <a:noFill/>
          </a:ln>
        </p:spPr>
      </p:pic>
      <p:sp>
        <p:nvSpPr>
          <p:cNvPr id="2828" name="Shape 2828"/>
          <p:cNvSpPr/>
          <p:nvPr/>
        </p:nvSpPr>
        <p:spPr>
          <a:xfrm>
            <a:off x="114300" y="112010"/>
            <a:ext cx="8915400" cy="4919400"/>
          </a:xfrm>
          <a:prstGeom prst="rect">
            <a:avLst/>
          </a:prstGeom>
          <a:solidFill>
            <a:srgbClr val="22313C"/>
          </a:solidFill>
          <a:ln>
            <a:noFill/>
          </a:ln>
        </p:spPr>
        <p:txBody>
          <a:bodyPr lIns="45700" tIns="45700" rIns="45700" bIns="45700" anchor="ctr" anchorCtr="0">
            <a:noAutofit/>
          </a:bodyPr>
          <a:lstStyle/>
          <a:p>
            <a:pPr algn="ctr">
              <a:buClr>
                <a:srgbClr val="FFFFFF"/>
              </a:buClr>
            </a:pPr>
            <a:endParaRPr sz="1800">
              <a:solidFill>
                <a:srgbClr val="FFFFFF"/>
              </a:solidFill>
            </a:endParaRPr>
          </a:p>
        </p:txBody>
      </p:sp>
      <p:sp>
        <p:nvSpPr>
          <p:cNvPr id="2829" name="Shape 2829"/>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25112855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56.xml><?xml version="1.0" encoding="utf-8"?>
<p:sldLayout xmlns:a="http://schemas.openxmlformats.org/drawingml/2006/main" xmlns:r="http://schemas.openxmlformats.org/officeDocument/2006/relationships" xmlns:p="http://schemas.openxmlformats.org/presentationml/2006/main">
  <p:cSld name="7_Title slide">
    <p:spTree>
      <p:nvGrpSpPr>
        <p:cNvPr id="1" name="Shape 2830"/>
        <p:cNvGrpSpPr/>
        <p:nvPr/>
      </p:nvGrpSpPr>
      <p:grpSpPr>
        <a:xfrm>
          <a:off x="0" y="0"/>
          <a:ext cx="0" cy="0"/>
          <a:chOff x="0" y="0"/>
          <a:chExt cx="0" cy="0"/>
        </a:xfrm>
      </p:grpSpPr>
      <p:sp>
        <p:nvSpPr>
          <p:cNvPr id="2831" name="Shape 2831"/>
          <p:cNvSpPr txBox="1">
            <a:spLocks noGrp="1"/>
          </p:cNvSpPr>
          <p:nvPr>
            <p:ph type="title"/>
          </p:nvPr>
        </p:nvSpPr>
        <p:spPr>
          <a:xfrm>
            <a:off x="311708" y="744570"/>
            <a:ext cx="8520600" cy="20526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rgbClr val="000000"/>
              </a:buClr>
              <a:buFont typeface="Arial"/>
              <a:buNone/>
              <a:defRPr sz="52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832" name="Shape 2832"/>
          <p:cNvSpPr txBox="1">
            <a:spLocks noGrp="1"/>
          </p:cNvSpPr>
          <p:nvPr>
            <p:ph type="body" idx="1"/>
          </p:nvPr>
        </p:nvSpPr>
        <p:spPr>
          <a:xfrm>
            <a:off x="311696" y="2834125"/>
            <a:ext cx="8520600" cy="792600"/>
          </a:xfrm>
          <a:prstGeom prst="rect">
            <a:avLst/>
          </a:prstGeom>
          <a:noFill/>
          <a:ln>
            <a:noFill/>
          </a:ln>
        </p:spPr>
        <p:txBody>
          <a:bodyPr lIns="91425" tIns="91425" rIns="91425" bIns="91425" anchor="t" anchorCtr="0"/>
          <a:lstStyle>
            <a:lvl1pPr marL="0" marR="0" lvl="0" indent="0" algn="ctr" rtl="0">
              <a:lnSpc>
                <a:spcPct val="100000"/>
              </a:lnSpc>
              <a:spcBef>
                <a:spcPts val="0"/>
              </a:spcBef>
              <a:spcAft>
                <a:spcPts val="0"/>
              </a:spcAft>
              <a:buClr>
                <a:srgbClr val="585858"/>
              </a:buClr>
              <a:buFont typeface="Arial"/>
              <a:buNone/>
              <a:defRPr sz="2800" b="0" i="0" u="none" strike="noStrike" cap="none">
                <a:solidFill>
                  <a:srgbClr val="585858"/>
                </a:solidFill>
                <a:latin typeface="Arial"/>
                <a:ea typeface="Arial"/>
                <a:cs typeface="Arial"/>
                <a:sym typeface="Arial"/>
              </a:defRPr>
            </a:lvl1pPr>
            <a:lvl2pPr marL="0" marR="0" lvl="1" indent="0" algn="ctr" rtl="0">
              <a:lnSpc>
                <a:spcPct val="100000"/>
              </a:lnSpc>
              <a:spcBef>
                <a:spcPts val="0"/>
              </a:spcBef>
              <a:spcAft>
                <a:spcPts val="0"/>
              </a:spcAft>
              <a:buClr>
                <a:srgbClr val="585858"/>
              </a:buClr>
              <a:buFont typeface="Arial"/>
              <a:buNone/>
              <a:defRPr sz="2800" b="0" i="0" u="none" strike="noStrike" cap="none">
                <a:solidFill>
                  <a:srgbClr val="585858"/>
                </a:solidFill>
                <a:latin typeface="Arial"/>
                <a:ea typeface="Arial"/>
                <a:cs typeface="Arial"/>
                <a:sym typeface="Arial"/>
              </a:defRPr>
            </a:lvl2pPr>
            <a:lvl3pPr marL="0" marR="0" lvl="2" indent="0" algn="ctr" rtl="0">
              <a:lnSpc>
                <a:spcPct val="100000"/>
              </a:lnSpc>
              <a:spcBef>
                <a:spcPts val="0"/>
              </a:spcBef>
              <a:spcAft>
                <a:spcPts val="0"/>
              </a:spcAft>
              <a:buClr>
                <a:srgbClr val="585858"/>
              </a:buClr>
              <a:buFont typeface="Arial"/>
              <a:buNone/>
              <a:defRPr sz="2800" b="0" i="0" u="none" strike="noStrike" cap="none">
                <a:solidFill>
                  <a:srgbClr val="585858"/>
                </a:solidFill>
                <a:latin typeface="Arial"/>
                <a:ea typeface="Arial"/>
                <a:cs typeface="Arial"/>
                <a:sym typeface="Arial"/>
              </a:defRPr>
            </a:lvl3pPr>
            <a:lvl4pPr marL="0" marR="0" lvl="3" indent="0" algn="ctr" rtl="0">
              <a:lnSpc>
                <a:spcPct val="100000"/>
              </a:lnSpc>
              <a:spcBef>
                <a:spcPts val="0"/>
              </a:spcBef>
              <a:spcAft>
                <a:spcPts val="0"/>
              </a:spcAft>
              <a:buClr>
                <a:srgbClr val="585858"/>
              </a:buClr>
              <a:buFont typeface="Arial"/>
              <a:buNone/>
              <a:defRPr sz="2800" b="0" i="0" u="none" strike="noStrike" cap="none">
                <a:solidFill>
                  <a:srgbClr val="585858"/>
                </a:solidFill>
                <a:latin typeface="Arial"/>
                <a:ea typeface="Arial"/>
                <a:cs typeface="Arial"/>
                <a:sym typeface="Arial"/>
              </a:defRPr>
            </a:lvl4pPr>
            <a:lvl5pPr marL="0" marR="0" lvl="4" indent="0" algn="ctr" rtl="0">
              <a:lnSpc>
                <a:spcPct val="100000"/>
              </a:lnSpc>
              <a:spcBef>
                <a:spcPts val="0"/>
              </a:spcBef>
              <a:spcAft>
                <a:spcPts val="0"/>
              </a:spcAft>
              <a:buClr>
                <a:srgbClr val="585858"/>
              </a:buClr>
              <a:buFont typeface="Arial"/>
              <a:buNone/>
              <a:defRPr sz="2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2833" name="Shape 2833"/>
          <p:cNvSpPr txBox="1">
            <a:spLocks noGrp="1"/>
          </p:cNvSpPr>
          <p:nvPr>
            <p:ph type="sldNum" idx="12"/>
          </p:nvPr>
        </p:nvSpPr>
        <p:spPr>
          <a:xfrm>
            <a:off x="8684440" y="4700867"/>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4503161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57.xml><?xml version="1.0" encoding="utf-8"?>
<p:sldLayout xmlns:a="http://schemas.openxmlformats.org/drawingml/2006/main" xmlns:r="http://schemas.openxmlformats.org/officeDocument/2006/relationships" xmlns:p="http://schemas.openxmlformats.org/presentationml/2006/main">
  <p:cSld name="7_Section header">
    <p:spTree>
      <p:nvGrpSpPr>
        <p:cNvPr id="1" name="Shape 2834"/>
        <p:cNvGrpSpPr/>
        <p:nvPr/>
      </p:nvGrpSpPr>
      <p:grpSpPr>
        <a:xfrm>
          <a:off x="0" y="0"/>
          <a:ext cx="0" cy="0"/>
          <a:chOff x="0" y="0"/>
          <a:chExt cx="0" cy="0"/>
        </a:xfrm>
      </p:grpSpPr>
      <p:sp>
        <p:nvSpPr>
          <p:cNvPr id="2835" name="Shape 2835"/>
          <p:cNvSpPr txBox="1">
            <a:spLocks noGrp="1"/>
          </p:cNvSpPr>
          <p:nvPr>
            <p:ph type="title"/>
          </p:nvPr>
        </p:nvSpPr>
        <p:spPr>
          <a:xfrm>
            <a:off x="311696" y="2150847"/>
            <a:ext cx="8520600" cy="841800"/>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rgbClr val="000000"/>
              </a:buClr>
              <a:buFont typeface="Arial"/>
              <a:buNone/>
              <a:defRPr sz="36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836" name="Shape 2836"/>
          <p:cNvSpPr txBox="1">
            <a:spLocks noGrp="1"/>
          </p:cNvSpPr>
          <p:nvPr>
            <p:ph type="sldNum" idx="12"/>
          </p:nvPr>
        </p:nvSpPr>
        <p:spPr>
          <a:xfrm>
            <a:off x="8684440" y="4700867"/>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160994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58.xml><?xml version="1.0" encoding="utf-8"?>
<p:sldLayout xmlns:a="http://schemas.openxmlformats.org/drawingml/2006/main" xmlns:r="http://schemas.openxmlformats.org/officeDocument/2006/relationships" xmlns:p="http://schemas.openxmlformats.org/presentationml/2006/main">
  <p:cSld name="7_Title and body">
    <p:spTree>
      <p:nvGrpSpPr>
        <p:cNvPr id="1" name="Shape 2837"/>
        <p:cNvGrpSpPr/>
        <p:nvPr/>
      </p:nvGrpSpPr>
      <p:grpSpPr>
        <a:xfrm>
          <a:off x="0" y="0"/>
          <a:ext cx="0" cy="0"/>
          <a:chOff x="0" y="0"/>
          <a:chExt cx="0" cy="0"/>
        </a:xfrm>
      </p:grpSpPr>
      <p:sp>
        <p:nvSpPr>
          <p:cNvPr id="2838" name="Shape 2838"/>
          <p:cNvSpPr txBox="1">
            <a:spLocks noGrp="1"/>
          </p:cNvSpPr>
          <p:nvPr>
            <p:ph type="title"/>
          </p:nvPr>
        </p:nvSpPr>
        <p:spPr>
          <a:xfrm>
            <a:off x="311696" y="445025"/>
            <a:ext cx="8520600" cy="572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839" name="Shape 2839"/>
          <p:cNvSpPr txBox="1">
            <a:spLocks noGrp="1"/>
          </p:cNvSpPr>
          <p:nvPr>
            <p:ph type="body" idx="1"/>
          </p:nvPr>
        </p:nvSpPr>
        <p:spPr>
          <a:xfrm>
            <a:off x="311696" y="1152475"/>
            <a:ext cx="8520600" cy="3416400"/>
          </a:xfrm>
          <a:prstGeom prst="rect">
            <a:avLst/>
          </a:prstGeom>
          <a:noFill/>
          <a:ln>
            <a:noFill/>
          </a:ln>
        </p:spPr>
        <p:txBody>
          <a:bodyPr lIns="91425" tIns="91425" rIns="91425" bIns="91425" anchor="t" anchorCtr="0"/>
          <a:lstStyle>
            <a:lvl1pPr marL="114300" marR="0" lvl="0"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1pPr>
            <a:lvl2pPr marL="114300" marR="0" lvl="1"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2pPr>
            <a:lvl3pPr marL="114300" marR="0" lvl="2"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3pPr>
            <a:lvl4pPr marL="114300" marR="0" lvl="3"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4pPr>
            <a:lvl5pPr marL="114300" marR="0" lvl="4"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2840" name="Shape 2840"/>
          <p:cNvSpPr txBox="1">
            <a:spLocks noGrp="1"/>
          </p:cNvSpPr>
          <p:nvPr>
            <p:ph type="sldNum" idx="12"/>
          </p:nvPr>
        </p:nvSpPr>
        <p:spPr>
          <a:xfrm>
            <a:off x="8684440" y="4700867"/>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9846655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59.xml><?xml version="1.0" encoding="utf-8"?>
<p:sldLayout xmlns:a="http://schemas.openxmlformats.org/drawingml/2006/main" xmlns:r="http://schemas.openxmlformats.org/officeDocument/2006/relationships" xmlns:p="http://schemas.openxmlformats.org/presentationml/2006/main">
  <p:cSld name="8_Title and two columns">
    <p:spTree>
      <p:nvGrpSpPr>
        <p:cNvPr id="1" name="Shape 2841"/>
        <p:cNvGrpSpPr/>
        <p:nvPr/>
      </p:nvGrpSpPr>
      <p:grpSpPr>
        <a:xfrm>
          <a:off x="0" y="0"/>
          <a:ext cx="0" cy="0"/>
          <a:chOff x="0" y="0"/>
          <a:chExt cx="0" cy="0"/>
        </a:xfrm>
      </p:grpSpPr>
      <p:sp>
        <p:nvSpPr>
          <p:cNvPr id="2842" name="Shape 2842"/>
          <p:cNvSpPr txBox="1">
            <a:spLocks noGrp="1"/>
          </p:cNvSpPr>
          <p:nvPr>
            <p:ph type="title"/>
          </p:nvPr>
        </p:nvSpPr>
        <p:spPr>
          <a:xfrm>
            <a:off x="311696" y="445025"/>
            <a:ext cx="8520600" cy="572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843" name="Shape 2843"/>
          <p:cNvSpPr txBox="1">
            <a:spLocks noGrp="1"/>
          </p:cNvSpPr>
          <p:nvPr>
            <p:ph type="body" idx="1"/>
          </p:nvPr>
        </p:nvSpPr>
        <p:spPr>
          <a:xfrm>
            <a:off x="311696" y="1152475"/>
            <a:ext cx="3999900" cy="3416400"/>
          </a:xfrm>
          <a:prstGeom prst="rect">
            <a:avLst/>
          </a:prstGeom>
          <a:noFill/>
          <a:ln>
            <a:noFill/>
          </a:ln>
        </p:spPr>
        <p:txBody>
          <a:bodyPr lIns="91425" tIns="91425" rIns="91425" bIns="91425" anchor="t" anchorCtr="0"/>
          <a:lstStyle>
            <a:lvl1pPr marL="88900" marR="0" lvl="0" indent="88900" algn="l" rtl="0">
              <a:lnSpc>
                <a:spcPct val="115000"/>
              </a:lnSpc>
              <a:spcBef>
                <a:spcPts val="1600"/>
              </a:spcBef>
              <a:spcAft>
                <a:spcPts val="0"/>
              </a:spcAft>
              <a:buClr>
                <a:srgbClr val="585858"/>
              </a:buClr>
              <a:buSzPct val="100000"/>
              <a:buFont typeface="Arial"/>
              <a:buChar char="●"/>
              <a:defRPr sz="1400" b="0" i="0" u="none" strike="noStrike" cap="none">
                <a:solidFill>
                  <a:srgbClr val="585858"/>
                </a:solidFill>
                <a:latin typeface="Arial"/>
                <a:ea typeface="Arial"/>
                <a:cs typeface="Arial"/>
                <a:sym typeface="Arial"/>
              </a:defRPr>
            </a:lvl1pPr>
            <a:lvl2pPr marL="88900" marR="0" lvl="1" indent="88900" algn="l" rtl="0">
              <a:lnSpc>
                <a:spcPct val="115000"/>
              </a:lnSpc>
              <a:spcBef>
                <a:spcPts val="1600"/>
              </a:spcBef>
              <a:spcAft>
                <a:spcPts val="0"/>
              </a:spcAft>
              <a:buClr>
                <a:srgbClr val="585858"/>
              </a:buClr>
              <a:buSzPct val="100000"/>
              <a:buFont typeface="Arial"/>
              <a:buChar char="○"/>
              <a:defRPr sz="1400" b="0" i="0" u="none" strike="noStrike" cap="none">
                <a:solidFill>
                  <a:srgbClr val="585858"/>
                </a:solidFill>
                <a:latin typeface="Arial"/>
                <a:ea typeface="Arial"/>
                <a:cs typeface="Arial"/>
                <a:sym typeface="Arial"/>
              </a:defRPr>
            </a:lvl2pPr>
            <a:lvl3pPr marL="88900" marR="0" lvl="2" indent="88900" algn="l" rtl="0">
              <a:lnSpc>
                <a:spcPct val="115000"/>
              </a:lnSpc>
              <a:spcBef>
                <a:spcPts val="1600"/>
              </a:spcBef>
              <a:spcAft>
                <a:spcPts val="0"/>
              </a:spcAft>
              <a:buClr>
                <a:srgbClr val="585858"/>
              </a:buClr>
              <a:buSzPct val="100000"/>
              <a:buFont typeface="Arial"/>
              <a:buChar char="■"/>
              <a:defRPr sz="1400" b="0" i="0" u="none" strike="noStrike" cap="none">
                <a:solidFill>
                  <a:srgbClr val="585858"/>
                </a:solidFill>
                <a:latin typeface="Arial"/>
                <a:ea typeface="Arial"/>
                <a:cs typeface="Arial"/>
                <a:sym typeface="Arial"/>
              </a:defRPr>
            </a:lvl3pPr>
            <a:lvl4pPr marL="88900" marR="0" lvl="3" indent="88900" algn="l" rtl="0">
              <a:lnSpc>
                <a:spcPct val="115000"/>
              </a:lnSpc>
              <a:spcBef>
                <a:spcPts val="1600"/>
              </a:spcBef>
              <a:spcAft>
                <a:spcPts val="0"/>
              </a:spcAft>
              <a:buClr>
                <a:srgbClr val="585858"/>
              </a:buClr>
              <a:buSzPct val="100000"/>
              <a:buFont typeface="Arial"/>
              <a:buChar char="●"/>
              <a:defRPr sz="1400" b="0" i="0" u="none" strike="noStrike" cap="none">
                <a:solidFill>
                  <a:srgbClr val="585858"/>
                </a:solidFill>
                <a:latin typeface="Arial"/>
                <a:ea typeface="Arial"/>
                <a:cs typeface="Arial"/>
                <a:sym typeface="Arial"/>
              </a:defRPr>
            </a:lvl4pPr>
            <a:lvl5pPr marL="88900" marR="0" lvl="4" indent="88900" algn="l" rtl="0">
              <a:lnSpc>
                <a:spcPct val="115000"/>
              </a:lnSpc>
              <a:spcBef>
                <a:spcPts val="1600"/>
              </a:spcBef>
              <a:spcAft>
                <a:spcPts val="0"/>
              </a:spcAft>
              <a:buClr>
                <a:srgbClr val="585858"/>
              </a:buClr>
              <a:buSzPct val="100000"/>
              <a:buFont typeface="Arial"/>
              <a:buChar char="○"/>
              <a:defRPr sz="14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2844" name="Shape 2844"/>
          <p:cNvSpPr txBox="1">
            <a:spLocks noGrp="1"/>
          </p:cNvSpPr>
          <p:nvPr>
            <p:ph type="body" idx="2"/>
          </p:nvPr>
        </p:nvSpPr>
        <p:spPr>
          <a:xfrm>
            <a:off x="4832398" y="1152475"/>
            <a:ext cx="3999899" cy="3416400"/>
          </a:xfrm>
          <a:prstGeom prst="rect">
            <a:avLst/>
          </a:prstGeom>
          <a:noFill/>
          <a:ln>
            <a:noFill/>
          </a:ln>
        </p:spPr>
        <p:txBody>
          <a:bodyPr lIns="91425" tIns="91425" rIns="91425" bIns="91425" anchor="t" anchorCtr="0"/>
          <a:lstStyle>
            <a:lvl1pPr marL="0" marR="0" lvl="0"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1pPr>
            <a:lvl2pPr marL="0" marR="0" lvl="1"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2pPr>
            <a:lvl3pPr marL="0" marR="0" lvl="2"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3pPr>
            <a:lvl4pPr marL="0" marR="0" lvl="3"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4pPr>
            <a:lvl5pPr marL="0" marR="0" lvl="4"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2845" name="Shape 2845"/>
          <p:cNvSpPr txBox="1">
            <a:spLocks noGrp="1"/>
          </p:cNvSpPr>
          <p:nvPr>
            <p:ph type="sldNum" idx="12"/>
          </p:nvPr>
        </p:nvSpPr>
        <p:spPr>
          <a:xfrm>
            <a:off x="8684440" y="4700867"/>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24412572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cSld name="Dark Blank">
    <p:bg>
      <p:bgPr>
        <a:solidFill>
          <a:schemeClr val="dk1"/>
        </a:solidFill>
        <a:effectLst/>
      </p:bgPr>
    </p:bg>
    <p:spTree>
      <p:nvGrpSpPr>
        <p:cNvPr id="1" name="Shape 1402"/>
        <p:cNvGrpSpPr/>
        <p:nvPr/>
      </p:nvGrpSpPr>
      <p:grpSpPr>
        <a:xfrm>
          <a:off x="0" y="0"/>
          <a:ext cx="0" cy="0"/>
          <a:chOff x="0" y="0"/>
          <a:chExt cx="0" cy="0"/>
        </a:xfrm>
      </p:grpSpPr>
      <p:pic>
        <p:nvPicPr>
          <p:cNvPr id="1403" name="Shape 1403" descr="Pivotal White RGB.eps"/>
          <p:cNvPicPr preferRelativeResize="0"/>
          <p:nvPr/>
        </p:nvPicPr>
        <p:blipFill rotWithShape="1">
          <a:blip r:embed="rId2">
            <a:alphaModFix/>
          </a:blip>
          <a:srcRect l="10376" t="14301" r="10597" b="6377"/>
          <a:stretch/>
        </p:blipFill>
        <p:spPr>
          <a:xfrm>
            <a:off x="0" y="4793225"/>
            <a:ext cx="891600" cy="350400"/>
          </a:xfrm>
          <a:prstGeom prst="rect">
            <a:avLst/>
          </a:prstGeom>
          <a:noFill/>
          <a:ln>
            <a:noFill/>
          </a:ln>
        </p:spPr>
      </p:pic>
    </p:spTree>
    <p:extLst>
      <p:ext uri="{BB962C8B-B14F-4D97-AF65-F5344CB8AC3E}">
        <p14:creationId xmlns:p14="http://schemas.microsoft.com/office/powerpoint/2010/main" val="28670783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60.xml><?xml version="1.0" encoding="utf-8"?>
<p:sldLayout xmlns:a="http://schemas.openxmlformats.org/drawingml/2006/main" xmlns:r="http://schemas.openxmlformats.org/officeDocument/2006/relationships" xmlns:p="http://schemas.openxmlformats.org/presentationml/2006/main">
  <p:cSld name="10_Title only">
    <p:spTree>
      <p:nvGrpSpPr>
        <p:cNvPr id="1" name="Shape 2846"/>
        <p:cNvGrpSpPr/>
        <p:nvPr/>
      </p:nvGrpSpPr>
      <p:grpSpPr>
        <a:xfrm>
          <a:off x="0" y="0"/>
          <a:ext cx="0" cy="0"/>
          <a:chOff x="0" y="0"/>
          <a:chExt cx="0" cy="0"/>
        </a:xfrm>
      </p:grpSpPr>
      <p:sp>
        <p:nvSpPr>
          <p:cNvPr id="2847" name="Shape 2847"/>
          <p:cNvSpPr txBox="1">
            <a:spLocks noGrp="1"/>
          </p:cNvSpPr>
          <p:nvPr>
            <p:ph type="title"/>
          </p:nvPr>
        </p:nvSpPr>
        <p:spPr>
          <a:xfrm>
            <a:off x="311696" y="445025"/>
            <a:ext cx="8520600" cy="572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848" name="Shape 2848"/>
          <p:cNvSpPr txBox="1">
            <a:spLocks noGrp="1"/>
          </p:cNvSpPr>
          <p:nvPr>
            <p:ph type="sldNum" idx="12"/>
          </p:nvPr>
        </p:nvSpPr>
        <p:spPr>
          <a:xfrm>
            <a:off x="8684440" y="4700867"/>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30327895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61.xml><?xml version="1.0" encoding="utf-8"?>
<p:sldLayout xmlns:a="http://schemas.openxmlformats.org/drawingml/2006/main" xmlns:r="http://schemas.openxmlformats.org/officeDocument/2006/relationships" xmlns:p="http://schemas.openxmlformats.org/presentationml/2006/main">
  <p:cSld name="7_One column text">
    <p:spTree>
      <p:nvGrpSpPr>
        <p:cNvPr id="1" name="Shape 2849"/>
        <p:cNvGrpSpPr/>
        <p:nvPr/>
      </p:nvGrpSpPr>
      <p:grpSpPr>
        <a:xfrm>
          <a:off x="0" y="0"/>
          <a:ext cx="0" cy="0"/>
          <a:chOff x="0" y="0"/>
          <a:chExt cx="0" cy="0"/>
        </a:xfrm>
      </p:grpSpPr>
      <p:sp>
        <p:nvSpPr>
          <p:cNvPr id="2850" name="Shape 2850"/>
          <p:cNvSpPr txBox="1">
            <a:spLocks noGrp="1"/>
          </p:cNvSpPr>
          <p:nvPr>
            <p:ph type="title"/>
          </p:nvPr>
        </p:nvSpPr>
        <p:spPr>
          <a:xfrm>
            <a:off x="311696" y="555600"/>
            <a:ext cx="2808000" cy="7557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000000"/>
              </a:buClr>
              <a:buFont typeface="Arial"/>
              <a:buNone/>
              <a:defRPr sz="2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851" name="Shape 2851"/>
          <p:cNvSpPr txBox="1">
            <a:spLocks noGrp="1"/>
          </p:cNvSpPr>
          <p:nvPr>
            <p:ph type="body" idx="1"/>
          </p:nvPr>
        </p:nvSpPr>
        <p:spPr>
          <a:xfrm>
            <a:off x="311696" y="1389598"/>
            <a:ext cx="2808000" cy="3179400"/>
          </a:xfrm>
          <a:prstGeom prst="rect">
            <a:avLst/>
          </a:prstGeom>
          <a:noFill/>
          <a:ln>
            <a:noFill/>
          </a:ln>
        </p:spPr>
        <p:txBody>
          <a:bodyPr lIns="91425" tIns="91425" rIns="91425" bIns="91425" anchor="t" anchorCtr="0"/>
          <a:lstStyle>
            <a:lvl1pPr marL="76200" marR="0" lvl="0" indent="76200" algn="l" rtl="0">
              <a:lnSpc>
                <a:spcPct val="115000"/>
              </a:lnSpc>
              <a:spcBef>
                <a:spcPts val="1600"/>
              </a:spcBef>
              <a:spcAft>
                <a:spcPts val="0"/>
              </a:spcAft>
              <a:buClr>
                <a:srgbClr val="585858"/>
              </a:buClr>
              <a:buSzPct val="100000"/>
              <a:buFont typeface="Arial"/>
              <a:buChar char="●"/>
              <a:defRPr sz="1200" b="0" i="0" u="none" strike="noStrike" cap="none">
                <a:solidFill>
                  <a:srgbClr val="585858"/>
                </a:solidFill>
                <a:latin typeface="Arial"/>
                <a:ea typeface="Arial"/>
                <a:cs typeface="Arial"/>
                <a:sym typeface="Arial"/>
              </a:defRPr>
            </a:lvl1pPr>
            <a:lvl2pPr marL="76200" marR="0" lvl="1" indent="76200" algn="l" rtl="0">
              <a:lnSpc>
                <a:spcPct val="115000"/>
              </a:lnSpc>
              <a:spcBef>
                <a:spcPts val="1600"/>
              </a:spcBef>
              <a:spcAft>
                <a:spcPts val="0"/>
              </a:spcAft>
              <a:buClr>
                <a:srgbClr val="585858"/>
              </a:buClr>
              <a:buSzPct val="100000"/>
              <a:buFont typeface="Arial"/>
              <a:buChar char="○"/>
              <a:defRPr sz="1200" b="0" i="0" u="none" strike="noStrike" cap="none">
                <a:solidFill>
                  <a:srgbClr val="585858"/>
                </a:solidFill>
                <a:latin typeface="Arial"/>
                <a:ea typeface="Arial"/>
                <a:cs typeface="Arial"/>
                <a:sym typeface="Arial"/>
              </a:defRPr>
            </a:lvl2pPr>
            <a:lvl3pPr marL="76200" marR="0" lvl="2" indent="76200" algn="l" rtl="0">
              <a:lnSpc>
                <a:spcPct val="115000"/>
              </a:lnSpc>
              <a:spcBef>
                <a:spcPts val="1600"/>
              </a:spcBef>
              <a:spcAft>
                <a:spcPts val="0"/>
              </a:spcAft>
              <a:buClr>
                <a:srgbClr val="585858"/>
              </a:buClr>
              <a:buSzPct val="100000"/>
              <a:buFont typeface="Arial"/>
              <a:buChar char="■"/>
              <a:defRPr sz="1200" b="0" i="0" u="none" strike="noStrike" cap="none">
                <a:solidFill>
                  <a:srgbClr val="585858"/>
                </a:solidFill>
                <a:latin typeface="Arial"/>
                <a:ea typeface="Arial"/>
                <a:cs typeface="Arial"/>
                <a:sym typeface="Arial"/>
              </a:defRPr>
            </a:lvl3pPr>
            <a:lvl4pPr marL="76200" marR="0" lvl="3" indent="76200" algn="l" rtl="0">
              <a:lnSpc>
                <a:spcPct val="115000"/>
              </a:lnSpc>
              <a:spcBef>
                <a:spcPts val="1600"/>
              </a:spcBef>
              <a:spcAft>
                <a:spcPts val="0"/>
              </a:spcAft>
              <a:buClr>
                <a:srgbClr val="585858"/>
              </a:buClr>
              <a:buSzPct val="100000"/>
              <a:buFont typeface="Arial"/>
              <a:buChar char="●"/>
              <a:defRPr sz="1200" b="0" i="0" u="none" strike="noStrike" cap="none">
                <a:solidFill>
                  <a:srgbClr val="585858"/>
                </a:solidFill>
                <a:latin typeface="Arial"/>
                <a:ea typeface="Arial"/>
                <a:cs typeface="Arial"/>
                <a:sym typeface="Arial"/>
              </a:defRPr>
            </a:lvl4pPr>
            <a:lvl5pPr marL="76200" marR="0" lvl="4" indent="76200" algn="l" rtl="0">
              <a:lnSpc>
                <a:spcPct val="115000"/>
              </a:lnSpc>
              <a:spcBef>
                <a:spcPts val="1600"/>
              </a:spcBef>
              <a:spcAft>
                <a:spcPts val="0"/>
              </a:spcAft>
              <a:buClr>
                <a:srgbClr val="585858"/>
              </a:buClr>
              <a:buSzPct val="100000"/>
              <a:buFont typeface="Arial"/>
              <a:buChar char="○"/>
              <a:defRPr sz="12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2852" name="Shape 2852"/>
          <p:cNvSpPr txBox="1">
            <a:spLocks noGrp="1"/>
          </p:cNvSpPr>
          <p:nvPr>
            <p:ph type="sldNum" idx="12"/>
          </p:nvPr>
        </p:nvSpPr>
        <p:spPr>
          <a:xfrm>
            <a:off x="8684440" y="4700867"/>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20430838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62.xml><?xml version="1.0" encoding="utf-8"?>
<p:sldLayout xmlns:a="http://schemas.openxmlformats.org/drawingml/2006/main" xmlns:r="http://schemas.openxmlformats.org/officeDocument/2006/relationships" xmlns:p="http://schemas.openxmlformats.org/presentationml/2006/main">
  <p:cSld name="7_Main point">
    <p:spTree>
      <p:nvGrpSpPr>
        <p:cNvPr id="1" name="Shape 2853"/>
        <p:cNvGrpSpPr/>
        <p:nvPr/>
      </p:nvGrpSpPr>
      <p:grpSpPr>
        <a:xfrm>
          <a:off x="0" y="0"/>
          <a:ext cx="0" cy="0"/>
          <a:chOff x="0" y="0"/>
          <a:chExt cx="0" cy="0"/>
        </a:xfrm>
      </p:grpSpPr>
      <p:sp>
        <p:nvSpPr>
          <p:cNvPr id="2854" name="Shape 2854"/>
          <p:cNvSpPr txBox="1">
            <a:spLocks noGrp="1"/>
          </p:cNvSpPr>
          <p:nvPr>
            <p:ph type="title"/>
          </p:nvPr>
        </p:nvSpPr>
        <p:spPr>
          <a:xfrm>
            <a:off x="490250" y="450145"/>
            <a:ext cx="6367800" cy="40908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000000"/>
              </a:buClr>
              <a:buFont typeface="Arial"/>
              <a:buNone/>
              <a:defRPr sz="48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855" name="Shape 2855"/>
          <p:cNvSpPr txBox="1">
            <a:spLocks noGrp="1"/>
          </p:cNvSpPr>
          <p:nvPr>
            <p:ph type="sldNum" idx="12"/>
          </p:nvPr>
        </p:nvSpPr>
        <p:spPr>
          <a:xfrm>
            <a:off x="8684440" y="4700867"/>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1616312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63.xml><?xml version="1.0" encoding="utf-8"?>
<p:sldLayout xmlns:a="http://schemas.openxmlformats.org/drawingml/2006/main" xmlns:r="http://schemas.openxmlformats.org/officeDocument/2006/relationships" xmlns:p="http://schemas.openxmlformats.org/presentationml/2006/main">
  <p:cSld name="7_Section title and description">
    <p:spTree>
      <p:nvGrpSpPr>
        <p:cNvPr id="1" name="Shape 2856"/>
        <p:cNvGrpSpPr/>
        <p:nvPr/>
      </p:nvGrpSpPr>
      <p:grpSpPr>
        <a:xfrm>
          <a:off x="0" y="0"/>
          <a:ext cx="0" cy="0"/>
          <a:chOff x="0" y="0"/>
          <a:chExt cx="0" cy="0"/>
        </a:xfrm>
      </p:grpSpPr>
      <p:sp>
        <p:nvSpPr>
          <p:cNvPr id="2857" name="Shape 2857"/>
          <p:cNvSpPr/>
          <p:nvPr/>
        </p:nvSpPr>
        <p:spPr>
          <a:xfrm>
            <a:off x="4572000" y="-125"/>
            <a:ext cx="4572000" cy="5143500"/>
          </a:xfrm>
          <a:prstGeom prst="rect">
            <a:avLst/>
          </a:prstGeom>
          <a:solidFill>
            <a:srgbClr val="EEEEEE"/>
          </a:solidFill>
          <a:ln>
            <a:noFill/>
          </a:ln>
        </p:spPr>
        <p:txBody>
          <a:bodyPr lIns="45700" tIns="45700" rIns="45700" bIns="45700" anchor="ctr" anchorCtr="0">
            <a:noAutofit/>
          </a:bodyPr>
          <a:lstStyle/>
          <a:p>
            <a:endParaRPr/>
          </a:p>
        </p:txBody>
      </p:sp>
      <p:sp>
        <p:nvSpPr>
          <p:cNvPr id="2858" name="Shape 2858"/>
          <p:cNvSpPr txBox="1">
            <a:spLocks noGrp="1"/>
          </p:cNvSpPr>
          <p:nvPr>
            <p:ph type="title"/>
          </p:nvPr>
        </p:nvSpPr>
        <p:spPr>
          <a:xfrm>
            <a:off x="265500" y="1233175"/>
            <a:ext cx="4045200" cy="14823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rgbClr val="000000"/>
              </a:buClr>
              <a:buFont typeface="Arial"/>
              <a:buNone/>
              <a:defRPr sz="42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859" name="Shape 2859"/>
          <p:cNvSpPr txBox="1">
            <a:spLocks noGrp="1"/>
          </p:cNvSpPr>
          <p:nvPr>
            <p:ph type="body" idx="1"/>
          </p:nvPr>
        </p:nvSpPr>
        <p:spPr>
          <a:xfrm>
            <a:off x="265500" y="2803075"/>
            <a:ext cx="4045200" cy="1235100"/>
          </a:xfrm>
          <a:prstGeom prst="rect">
            <a:avLst/>
          </a:prstGeom>
          <a:noFill/>
          <a:ln>
            <a:noFill/>
          </a:ln>
        </p:spPr>
        <p:txBody>
          <a:bodyPr lIns="91425" tIns="91425" rIns="91425" bIns="91425" anchor="t" anchorCtr="0"/>
          <a:lstStyle>
            <a:lvl1pPr marL="0" marR="0" lvl="0" indent="0" algn="ctr" rtl="0">
              <a:lnSpc>
                <a:spcPct val="100000"/>
              </a:lnSpc>
              <a:spcBef>
                <a:spcPts val="0"/>
              </a:spcBef>
              <a:spcAft>
                <a:spcPts val="0"/>
              </a:spcAft>
              <a:buClr>
                <a:srgbClr val="585858"/>
              </a:buClr>
              <a:buFont typeface="Arial"/>
              <a:buNone/>
              <a:defRPr sz="2100" b="0" i="0" u="none" strike="noStrike" cap="none">
                <a:solidFill>
                  <a:srgbClr val="585858"/>
                </a:solidFill>
                <a:latin typeface="Arial"/>
                <a:ea typeface="Arial"/>
                <a:cs typeface="Arial"/>
                <a:sym typeface="Arial"/>
              </a:defRPr>
            </a:lvl1pPr>
            <a:lvl2pPr marL="0" marR="0" lvl="1" indent="0" algn="ctr" rtl="0">
              <a:lnSpc>
                <a:spcPct val="100000"/>
              </a:lnSpc>
              <a:spcBef>
                <a:spcPts val="0"/>
              </a:spcBef>
              <a:spcAft>
                <a:spcPts val="0"/>
              </a:spcAft>
              <a:buClr>
                <a:srgbClr val="585858"/>
              </a:buClr>
              <a:buFont typeface="Arial"/>
              <a:buNone/>
              <a:defRPr sz="2100" b="0" i="0" u="none" strike="noStrike" cap="none">
                <a:solidFill>
                  <a:srgbClr val="585858"/>
                </a:solidFill>
                <a:latin typeface="Arial"/>
                <a:ea typeface="Arial"/>
                <a:cs typeface="Arial"/>
                <a:sym typeface="Arial"/>
              </a:defRPr>
            </a:lvl2pPr>
            <a:lvl3pPr marL="0" marR="0" lvl="2" indent="0" algn="ctr" rtl="0">
              <a:lnSpc>
                <a:spcPct val="100000"/>
              </a:lnSpc>
              <a:spcBef>
                <a:spcPts val="0"/>
              </a:spcBef>
              <a:spcAft>
                <a:spcPts val="0"/>
              </a:spcAft>
              <a:buClr>
                <a:srgbClr val="585858"/>
              </a:buClr>
              <a:buFont typeface="Arial"/>
              <a:buNone/>
              <a:defRPr sz="2100" b="0" i="0" u="none" strike="noStrike" cap="none">
                <a:solidFill>
                  <a:srgbClr val="585858"/>
                </a:solidFill>
                <a:latin typeface="Arial"/>
                <a:ea typeface="Arial"/>
                <a:cs typeface="Arial"/>
                <a:sym typeface="Arial"/>
              </a:defRPr>
            </a:lvl3pPr>
            <a:lvl4pPr marL="0" marR="0" lvl="3" indent="0" algn="ctr" rtl="0">
              <a:lnSpc>
                <a:spcPct val="100000"/>
              </a:lnSpc>
              <a:spcBef>
                <a:spcPts val="0"/>
              </a:spcBef>
              <a:spcAft>
                <a:spcPts val="0"/>
              </a:spcAft>
              <a:buClr>
                <a:srgbClr val="585858"/>
              </a:buClr>
              <a:buFont typeface="Arial"/>
              <a:buNone/>
              <a:defRPr sz="2100" b="0" i="0" u="none" strike="noStrike" cap="none">
                <a:solidFill>
                  <a:srgbClr val="585858"/>
                </a:solidFill>
                <a:latin typeface="Arial"/>
                <a:ea typeface="Arial"/>
                <a:cs typeface="Arial"/>
                <a:sym typeface="Arial"/>
              </a:defRPr>
            </a:lvl4pPr>
            <a:lvl5pPr marL="0" marR="0" lvl="4" indent="0" algn="ctr" rtl="0">
              <a:lnSpc>
                <a:spcPct val="100000"/>
              </a:lnSpc>
              <a:spcBef>
                <a:spcPts val="0"/>
              </a:spcBef>
              <a:spcAft>
                <a:spcPts val="0"/>
              </a:spcAft>
              <a:buClr>
                <a:srgbClr val="585858"/>
              </a:buClr>
              <a:buFont typeface="Arial"/>
              <a:buNone/>
              <a:defRPr sz="21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2860" name="Shape 2860"/>
          <p:cNvSpPr txBox="1">
            <a:spLocks noGrp="1"/>
          </p:cNvSpPr>
          <p:nvPr>
            <p:ph type="body" idx="2"/>
          </p:nvPr>
        </p:nvSpPr>
        <p:spPr>
          <a:xfrm>
            <a:off x="4939500" y="724074"/>
            <a:ext cx="3837000" cy="3695100"/>
          </a:xfrm>
          <a:prstGeom prst="rect">
            <a:avLst/>
          </a:prstGeom>
          <a:noFill/>
          <a:ln>
            <a:noFill/>
          </a:ln>
        </p:spPr>
        <p:txBody>
          <a:bodyPr lIns="91425" tIns="91425" rIns="91425" bIns="91425" anchor="ctr" anchorCtr="0"/>
          <a:lstStyle>
            <a:lvl1pPr marL="0" marR="0" lvl="0"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1pPr>
            <a:lvl2pPr marL="0" marR="0" lvl="1"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2pPr>
            <a:lvl3pPr marL="0" marR="0" lvl="2"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3pPr>
            <a:lvl4pPr marL="0" marR="0" lvl="3"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4pPr>
            <a:lvl5pPr marL="0" marR="0" lvl="4"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2861" name="Shape 2861"/>
          <p:cNvSpPr txBox="1">
            <a:spLocks noGrp="1"/>
          </p:cNvSpPr>
          <p:nvPr>
            <p:ph type="sldNum" idx="12"/>
          </p:nvPr>
        </p:nvSpPr>
        <p:spPr>
          <a:xfrm>
            <a:off x="8684440" y="4700867"/>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41674059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64.xml><?xml version="1.0" encoding="utf-8"?>
<p:sldLayout xmlns:a="http://schemas.openxmlformats.org/drawingml/2006/main" xmlns:r="http://schemas.openxmlformats.org/officeDocument/2006/relationships" xmlns:p="http://schemas.openxmlformats.org/presentationml/2006/main">
  <p:cSld name="7_Caption">
    <p:spTree>
      <p:nvGrpSpPr>
        <p:cNvPr id="1" name="Shape 2862"/>
        <p:cNvGrpSpPr/>
        <p:nvPr/>
      </p:nvGrpSpPr>
      <p:grpSpPr>
        <a:xfrm>
          <a:off x="0" y="0"/>
          <a:ext cx="0" cy="0"/>
          <a:chOff x="0" y="0"/>
          <a:chExt cx="0" cy="0"/>
        </a:xfrm>
      </p:grpSpPr>
      <p:sp>
        <p:nvSpPr>
          <p:cNvPr id="2863" name="Shape 2863"/>
          <p:cNvSpPr txBox="1">
            <a:spLocks noGrp="1"/>
          </p:cNvSpPr>
          <p:nvPr>
            <p:ph type="body" idx="1"/>
          </p:nvPr>
        </p:nvSpPr>
        <p:spPr>
          <a:xfrm>
            <a:off x="311696" y="4230575"/>
            <a:ext cx="5998800" cy="6051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1pPr>
            <a:lvl2pPr marL="114300" marR="0" lvl="1" indent="114300" algn="l" rtl="0">
              <a:lnSpc>
                <a:spcPct val="100000"/>
              </a:lnSpc>
              <a:spcBef>
                <a:spcPts val="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2pPr>
            <a:lvl3pPr marL="114300" marR="0" lvl="2" indent="114300" algn="l" rtl="0">
              <a:lnSpc>
                <a:spcPct val="100000"/>
              </a:lnSpc>
              <a:spcBef>
                <a:spcPts val="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3pPr>
            <a:lvl4pPr marL="114300" marR="0" lvl="3" indent="114300" algn="l" rtl="0">
              <a:lnSpc>
                <a:spcPct val="100000"/>
              </a:lnSpc>
              <a:spcBef>
                <a:spcPts val="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4pPr>
            <a:lvl5pPr marL="114300" marR="0" lvl="4" indent="114300" algn="l" rtl="0">
              <a:lnSpc>
                <a:spcPct val="100000"/>
              </a:lnSpc>
              <a:spcBef>
                <a:spcPts val="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2864" name="Shape 2864"/>
          <p:cNvSpPr txBox="1">
            <a:spLocks noGrp="1"/>
          </p:cNvSpPr>
          <p:nvPr>
            <p:ph type="sldNum" idx="12"/>
          </p:nvPr>
        </p:nvSpPr>
        <p:spPr>
          <a:xfrm>
            <a:off x="8684440" y="4700867"/>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13989506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65.xml><?xml version="1.0" encoding="utf-8"?>
<p:sldLayout xmlns:a="http://schemas.openxmlformats.org/drawingml/2006/main" xmlns:r="http://schemas.openxmlformats.org/officeDocument/2006/relationships" xmlns:p="http://schemas.openxmlformats.org/presentationml/2006/main">
  <p:cSld name="7_Big number">
    <p:spTree>
      <p:nvGrpSpPr>
        <p:cNvPr id="1" name="Shape 2865"/>
        <p:cNvGrpSpPr/>
        <p:nvPr/>
      </p:nvGrpSpPr>
      <p:grpSpPr>
        <a:xfrm>
          <a:off x="0" y="0"/>
          <a:ext cx="0" cy="0"/>
          <a:chOff x="0" y="0"/>
          <a:chExt cx="0" cy="0"/>
        </a:xfrm>
      </p:grpSpPr>
      <p:sp>
        <p:nvSpPr>
          <p:cNvPr id="2866" name="Shape 2866"/>
          <p:cNvSpPr txBox="1">
            <a:spLocks noGrp="1"/>
          </p:cNvSpPr>
          <p:nvPr>
            <p:ph type="title"/>
          </p:nvPr>
        </p:nvSpPr>
        <p:spPr>
          <a:xfrm>
            <a:off x="311696" y="1106125"/>
            <a:ext cx="8520600" cy="19635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rgbClr val="000000"/>
              </a:buClr>
              <a:buFont typeface="Arial"/>
              <a:buNone/>
              <a:defRPr sz="120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867" name="Shape 2867"/>
          <p:cNvSpPr txBox="1">
            <a:spLocks noGrp="1"/>
          </p:cNvSpPr>
          <p:nvPr>
            <p:ph type="body" idx="1"/>
          </p:nvPr>
        </p:nvSpPr>
        <p:spPr>
          <a:xfrm>
            <a:off x="311696" y="3152225"/>
            <a:ext cx="8520600" cy="1300800"/>
          </a:xfrm>
          <a:prstGeom prst="rect">
            <a:avLst/>
          </a:prstGeom>
          <a:noFill/>
          <a:ln>
            <a:noFill/>
          </a:ln>
        </p:spPr>
        <p:txBody>
          <a:bodyPr lIns="91425" tIns="91425" rIns="91425" bIns="91425" anchor="t" anchorCtr="0"/>
          <a:lstStyle>
            <a:lvl1pPr marL="114300" marR="0" lvl="0" indent="114300" algn="ctr"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1pPr>
            <a:lvl2pPr marL="114300" marR="0" lvl="1" indent="114300" algn="ctr"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2pPr>
            <a:lvl3pPr marL="114300" marR="0" lvl="2" indent="114300" algn="ctr"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3pPr>
            <a:lvl4pPr marL="114300" marR="0" lvl="3" indent="114300" algn="ctr"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4pPr>
            <a:lvl5pPr marL="114300" marR="0" lvl="4" indent="114300" algn="ctr"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2868" name="Shape 2868"/>
          <p:cNvSpPr txBox="1">
            <a:spLocks noGrp="1"/>
          </p:cNvSpPr>
          <p:nvPr>
            <p:ph type="sldNum" idx="12"/>
          </p:nvPr>
        </p:nvSpPr>
        <p:spPr>
          <a:xfrm>
            <a:off x="8684440" y="4700867"/>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33179028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66.xml><?xml version="1.0" encoding="utf-8"?>
<p:sldLayout xmlns:a="http://schemas.openxmlformats.org/drawingml/2006/main" xmlns:r="http://schemas.openxmlformats.org/officeDocument/2006/relationships" xmlns:p="http://schemas.openxmlformats.org/presentationml/2006/main">
  <p:cSld name="42_Blank">
    <p:spTree>
      <p:nvGrpSpPr>
        <p:cNvPr id="1" name="Shape 2869"/>
        <p:cNvGrpSpPr/>
        <p:nvPr/>
      </p:nvGrpSpPr>
      <p:grpSpPr>
        <a:xfrm>
          <a:off x="0" y="0"/>
          <a:ext cx="0" cy="0"/>
          <a:chOff x="0" y="0"/>
          <a:chExt cx="0" cy="0"/>
        </a:xfrm>
      </p:grpSpPr>
      <p:sp>
        <p:nvSpPr>
          <p:cNvPr id="2870" name="Shape 2870"/>
          <p:cNvSpPr txBox="1">
            <a:spLocks noGrp="1"/>
          </p:cNvSpPr>
          <p:nvPr>
            <p:ph type="sldNum" idx="12"/>
          </p:nvPr>
        </p:nvSpPr>
        <p:spPr>
          <a:xfrm>
            <a:off x="8684440" y="4700867"/>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25849497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67.xml><?xml version="1.0" encoding="utf-8"?>
<p:sldLayout xmlns:a="http://schemas.openxmlformats.org/drawingml/2006/main" xmlns:r="http://schemas.openxmlformats.org/officeDocument/2006/relationships" xmlns:p="http://schemas.openxmlformats.org/presentationml/2006/main">
  <p:cSld name="7_Intro">
    <p:spTree>
      <p:nvGrpSpPr>
        <p:cNvPr id="1" name="Shape 2871"/>
        <p:cNvGrpSpPr/>
        <p:nvPr/>
      </p:nvGrpSpPr>
      <p:grpSpPr>
        <a:xfrm>
          <a:off x="0" y="0"/>
          <a:ext cx="0" cy="0"/>
          <a:chOff x="0" y="0"/>
          <a:chExt cx="0" cy="0"/>
        </a:xfrm>
      </p:grpSpPr>
      <p:sp>
        <p:nvSpPr>
          <p:cNvPr id="2872" name="Shape 2872"/>
          <p:cNvSpPr/>
          <p:nvPr/>
        </p:nvSpPr>
        <p:spPr>
          <a:xfrm>
            <a:off x="0" y="0"/>
            <a:ext cx="3048000" cy="5143500"/>
          </a:xfrm>
          <a:prstGeom prst="rect">
            <a:avLst/>
          </a:prstGeom>
          <a:solidFill>
            <a:srgbClr val="1AB9A5"/>
          </a:solidFill>
          <a:ln>
            <a:noFill/>
          </a:ln>
        </p:spPr>
        <p:txBody>
          <a:bodyPr lIns="45700" tIns="45700" rIns="45700" bIns="45700" anchor="ctr" anchorCtr="0">
            <a:noAutofit/>
          </a:bodyPr>
          <a:lstStyle/>
          <a:p>
            <a:endParaRPr/>
          </a:p>
        </p:txBody>
      </p:sp>
      <p:pic>
        <p:nvPicPr>
          <p:cNvPr id="2873" name="Shape 2873" descr="Shape 866"/>
          <p:cNvPicPr preferRelativeResize="0"/>
          <p:nvPr/>
        </p:nvPicPr>
        <p:blipFill rotWithShape="1">
          <a:blip r:embed="rId2">
            <a:alphaModFix/>
          </a:blip>
          <a:srcRect l="10376" t="14302" r="10597" b="6369"/>
          <a:stretch/>
        </p:blipFill>
        <p:spPr>
          <a:xfrm>
            <a:off x="0" y="4793219"/>
            <a:ext cx="891600" cy="350400"/>
          </a:xfrm>
          <a:prstGeom prst="rect">
            <a:avLst/>
          </a:prstGeom>
          <a:noFill/>
          <a:ln>
            <a:noFill/>
          </a:ln>
        </p:spPr>
      </p:pic>
      <p:cxnSp>
        <p:nvCxnSpPr>
          <p:cNvPr id="2874" name="Shape 2874"/>
          <p:cNvCxnSpPr/>
          <p:nvPr/>
        </p:nvCxnSpPr>
        <p:spPr>
          <a:xfrm>
            <a:off x="301139" y="2126467"/>
            <a:ext cx="738900" cy="0"/>
          </a:xfrm>
          <a:prstGeom prst="straightConnector1">
            <a:avLst/>
          </a:prstGeom>
          <a:noFill/>
          <a:ln w="38100" cap="flat" cmpd="sng">
            <a:solidFill>
              <a:srgbClr val="00253E"/>
            </a:solidFill>
            <a:prstDash val="solid"/>
            <a:round/>
            <a:headEnd type="none" w="med" len="med"/>
            <a:tailEnd type="none" w="med" len="med"/>
          </a:ln>
        </p:spPr>
      </p:cxnSp>
      <p:sp>
        <p:nvSpPr>
          <p:cNvPr id="2875" name="Shape 2875"/>
          <p:cNvSpPr txBox="1">
            <a:spLocks noGrp="1"/>
          </p:cNvSpPr>
          <p:nvPr>
            <p:ph type="title"/>
          </p:nvPr>
        </p:nvSpPr>
        <p:spPr>
          <a:xfrm>
            <a:off x="220475" y="449002"/>
            <a:ext cx="2751300" cy="15744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00253E"/>
              </a:buClr>
              <a:buFont typeface="Arial"/>
              <a:buNone/>
              <a:defRPr sz="2500" b="1" i="0" u="none" strike="noStrike" cap="none">
                <a:solidFill>
                  <a:srgbClr val="00253E"/>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cxnSp>
        <p:nvCxnSpPr>
          <p:cNvPr id="2876" name="Shape 2876"/>
          <p:cNvCxnSpPr/>
          <p:nvPr/>
        </p:nvCxnSpPr>
        <p:spPr>
          <a:xfrm>
            <a:off x="3040955" y="-214527"/>
            <a:ext cx="0" cy="119700"/>
          </a:xfrm>
          <a:prstGeom prst="straightConnector1">
            <a:avLst/>
          </a:prstGeom>
          <a:noFill/>
          <a:ln w="9525" cap="flat" cmpd="sng">
            <a:solidFill>
              <a:srgbClr val="FFFFFF"/>
            </a:solidFill>
            <a:prstDash val="solid"/>
            <a:round/>
            <a:headEnd type="none" w="med" len="med"/>
            <a:tailEnd type="none" w="med" len="med"/>
          </a:ln>
        </p:spPr>
      </p:cxnSp>
      <p:sp>
        <p:nvSpPr>
          <p:cNvPr id="2877" name="Shape 2877"/>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29297679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68.xml><?xml version="1.0" encoding="utf-8"?>
<p:sldLayout xmlns:a="http://schemas.openxmlformats.org/drawingml/2006/main" xmlns:r="http://schemas.openxmlformats.org/officeDocument/2006/relationships" xmlns:p="http://schemas.openxmlformats.org/presentationml/2006/main">
  <p:cSld name="7_Body w/ Support">
    <p:spTree>
      <p:nvGrpSpPr>
        <p:cNvPr id="1" name="Shape 2878"/>
        <p:cNvGrpSpPr/>
        <p:nvPr/>
      </p:nvGrpSpPr>
      <p:grpSpPr>
        <a:xfrm>
          <a:off x="0" y="0"/>
          <a:ext cx="0" cy="0"/>
          <a:chOff x="0" y="0"/>
          <a:chExt cx="0" cy="0"/>
        </a:xfrm>
      </p:grpSpPr>
      <p:pic>
        <p:nvPicPr>
          <p:cNvPr id="2879" name="Shape 2879" descr="Shape 872"/>
          <p:cNvPicPr preferRelativeResize="0"/>
          <p:nvPr/>
        </p:nvPicPr>
        <p:blipFill rotWithShape="1">
          <a:blip r:embed="rId2">
            <a:alphaModFix/>
          </a:blip>
          <a:srcRect/>
          <a:stretch/>
        </p:blipFill>
        <p:spPr>
          <a:xfrm>
            <a:off x="-10" y="4772092"/>
            <a:ext cx="897000" cy="371400"/>
          </a:xfrm>
          <a:prstGeom prst="rect">
            <a:avLst/>
          </a:prstGeom>
          <a:noFill/>
          <a:ln>
            <a:noFill/>
          </a:ln>
        </p:spPr>
      </p:pic>
      <p:cxnSp>
        <p:nvCxnSpPr>
          <p:cNvPr id="2880" name="Shape 2880"/>
          <p:cNvCxnSpPr/>
          <p:nvPr/>
        </p:nvCxnSpPr>
        <p:spPr>
          <a:xfrm rot="10800000">
            <a:off x="6098537" y="925301"/>
            <a:ext cx="0" cy="3807600"/>
          </a:xfrm>
          <a:prstGeom prst="straightConnector1">
            <a:avLst/>
          </a:prstGeom>
          <a:noFill/>
          <a:ln w="19050" cap="flat" cmpd="sng">
            <a:solidFill>
              <a:srgbClr val="D9D9D9"/>
            </a:solidFill>
            <a:prstDash val="solid"/>
            <a:round/>
            <a:headEnd type="none" w="med" len="med"/>
            <a:tailEnd type="none" w="med" len="med"/>
          </a:ln>
        </p:spPr>
      </p:cxnSp>
      <p:cxnSp>
        <p:nvCxnSpPr>
          <p:cNvPr id="2881" name="Shape 2881"/>
          <p:cNvCxnSpPr/>
          <p:nvPr/>
        </p:nvCxnSpPr>
        <p:spPr>
          <a:xfrm>
            <a:off x="6096000" y="-214527"/>
            <a:ext cx="0" cy="119700"/>
          </a:xfrm>
          <a:prstGeom prst="straightConnector1">
            <a:avLst/>
          </a:prstGeom>
          <a:noFill/>
          <a:ln w="9525" cap="flat" cmpd="sng">
            <a:solidFill>
              <a:srgbClr val="FFFFFF"/>
            </a:solidFill>
            <a:prstDash val="solid"/>
            <a:round/>
            <a:headEnd type="none" w="med" len="med"/>
            <a:tailEnd type="none" w="med" len="med"/>
          </a:ln>
        </p:spPr>
      </p:cxnSp>
      <p:sp>
        <p:nvSpPr>
          <p:cNvPr id="2882" name="Shape 2882"/>
          <p:cNvSpPr txBox="1">
            <a:spLocks noGrp="1"/>
          </p:cNvSpPr>
          <p:nvPr>
            <p:ph type="title"/>
          </p:nvPr>
        </p:nvSpPr>
        <p:spPr>
          <a:xfrm>
            <a:off x="253550" y="151269"/>
            <a:ext cx="8663100" cy="557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253E"/>
              </a:buClr>
              <a:buFont typeface="Arial"/>
              <a:buNone/>
              <a:defRPr sz="2500" b="1" i="0" u="none" strike="noStrike" cap="none">
                <a:solidFill>
                  <a:srgbClr val="00253E"/>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883" name="Shape 2883"/>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31148864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69.xml><?xml version="1.0" encoding="utf-8"?>
<p:sldLayout xmlns:a="http://schemas.openxmlformats.org/drawingml/2006/main" xmlns:r="http://schemas.openxmlformats.org/officeDocument/2006/relationships" xmlns:p="http://schemas.openxmlformats.org/presentationml/2006/main">
  <p:cSld name="7_Body w/ Image">
    <p:spTree>
      <p:nvGrpSpPr>
        <p:cNvPr id="1" name="Shape 2884"/>
        <p:cNvGrpSpPr/>
        <p:nvPr/>
      </p:nvGrpSpPr>
      <p:grpSpPr>
        <a:xfrm>
          <a:off x="0" y="0"/>
          <a:ext cx="0" cy="0"/>
          <a:chOff x="0" y="0"/>
          <a:chExt cx="0" cy="0"/>
        </a:xfrm>
      </p:grpSpPr>
      <p:sp>
        <p:nvSpPr>
          <p:cNvPr id="2885" name="Shape 2885"/>
          <p:cNvSpPr/>
          <p:nvPr/>
        </p:nvSpPr>
        <p:spPr>
          <a:xfrm>
            <a:off x="6096000" y="0"/>
            <a:ext cx="3048000" cy="5143500"/>
          </a:xfrm>
          <a:prstGeom prst="rect">
            <a:avLst/>
          </a:prstGeom>
          <a:solidFill>
            <a:srgbClr val="EFEFEF"/>
          </a:solidFill>
          <a:ln>
            <a:noFill/>
          </a:ln>
        </p:spPr>
        <p:txBody>
          <a:bodyPr lIns="45700" tIns="45700" rIns="45700" bIns="45700" anchor="ctr" anchorCtr="0">
            <a:noAutofit/>
          </a:bodyPr>
          <a:lstStyle/>
          <a:p>
            <a:endParaRPr/>
          </a:p>
        </p:txBody>
      </p:sp>
      <p:sp>
        <p:nvSpPr>
          <p:cNvPr id="2886" name="Shape 2886"/>
          <p:cNvSpPr txBox="1"/>
          <p:nvPr/>
        </p:nvSpPr>
        <p:spPr>
          <a:xfrm>
            <a:off x="6096000" y="2114150"/>
            <a:ext cx="3048000" cy="350700"/>
          </a:xfrm>
          <a:prstGeom prst="rect">
            <a:avLst/>
          </a:prstGeom>
          <a:noFill/>
          <a:ln>
            <a:noFill/>
          </a:ln>
        </p:spPr>
        <p:txBody>
          <a:bodyPr lIns="45675" tIns="45675" rIns="45675" bIns="45675" anchor="t" anchorCtr="0">
            <a:noAutofit/>
          </a:bodyPr>
          <a:lstStyle/>
          <a:p>
            <a:pPr algn="ctr">
              <a:lnSpc>
                <a:spcPct val="110000"/>
              </a:lnSpc>
              <a:buClr>
                <a:srgbClr val="999999"/>
              </a:buClr>
              <a:buSzPct val="25000"/>
            </a:pPr>
            <a:r>
              <a:rPr lang="en" sz="1800" b="1">
                <a:solidFill>
                  <a:srgbClr val="999999"/>
                </a:solidFill>
              </a:rPr>
              <a:t>Cover with Image</a:t>
            </a:r>
          </a:p>
        </p:txBody>
      </p:sp>
      <p:pic>
        <p:nvPicPr>
          <p:cNvPr id="2887" name="Shape 2887" descr="Shape 880"/>
          <p:cNvPicPr preferRelativeResize="0"/>
          <p:nvPr/>
        </p:nvPicPr>
        <p:blipFill rotWithShape="1">
          <a:blip r:embed="rId2">
            <a:alphaModFix/>
          </a:blip>
          <a:srcRect/>
          <a:stretch/>
        </p:blipFill>
        <p:spPr>
          <a:xfrm>
            <a:off x="-10" y="4772092"/>
            <a:ext cx="897000" cy="371400"/>
          </a:xfrm>
          <a:prstGeom prst="rect">
            <a:avLst/>
          </a:prstGeom>
          <a:noFill/>
          <a:ln>
            <a:noFill/>
          </a:ln>
        </p:spPr>
      </p:pic>
      <p:cxnSp>
        <p:nvCxnSpPr>
          <p:cNvPr id="2888" name="Shape 2888"/>
          <p:cNvCxnSpPr/>
          <p:nvPr/>
        </p:nvCxnSpPr>
        <p:spPr>
          <a:xfrm>
            <a:off x="6088028" y="-214527"/>
            <a:ext cx="0" cy="119700"/>
          </a:xfrm>
          <a:prstGeom prst="straightConnector1">
            <a:avLst/>
          </a:prstGeom>
          <a:noFill/>
          <a:ln w="9525" cap="flat" cmpd="sng">
            <a:solidFill>
              <a:srgbClr val="FFFFFF"/>
            </a:solidFill>
            <a:prstDash val="solid"/>
            <a:round/>
            <a:headEnd type="none" w="med" len="med"/>
            <a:tailEnd type="none" w="med" len="med"/>
          </a:ln>
        </p:spPr>
      </p:cxnSp>
      <p:sp>
        <p:nvSpPr>
          <p:cNvPr id="2889" name="Shape 2889"/>
          <p:cNvSpPr txBox="1">
            <a:spLocks noGrp="1"/>
          </p:cNvSpPr>
          <p:nvPr>
            <p:ph type="title"/>
          </p:nvPr>
        </p:nvSpPr>
        <p:spPr>
          <a:xfrm>
            <a:off x="253550" y="151269"/>
            <a:ext cx="5842500" cy="557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253E"/>
              </a:buClr>
              <a:buFont typeface="Arial"/>
              <a:buNone/>
              <a:defRPr sz="2500" b="1" i="0" u="none" strike="noStrike" cap="none">
                <a:solidFill>
                  <a:srgbClr val="00253E"/>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890" name="Shape 2890"/>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8778933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cSld name="Dark Side-by-Side">
    <p:bg>
      <p:bgPr>
        <a:solidFill>
          <a:schemeClr val="dk1"/>
        </a:solidFill>
        <a:effectLst/>
      </p:bgPr>
    </p:bg>
    <p:spTree>
      <p:nvGrpSpPr>
        <p:cNvPr id="1" name="Shape 1409"/>
        <p:cNvGrpSpPr/>
        <p:nvPr/>
      </p:nvGrpSpPr>
      <p:grpSpPr>
        <a:xfrm>
          <a:off x="0" y="0"/>
          <a:ext cx="0" cy="0"/>
          <a:chOff x="0" y="0"/>
          <a:chExt cx="0" cy="0"/>
        </a:xfrm>
      </p:grpSpPr>
      <p:cxnSp>
        <p:nvCxnSpPr>
          <p:cNvPr id="1410" name="Shape 1410"/>
          <p:cNvCxnSpPr/>
          <p:nvPr/>
        </p:nvCxnSpPr>
        <p:spPr>
          <a:xfrm rot="10800000">
            <a:off x="4572000" y="925300"/>
            <a:ext cx="0" cy="3807600"/>
          </a:xfrm>
          <a:prstGeom prst="straightConnector1">
            <a:avLst/>
          </a:prstGeom>
          <a:noFill/>
          <a:ln w="19050" cap="flat" cmpd="sng">
            <a:solidFill>
              <a:srgbClr val="335268"/>
            </a:solidFill>
            <a:prstDash val="solid"/>
            <a:round/>
            <a:headEnd type="none" w="med" len="med"/>
            <a:tailEnd type="none" w="med" len="med"/>
          </a:ln>
        </p:spPr>
      </p:cxnSp>
      <p:cxnSp>
        <p:nvCxnSpPr>
          <p:cNvPr id="1411" name="Shape 1411"/>
          <p:cNvCxnSpPr/>
          <p:nvPr/>
        </p:nvCxnSpPr>
        <p:spPr>
          <a:xfrm>
            <a:off x="4572000" y="-214525"/>
            <a:ext cx="0" cy="119700"/>
          </a:xfrm>
          <a:prstGeom prst="straightConnector1">
            <a:avLst/>
          </a:prstGeom>
          <a:noFill/>
          <a:ln w="9525" cap="flat" cmpd="sng">
            <a:solidFill>
              <a:srgbClr val="FFFFFF"/>
            </a:solidFill>
            <a:prstDash val="solid"/>
            <a:round/>
            <a:headEnd type="none" w="lg" len="lg"/>
            <a:tailEnd type="none" w="lg" len="lg"/>
          </a:ln>
        </p:spPr>
      </p:cxnSp>
      <p:sp>
        <p:nvSpPr>
          <p:cNvPr id="1412" name="Shape 1412"/>
          <p:cNvSpPr txBox="1">
            <a:spLocks noGrp="1"/>
          </p:cNvSpPr>
          <p:nvPr>
            <p:ph type="title"/>
          </p:nvPr>
        </p:nvSpPr>
        <p:spPr>
          <a:xfrm>
            <a:off x="253550" y="151275"/>
            <a:ext cx="8663100" cy="557700"/>
          </a:xfrm>
          <a:prstGeom prst="rect">
            <a:avLst/>
          </a:prstGeom>
          <a:noFill/>
          <a:ln>
            <a:noFill/>
          </a:ln>
        </p:spPr>
        <p:txBody>
          <a:bodyPr lIns="91425" tIns="91425" rIns="91425" bIns="91425" anchor="t" anchorCtr="0"/>
          <a:lstStyle>
            <a:lvl1pPr lvl="0" rtl="0">
              <a:spcBef>
                <a:spcPts val="0"/>
              </a:spcBef>
              <a:buNone/>
              <a:defRPr sz="2500" b="1">
                <a:solidFill>
                  <a:srgbClr val="FFFFFF"/>
                </a:solidFill>
                <a:latin typeface="Proxima Nova"/>
                <a:ea typeface="Proxima Nova"/>
                <a:cs typeface="Proxima Nova"/>
                <a:sym typeface="Proxima Nova"/>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pic>
        <p:nvPicPr>
          <p:cNvPr id="1413" name="Shape 1413" descr="Pivotal White RGB.eps"/>
          <p:cNvPicPr preferRelativeResize="0"/>
          <p:nvPr/>
        </p:nvPicPr>
        <p:blipFill rotWithShape="1">
          <a:blip r:embed="rId2">
            <a:alphaModFix/>
          </a:blip>
          <a:srcRect l="10376" t="14301" r="10597" b="6377"/>
          <a:stretch/>
        </p:blipFill>
        <p:spPr>
          <a:xfrm>
            <a:off x="0" y="4793225"/>
            <a:ext cx="891600" cy="350400"/>
          </a:xfrm>
          <a:prstGeom prst="rect">
            <a:avLst/>
          </a:prstGeom>
          <a:noFill/>
          <a:ln>
            <a:noFill/>
          </a:ln>
        </p:spPr>
      </p:pic>
    </p:spTree>
    <p:extLst>
      <p:ext uri="{BB962C8B-B14F-4D97-AF65-F5344CB8AC3E}">
        <p14:creationId xmlns:p14="http://schemas.microsoft.com/office/powerpoint/2010/main" val="16231889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70.xml><?xml version="1.0" encoding="utf-8"?>
<p:sldLayout xmlns:a="http://schemas.openxmlformats.org/drawingml/2006/main" xmlns:r="http://schemas.openxmlformats.org/officeDocument/2006/relationships" xmlns:p="http://schemas.openxmlformats.org/presentationml/2006/main">
  <p:cSld name="43_Blank">
    <p:spTree>
      <p:nvGrpSpPr>
        <p:cNvPr id="1" name="Shape 2891"/>
        <p:cNvGrpSpPr/>
        <p:nvPr/>
      </p:nvGrpSpPr>
      <p:grpSpPr>
        <a:xfrm>
          <a:off x="0" y="0"/>
          <a:ext cx="0" cy="0"/>
          <a:chOff x="0" y="0"/>
          <a:chExt cx="0" cy="0"/>
        </a:xfrm>
      </p:grpSpPr>
      <p:sp>
        <p:nvSpPr>
          <p:cNvPr id="2892" name="Shape 2892"/>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434057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71.xml><?xml version="1.0" encoding="utf-8"?>
<p:sldLayout xmlns:a="http://schemas.openxmlformats.org/drawingml/2006/main" xmlns:r="http://schemas.openxmlformats.org/officeDocument/2006/relationships" xmlns:p="http://schemas.openxmlformats.org/presentationml/2006/main">
  <p:cSld name="7_Dark Mode — TESTING">
    <p:bg>
      <p:bgPr>
        <a:solidFill>
          <a:srgbClr val="00253E"/>
        </a:solidFill>
        <a:effectLst/>
      </p:bgPr>
    </p:bg>
    <p:spTree>
      <p:nvGrpSpPr>
        <p:cNvPr id="1" name="Shape 2893"/>
        <p:cNvGrpSpPr/>
        <p:nvPr/>
      </p:nvGrpSpPr>
      <p:grpSpPr>
        <a:xfrm>
          <a:off x="0" y="0"/>
          <a:ext cx="0" cy="0"/>
          <a:chOff x="0" y="0"/>
          <a:chExt cx="0" cy="0"/>
        </a:xfrm>
      </p:grpSpPr>
      <p:pic>
        <p:nvPicPr>
          <p:cNvPr id="2894" name="Shape 2894" descr="Shape 887"/>
          <p:cNvPicPr preferRelativeResize="0"/>
          <p:nvPr/>
        </p:nvPicPr>
        <p:blipFill rotWithShape="1">
          <a:blip r:embed="rId2">
            <a:alphaModFix/>
          </a:blip>
          <a:srcRect l="10376" t="14302" r="10597" b="6369"/>
          <a:stretch/>
        </p:blipFill>
        <p:spPr>
          <a:xfrm>
            <a:off x="0" y="4793219"/>
            <a:ext cx="891600" cy="350400"/>
          </a:xfrm>
          <a:prstGeom prst="rect">
            <a:avLst/>
          </a:prstGeom>
          <a:noFill/>
          <a:ln>
            <a:noFill/>
          </a:ln>
        </p:spPr>
      </p:pic>
      <p:sp>
        <p:nvSpPr>
          <p:cNvPr id="2895" name="Shape 2895"/>
          <p:cNvSpPr txBox="1">
            <a:spLocks noGrp="1"/>
          </p:cNvSpPr>
          <p:nvPr>
            <p:ph type="title"/>
          </p:nvPr>
        </p:nvSpPr>
        <p:spPr>
          <a:xfrm>
            <a:off x="668800" y="925120"/>
            <a:ext cx="7796700" cy="3305100"/>
          </a:xfrm>
          <a:prstGeom prst="rect">
            <a:avLst/>
          </a:prstGeom>
          <a:noFill/>
          <a:ln>
            <a:noFill/>
          </a:ln>
        </p:spPr>
        <p:txBody>
          <a:bodyPr lIns="91425" tIns="91425" rIns="91425" bIns="91425" anchor="ctr" anchorCtr="0"/>
          <a:lstStyle>
            <a:lvl1pPr marL="0" marR="0" lvl="0" indent="0" algn="ctr" rtl="0">
              <a:lnSpc>
                <a:spcPct val="110000"/>
              </a:lnSpc>
              <a:spcBef>
                <a:spcPts val="0"/>
              </a:spcBef>
              <a:spcAft>
                <a:spcPts val="0"/>
              </a:spcAft>
              <a:buClr>
                <a:srgbClr val="FFFFFF"/>
              </a:buClr>
              <a:buFont typeface="Arial"/>
              <a:buNone/>
              <a:defRPr sz="2500" b="0" i="0" u="none" strike="noStrike" cap="none">
                <a:solidFill>
                  <a:srgbClr val="FFFFFF"/>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896" name="Shape 2896"/>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40485742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72.xml><?xml version="1.0" encoding="utf-8"?>
<p:sldLayout xmlns:a="http://schemas.openxmlformats.org/drawingml/2006/main" xmlns:r="http://schemas.openxmlformats.org/officeDocument/2006/relationships" xmlns:p="http://schemas.openxmlformats.org/presentationml/2006/main">
  <p:cSld name="7_Statement">
    <p:spTree>
      <p:nvGrpSpPr>
        <p:cNvPr id="1" name="Shape 2897"/>
        <p:cNvGrpSpPr/>
        <p:nvPr/>
      </p:nvGrpSpPr>
      <p:grpSpPr>
        <a:xfrm>
          <a:off x="0" y="0"/>
          <a:ext cx="0" cy="0"/>
          <a:chOff x="0" y="0"/>
          <a:chExt cx="0" cy="0"/>
        </a:xfrm>
      </p:grpSpPr>
      <p:sp>
        <p:nvSpPr>
          <p:cNvPr id="2898" name="Shape 2898"/>
          <p:cNvSpPr/>
          <p:nvPr/>
        </p:nvSpPr>
        <p:spPr>
          <a:xfrm>
            <a:off x="0" y="0"/>
            <a:ext cx="9144000" cy="5143500"/>
          </a:xfrm>
          <a:prstGeom prst="rect">
            <a:avLst/>
          </a:prstGeom>
          <a:gradFill>
            <a:gsLst>
              <a:gs pos="0">
                <a:srgbClr val="95D4D1"/>
              </a:gs>
              <a:gs pos="100000">
                <a:srgbClr val="B7E2DF"/>
              </a:gs>
            </a:gsLst>
            <a:lin ang="16200038" scaled="0"/>
          </a:gradFill>
          <a:ln>
            <a:noFill/>
          </a:ln>
          <a:effectLst>
            <a:outerShdw blurRad="38100" dist="23000" dir="5400000" rotWithShape="0">
              <a:srgbClr val="000000">
                <a:alpha val="33730"/>
              </a:srgbClr>
            </a:outerShdw>
          </a:effectLst>
        </p:spPr>
        <p:txBody>
          <a:bodyPr lIns="45700" tIns="45700" rIns="45700" bIns="45700" anchor="ctr" anchorCtr="0">
            <a:noAutofit/>
          </a:bodyPr>
          <a:lstStyle/>
          <a:p>
            <a:pPr algn="ctr">
              <a:buClr>
                <a:srgbClr val="434343"/>
              </a:buClr>
            </a:pPr>
            <a:endParaRPr>
              <a:solidFill>
                <a:srgbClr val="434343"/>
              </a:solidFill>
            </a:endParaRPr>
          </a:p>
        </p:txBody>
      </p:sp>
      <p:sp>
        <p:nvSpPr>
          <p:cNvPr id="2899" name="Shape 2899"/>
          <p:cNvSpPr txBox="1">
            <a:spLocks noGrp="1"/>
          </p:cNvSpPr>
          <p:nvPr>
            <p:ph type="title"/>
          </p:nvPr>
        </p:nvSpPr>
        <p:spPr>
          <a:xfrm>
            <a:off x="668800" y="925120"/>
            <a:ext cx="7796700" cy="3305100"/>
          </a:xfrm>
          <a:prstGeom prst="rect">
            <a:avLst/>
          </a:prstGeom>
          <a:noFill/>
          <a:ln>
            <a:noFill/>
          </a:ln>
        </p:spPr>
        <p:txBody>
          <a:bodyPr lIns="91425" tIns="91425" rIns="91425" bIns="91425" anchor="ctr" anchorCtr="0"/>
          <a:lstStyle>
            <a:lvl1pPr marL="0" marR="0" lvl="0" indent="0" algn="ctr" rtl="0">
              <a:lnSpc>
                <a:spcPct val="110000"/>
              </a:lnSpc>
              <a:spcBef>
                <a:spcPts val="0"/>
              </a:spcBef>
              <a:spcAft>
                <a:spcPts val="0"/>
              </a:spcAft>
              <a:buClr>
                <a:srgbClr val="00253E"/>
              </a:buClr>
              <a:buFont typeface="Arial"/>
              <a:buNone/>
              <a:defRPr sz="3500" b="1" i="0" u="none" strike="noStrike" cap="none">
                <a:solidFill>
                  <a:srgbClr val="00253E"/>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pic>
        <p:nvPicPr>
          <p:cNvPr id="2900" name="Shape 2900" descr="Shape 893"/>
          <p:cNvPicPr preferRelativeResize="0"/>
          <p:nvPr/>
        </p:nvPicPr>
        <p:blipFill rotWithShape="1">
          <a:blip r:embed="rId2">
            <a:alphaModFix/>
          </a:blip>
          <a:srcRect/>
          <a:stretch/>
        </p:blipFill>
        <p:spPr>
          <a:xfrm>
            <a:off x="-10" y="4772092"/>
            <a:ext cx="897000" cy="371400"/>
          </a:xfrm>
          <a:prstGeom prst="rect">
            <a:avLst/>
          </a:prstGeom>
          <a:noFill/>
          <a:ln>
            <a:noFill/>
          </a:ln>
        </p:spPr>
      </p:pic>
      <p:sp>
        <p:nvSpPr>
          <p:cNvPr id="2901" name="Shape 2901"/>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15577076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73.xml><?xml version="1.0" encoding="utf-8"?>
<p:sldLayout xmlns:a="http://schemas.openxmlformats.org/drawingml/2006/main" xmlns:r="http://schemas.openxmlformats.org/officeDocument/2006/relationships" xmlns:p="http://schemas.openxmlformats.org/presentationml/2006/main">
  <p:cSld name="44_Blank">
    <p:spTree>
      <p:nvGrpSpPr>
        <p:cNvPr id="1" name="Shape 2902"/>
        <p:cNvGrpSpPr/>
        <p:nvPr/>
      </p:nvGrpSpPr>
      <p:grpSpPr>
        <a:xfrm>
          <a:off x="0" y="0"/>
          <a:ext cx="0" cy="0"/>
          <a:chOff x="0" y="0"/>
          <a:chExt cx="0" cy="0"/>
        </a:xfrm>
      </p:grpSpPr>
      <p:pic>
        <p:nvPicPr>
          <p:cNvPr id="2903" name="Shape 2903" descr="Shape 896"/>
          <p:cNvPicPr preferRelativeResize="0"/>
          <p:nvPr/>
        </p:nvPicPr>
        <p:blipFill rotWithShape="1">
          <a:blip r:embed="rId2">
            <a:alphaModFix/>
          </a:blip>
          <a:srcRect/>
          <a:stretch/>
        </p:blipFill>
        <p:spPr>
          <a:xfrm>
            <a:off x="8272777" y="4855076"/>
            <a:ext cx="731400" cy="171300"/>
          </a:xfrm>
          <a:prstGeom prst="rect">
            <a:avLst/>
          </a:prstGeom>
          <a:noFill/>
          <a:ln>
            <a:noFill/>
          </a:ln>
        </p:spPr>
      </p:pic>
      <p:sp>
        <p:nvSpPr>
          <p:cNvPr id="2904" name="Shape 2904"/>
          <p:cNvSpPr/>
          <p:nvPr/>
        </p:nvSpPr>
        <p:spPr>
          <a:xfrm>
            <a:off x="114300" y="112010"/>
            <a:ext cx="8915400" cy="4919400"/>
          </a:xfrm>
          <a:prstGeom prst="rect">
            <a:avLst/>
          </a:prstGeom>
          <a:solidFill>
            <a:srgbClr val="22313C"/>
          </a:solidFill>
          <a:ln>
            <a:noFill/>
          </a:ln>
        </p:spPr>
        <p:txBody>
          <a:bodyPr lIns="45700" tIns="45700" rIns="45700" bIns="45700" anchor="ctr" anchorCtr="0">
            <a:noAutofit/>
          </a:bodyPr>
          <a:lstStyle/>
          <a:p>
            <a:pPr algn="ctr">
              <a:buClr>
                <a:srgbClr val="FFFFFF"/>
              </a:buClr>
            </a:pPr>
            <a:endParaRPr sz="1800">
              <a:solidFill>
                <a:srgbClr val="FFFFFF"/>
              </a:solidFill>
            </a:endParaRPr>
          </a:p>
        </p:txBody>
      </p:sp>
      <p:sp>
        <p:nvSpPr>
          <p:cNvPr id="2905" name="Shape 2905"/>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36870519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74.xml><?xml version="1.0" encoding="utf-8"?>
<p:sldLayout xmlns:a="http://schemas.openxmlformats.org/drawingml/2006/main" xmlns:r="http://schemas.openxmlformats.org/officeDocument/2006/relationships" xmlns:p="http://schemas.openxmlformats.org/presentationml/2006/main">
  <p:cSld name="45_Blank">
    <p:spTree>
      <p:nvGrpSpPr>
        <p:cNvPr id="1" name="Shape 2906"/>
        <p:cNvGrpSpPr/>
        <p:nvPr/>
      </p:nvGrpSpPr>
      <p:grpSpPr>
        <a:xfrm>
          <a:off x="0" y="0"/>
          <a:ext cx="0" cy="0"/>
          <a:chOff x="0" y="0"/>
          <a:chExt cx="0" cy="0"/>
        </a:xfrm>
      </p:grpSpPr>
      <p:pic>
        <p:nvPicPr>
          <p:cNvPr id="2907" name="Shape 2907" descr="Shape 900"/>
          <p:cNvPicPr preferRelativeResize="0"/>
          <p:nvPr/>
        </p:nvPicPr>
        <p:blipFill rotWithShape="1">
          <a:blip r:embed="rId2">
            <a:alphaModFix/>
          </a:blip>
          <a:srcRect/>
          <a:stretch/>
        </p:blipFill>
        <p:spPr>
          <a:xfrm>
            <a:off x="8272777" y="4855076"/>
            <a:ext cx="731400" cy="171300"/>
          </a:xfrm>
          <a:prstGeom prst="rect">
            <a:avLst/>
          </a:prstGeom>
          <a:noFill/>
          <a:ln>
            <a:noFill/>
          </a:ln>
        </p:spPr>
      </p:pic>
      <p:sp>
        <p:nvSpPr>
          <p:cNvPr id="2908" name="Shape 2908"/>
          <p:cNvSpPr txBox="1">
            <a:spLocks noGrp="1"/>
          </p:cNvSpPr>
          <p:nvPr>
            <p:ph type="sldNum" idx="12"/>
          </p:nvPr>
        </p:nvSpPr>
        <p:spPr>
          <a:xfrm>
            <a:off x="48247" y="4861462"/>
            <a:ext cx="231300" cy="214500"/>
          </a:xfrm>
          <a:prstGeom prst="rect">
            <a:avLst/>
          </a:prstGeom>
          <a:noFill/>
          <a:ln>
            <a:noFill/>
          </a:ln>
        </p:spPr>
        <p:txBody>
          <a:bodyPr lIns="45675" tIns="45675" rIns="45675" bIns="45675" anchor="t" anchorCtr="0">
            <a:noAutofit/>
          </a:bodyPr>
          <a:lstStyle/>
          <a:p>
            <a:pPr>
              <a:buClr>
                <a:srgbClr val="A5A5A5"/>
              </a:buClr>
              <a:buSzPct val="25000"/>
              <a:buFont typeface="Arial"/>
              <a:buNone/>
            </a:pPr>
            <a:fld id="{00000000-1234-1234-1234-123412341234}" type="slidenum">
              <a:rPr lang="en" sz="900">
                <a:solidFill>
                  <a:srgbClr val="A5A5A5"/>
                </a:solidFill>
              </a:rPr>
              <a:pPr>
                <a:buClr>
                  <a:srgbClr val="A5A5A5"/>
                </a:buClr>
                <a:buSzPct val="25000"/>
                <a:buFont typeface="Arial"/>
                <a:buNone/>
              </a:pPr>
              <a:t>‹#›</a:t>
            </a:fld>
            <a:endParaRPr lang="en" sz="900">
              <a:solidFill>
                <a:srgbClr val="A5A5A5"/>
              </a:solidFill>
            </a:endParaRPr>
          </a:p>
        </p:txBody>
      </p:sp>
    </p:spTree>
    <p:extLst>
      <p:ext uri="{BB962C8B-B14F-4D97-AF65-F5344CB8AC3E}">
        <p14:creationId xmlns:p14="http://schemas.microsoft.com/office/powerpoint/2010/main" val="21986658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75.xml><?xml version="1.0" encoding="utf-8"?>
<p:sldLayout xmlns:a="http://schemas.openxmlformats.org/drawingml/2006/main" xmlns:r="http://schemas.openxmlformats.org/officeDocument/2006/relationships" xmlns:p="http://schemas.openxmlformats.org/presentationml/2006/main">
  <p:cSld name="46_Blank">
    <p:spTree>
      <p:nvGrpSpPr>
        <p:cNvPr id="1" name="Shape 2909"/>
        <p:cNvGrpSpPr/>
        <p:nvPr/>
      </p:nvGrpSpPr>
      <p:grpSpPr>
        <a:xfrm>
          <a:off x="0" y="0"/>
          <a:ext cx="0" cy="0"/>
          <a:chOff x="0" y="0"/>
          <a:chExt cx="0" cy="0"/>
        </a:xfrm>
      </p:grpSpPr>
      <p:pic>
        <p:nvPicPr>
          <p:cNvPr id="2910" name="Shape 2910" descr="Shape 903"/>
          <p:cNvPicPr preferRelativeResize="0"/>
          <p:nvPr/>
        </p:nvPicPr>
        <p:blipFill rotWithShape="1">
          <a:blip r:embed="rId2">
            <a:alphaModFix/>
          </a:blip>
          <a:srcRect/>
          <a:stretch/>
        </p:blipFill>
        <p:spPr>
          <a:xfrm>
            <a:off x="8272777" y="4855076"/>
            <a:ext cx="731400" cy="171300"/>
          </a:xfrm>
          <a:prstGeom prst="rect">
            <a:avLst/>
          </a:prstGeom>
          <a:noFill/>
          <a:ln>
            <a:noFill/>
          </a:ln>
        </p:spPr>
      </p:pic>
      <p:sp>
        <p:nvSpPr>
          <p:cNvPr id="2911" name="Shape 2911"/>
          <p:cNvSpPr/>
          <p:nvPr/>
        </p:nvSpPr>
        <p:spPr>
          <a:xfrm>
            <a:off x="114300" y="112009"/>
            <a:ext cx="8915400" cy="4919400"/>
          </a:xfrm>
          <a:prstGeom prst="rect">
            <a:avLst/>
          </a:prstGeom>
          <a:solidFill>
            <a:srgbClr val="22313C"/>
          </a:solidFill>
          <a:ln>
            <a:noFill/>
          </a:ln>
        </p:spPr>
        <p:txBody>
          <a:bodyPr lIns="45700" tIns="45700" rIns="45700" bIns="45700" anchor="ctr" anchorCtr="0">
            <a:noAutofit/>
          </a:bodyPr>
          <a:lstStyle/>
          <a:p>
            <a:pPr algn="ctr">
              <a:buClr>
                <a:srgbClr val="FFFFFF"/>
              </a:buClr>
            </a:pPr>
            <a:endParaRPr sz="1800">
              <a:solidFill>
                <a:srgbClr val="FFFFFF"/>
              </a:solidFill>
            </a:endParaRPr>
          </a:p>
        </p:txBody>
      </p:sp>
      <p:sp>
        <p:nvSpPr>
          <p:cNvPr id="2912" name="Shape 2912"/>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1556968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76.xml><?xml version="1.0" encoding="utf-8"?>
<p:sldLayout xmlns:a="http://schemas.openxmlformats.org/drawingml/2006/main" xmlns:r="http://schemas.openxmlformats.org/officeDocument/2006/relationships" xmlns:p="http://schemas.openxmlformats.org/presentationml/2006/main">
  <p:cSld name="8_Title">
    <p:bg>
      <p:bgPr>
        <a:solidFill>
          <a:srgbClr val="1AB9A5"/>
        </a:solidFill>
        <a:effectLst/>
      </p:bgPr>
    </p:bg>
    <p:spTree>
      <p:nvGrpSpPr>
        <p:cNvPr id="1" name="Shape 2913"/>
        <p:cNvGrpSpPr/>
        <p:nvPr/>
      </p:nvGrpSpPr>
      <p:grpSpPr>
        <a:xfrm>
          <a:off x="0" y="0"/>
          <a:ext cx="0" cy="0"/>
          <a:chOff x="0" y="0"/>
          <a:chExt cx="0" cy="0"/>
        </a:xfrm>
      </p:grpSpPr>
      <p:pic>
        <p:nvPicPr>
          <p:cNvPr id="2914" name="Shape 2914" descr="Shape 907"/>
          <p:cNvPicPr preferRelativeResize="0"/>
          <p:nvPr/>
        </p:nvPicPr>
        <p:blipFill rotWithShape="1">
          <a:blip r:embed="rId2">
            <a:alphaModFix/>
          </a:blip>
          <a:srcRect t="1905" r="8366" b="13799"/>
          <a:stretch/>
        </p:blipFill>
        <p:spPr>
          <a:xfrm>
            <a:off x="767533" y="-22"/>
            <a:ext cx="8376600" cy="5143500"/>
          </a:xfrm>
          <a:prstGeom prst="rect">
            <a:avLst/>
          </a:prstGeom>
          <a:noFill/>
          <a:ln>
            <a:noFill/>
          </a:ln>
        </p:spPr>
      </p:pic>
      <p:sp>
        <p:nvSpPr>
          <p:cNvPr id="2915" name="Shape 2915"/>
          <p:cNvSpPr/>
          <p:nvPr/>
        </p:nvSpPr>
        <p:spPr>
          <a:xfrm>
            <a:off x="0" y="-25"/>
            <a:ext cx="9144000" cy="5143500"/>
          </a:xfrm>
          <a:prstGeom prst="rect">
            <a:avLst/>
          </a:prstGeom>
          <a:gradFill>
            <a:gsLst>
              <a:gs pos="0">
                <a:srgbClr val="1AB9A5"/>
              </a:gs>
              <a:gs pos="10000">
                <a:srgbClr val="1AB9A5"/>
              </a:gs>
              <a:gs pos="100000">
                <a:srgbClr val="1AB9A5">
                  <a:alpha val="72941"/>
                </a:srgbClr>
              </a:gs>
            </a:gsLst>
            <a:lin ang="0" scaled="0"/>
          </a:gradFill>
          <a:ln>
            <a:noFill/>
          </a:ln>
        </p:spPr>
        <p:txBody>
          <a:bodyPr lIns="45700" tIns="45700" rIns="45700" bIns="45700" anchor="ctr" anchorCtr="0">
            <a:noAutofit/>
          </a:bodyPr>
          <a:lstStyle/>
          <a:p>
            <a:pPr algn="ctr">
              <a:buClr>
                <a:srgbClr val="A9DBD6"/>
              </a:buClr>
            </a:pPr>
            <a:endParaRPr sz="1800">
              <a:solidFill>
                <a:srgbClr val="A9DBD6"/>
              </a:solidFill>
            </a:endParaRPr>
          </a:p>
        </p:txBody>
      </p:sp>
      <p:pic>
        <p:nvPicPr>
          <p:cNvPr id="2916" name="Shape 2916" descr="Shape 909"/>
          <p:cNvPicPr preferRelativeResize="0"/>
          <p:nvPr/>
        </p:nvPicPr>
        <p:blipFill rotWithShape="1">
          <a:blip r:embed="rId3">
            <a:alphaModFix/>
          </a:blip>
          <a:srcRect/>
          <a:stretch/>
        </p:blipFill>
        <p:spPr>
          <a:xfrm>
            <a:off x="224817" y="515477"/>
            <a:ext cx="2353800" cy="921000"/>
          </a:xfrm>
          <a:prstGeom prst="rect">
            <a:avLst/>
          </a:prstGeom>
          <a:noFill/>
          <a:ln>
            <a:noFill/>
          </a:ln>
        </p:spPr>
      </p:pic>
      <p:cxnSp>
        <p:nvCxnSpPr>
          <p:cNvPr id="2917" name="Shape 2917"/>
          <p:cNvCxnSpPr/>
          <p:nvPr/>
        </p:nvCxnSpPr>
        <p:spPr>
          <a:xfrm>
            <a:off x="762343" y="3110100"/>
            <a:ext cx="738900" cy="0"/>
          </a:xfrm>
          <a:prstGeom prst="straightConnector1">
            <a:avLst/>
          </a:prstGeom>
          <a:noFill/>
          <a:ln w="38100" cap="flat" cmpd="sng">
            <a:solidFill>
              <a:srgbClr val="00253E"/>
            </a:solidFill>
            <a:prstDash val="solid"/>
            <a:round/>
            <a:headEnd type="none" w="med" len="med"/>
            <a:tailEnd type="none" w="med" len="med"/>
          </a:ln>
        </p:spPr>
      </p:cxnSp>
      <p:sp>
        <p:nvSpPr>
          <p:cNvPr id="2918" name="Shape 2918"/>
          <p:cNvSpPr txBox="1">
            <a:spLocks noGrp="1"/>
          </p:cNvSpPr>
          <p:nvPr>
            <p:ph type="title"/>
          </p:nvPr>
        </p:nvSpPr>
        <p:spPr>
          <a:xfrm>
            <a:off x="668791" y="1737008"/>
            <a:ext cx="5854800" cy="11916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00253E"/>
              </a:buClr>
              <a:buFont typeface="Arial"/>
              <a:buNone/>
              <a:defRPr sz="3500" b="1" i="0" u="none" strike="noStrike" cap="none">
                <a:solidFill>
                  <a:srgbClr val="00253E"/>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919" name="Shape 2919"/>
          <p:cNvSpPr txBox="1"/>
          <p:nvPr/>
        </p:nvSpPr>
        <p:spPr>
          <a:xfrm>
            <a:off x="6402851" y="4782060"/>
            <a:ext cx="2656800" cy="268800"/>
          </a:xfrm>
          <a:prstGeom prst="rect">
            <a:avLst/>
          </a:prstGeom>
          <a:noFill/>
          <a:ln>
            <a:noFill/>
          </a:ln>
        </p:spPr>
        <p:txBody>
          <a:bodyPr lIns="91375" tIns="91375" rIns="91375" bIns="91375" anchor="t" anchorCtr="0">
            <a:noAutofit/>
          </a:bodyPr>
          <a:lstStyle/>
          <a:p>
            <a:pPr algn="r">
              <a:buClr>
                <a:srgbClr val="D5EDEA"/>
              </a:buClr>
              <a:buSzPct val="25000"/>
            </a:pPr>
            <a:r>
              <a:rPr lang="en" sz="700">
                <a:solidFill>
                  <a:srgbClr val="D5EDEA"/>
                </a:solidFill>
              </a:rPr>
              <a:t>© Copyright 2017 Pivotal Software, Inc. All rights Reserved.</a:t>
            </a:r>
          </a:p>
        </p:txBody>
      </p:sp>
      <p:sp>
        <p:nvSpPr>
          <p:cNvPr id="2920" name="Shape 2920"/>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7168525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77.xml><?xml version="1.0" encoding="utf-8"?>
<p:sldLayout xmlns:a="http://schemas.openxmlformats.org/drawingml/2006/main" xmlns:r="http://schemas.openxmlformats.org/officeDocument/2006/relationships" xmlns:p="http://schemas.openxmlformats.org/presentationml/2006/main">
  <p:cSld name="47_Blank">
    <p:spTree>
      <p:nvGrpSpPr>
        <p:cNvPr id="1" name="Shape 2921"/>
        <p:cNvGrpSpPr/>
        <p:nvPr/>
      </p:nvGrpSpPr>
      <p:grpSpPr>
        <a:xfrm>
          <a:off x="0" y="0"/>
          <a:ext cx="0" cy="0"/>
          <a:chOff x="0" y="0"/>
          <a:chExt cx="0" cy="0"/>
        </a:xfrm>
      </p:grpSpPr>
      <p:pic>
        <p:nvPicPr>
          <p:cNvPr id="2922" name="Shape 2922" descr="Shape 915"/>
          <p:cNvPicPr preferRelativeResize="0"/>
          <p:nvPr/>
        </p:nvPicPr>
        <p:blipFill rotWithShape="1">
          <a:blip r:embed="rId2">
            <a:alphaModFix/>
          </a:blip>
          <a:srcRect/>
          <a:stretch/>
        </p:blipFill>
        <p:spPr>
          <a:xfrm>
            <a:off x="8272777" y="4855076"/>
            <a:ext cx="731400" cy="171300"/>
          </a:xfrm>
          <a:prstGeom prst="rect">
            <a:avLst/>
          </a:prstGeom>
          <a:noFill/>
          <a:ln>
            <a:noFill/>
          </a:ln>
        </p:spPr>
      </p:pic>
      <p:sp>
        <p:nvSpPr>
          <p:cNvPr id="2923" name="Shape 2923"/>
          <p:cNvSpPr txBox="1">
            <a:spLocks noGrp="1"/>
          </p:cNvSpPr>
          <p:nvPr>
            <p:ph type="sldNum" idx="12"/>
          </p:nvPr>
        </p:nvSpPr>
        <p:spPr>
          <a:xfrm>
            <a:off x="48247" y="4861462"/>
            <a:ext cx="231300" cy="214500"/>
          </a:xfrm>
          <a:prstGeom prst="rect">
            <a:avLst/>
          </a:prstGeom>
          <a:noFill/>
          <a:ln>
            <a:noFill/>
          </a:ln>
        </p:spPr>
        <p:txBody>
          <a:bodyPr lIns="45675" tIns="45675" rIns="45675" bIns="45675" anchor="t" anchorCtr="0">
            <a:noAutofit/>
          </a:bodyPr>
          <a:lstStyle/>
          <a:p>
            <a:pPr>
              <a:buClr>
                <a:srgbClr val="A5A5A5"/>
              </a:buClr>
              <a:buSzPct val="25000"/>
              <a:buFont typeface="Arial"/>
              <a:buNone/>
            </a:pPr>
            <a:fld id="{00000000-1234-1234-1234-123412341234}" type="slidenum">
              <a:rPr lang="en" sz="900">
                <a:solidFill>
                  <a:srgbClr val="A5A5A5"/>
                </a:solidFill>
              </a:rPr>
              <a:pPr>
                <a:buClr>
                  <a:srgbClr val="A5A5A5"/>
                </a:buClr>
                <a:buSzPct val="25000"/>
                <a:buFont typeface="Arial"/>
                <a:buNone/>
              </a:pPr>
              <a:t>‹#›</a:t>
            </a:fld>
            <a:endParaRPr lang="en" sz="900">
              <a:solidFill>
                <a:srgbClr val="A5A5A5"/>
              </a:solidFill>
            </a:endParaRPr>
          </a:p>
        </p:txBody>
      </p:sp>
    </p:spTree>
    <p:extLst>
      <p:ext uri="{BB962C8B-B14F-4D97-AF65-F5344CB8AC3E}">
        <p14:creationId xmlns:p14="http://schemas.microsoft.com/office/powerpoint/2010/main" val="10478352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78.xml><?xml version="1.0" encoding="utf-8"?>
<p:sldLayout xmlns:a="http://schemas.openxmlformats.org/drawingml/2006/main" xmlns:r="http://schemas.openxmlformats.org/officeDocument/2006/relationships" xmlns:p="http://schemas.openxmlformats.org/presentationml/2006/main">
  <p:cSld name="9_Side-by-Side">
    <p:spTree>
      <p:nvGrpSpPr>
        <p:cNvPr id="1" name="Shape 2924"/>
        <p:cNvGrpSpPr/>
        <p:nvPr/>
      </p:nvGrpSpPr>
      <p:grpSpPr>
        <a:xfrm>
          <a:off x="0" y="0"/>
          <a:ext cx="0" cy="0"/>
          <a:chOff x="0" y="0"/>
          <a:chExt cx="0" cy="0"/>
        </a:xfrm>
      </p:grpSpPr>
      <p:pic>
        <p:nvPicPr>
          <p:cNvPr id="2925" name="Shape 2925" descr="Shape 918"/>
          <p:cNvPicPr preferRelativeResize="0"/>
          <p:nvPr/>
        </p:nvPicPr>
        <p:blipFill rotWithShape="1">
          <a:blip r:embed="rId2">
            <a:alphaModFix/>
          </a:blip>
          <a:srcRect/>
          <a:stretch/>
        </p:blipFill>
        <p:spPr>
          <a:xfrm>
            <a:off x="-10" y="4772092"/>
            <a:ext cx="897000" cy="371400"/>
          </a:xfrm>
          <a:prstGeom prst="rect">
            <a:avLst/>
          </a:prstGeom>
          <a:noFill/>
          <a:ln>
            <a:noFill/>
          </a:ln>
        </p:spPr>
      </p:pic>
      <p:cxnSp>
        <p:nvCxnSpPr>
          <p:cNvPr id="2926" name="Shape 2926"/>
          <p:cNvCxnSpPr/>
          <p:nvPr/>
        </p:nvCxnSpPr>
        <p:spPr>
          <a:xfrm rot="10800000">
            <a:off x="4574537" y="925301"/>
            <a:ext cx="0" cy="3807600"/>
          </a:xfrm>
          <a:prstGeom prst="straightConnector1">
            <a:avLst/>
          </a:prstGeom>
          <a:noFill/>
          <a:ln w="19050" cap="flat" cmpd="sng">
            <a:solidFill>
              <a:srgbClr val="D9D9D9"/>
            </a:solidFill>
            <a:prstDash val="solid"/>
            <a:round/>
            <a:headEnd type="none" w="med" len="med"/>
            <a:tailEnd type="none" w="med" len="med"/>
          </a:ln>
        </p:spPr>
      </p:cxnSp>
      <p:cxnSp>
        <p:nvCxnSpPr>
          <p:cNvPr id="2927" name="Shape 2927"/>
          <p:cNvCxnSpPr/>
          <p:nvPr/>
        </p:nvCxnSpPr>
        <p:spPr>
          <a:xfrm>
            <a:off x="4572000" y="-214527"/>
            <a:ext cx="0" cy="119700"/>
          </a:xfrm>
          <a:prstGeom prst="straightConnector1">
            <a:avLst/>
          </a:prstGeom>
          <a:noFill/>
          <a:ln w="9525" cap="flat" cmpd="sng">
            <a:solidFill>
              <a:srgbClr val="FFFFFF"/>
            </a:solidFill>
            <a:prstDash val="solid"/>
            <a:round/>
            <a:headEnd type="none" w="med" len="med"/>
            <a:tailEnd type="none" w="med" len="med"/>
          </a:ln>
        </p:spPr>
      </p:cxnSp>
      <p:sp>
        <p:nvSpPr>
          <p:cNvPr id="2928" name="Shape 2928"/>
          <p:cNvSpPr txBox="1">
            <a:spLocks noGrp="1"/>
          </p:cNvSpPr>
          <p:nvPr>
            <p:ph type="title"/>
          </p:nvPr>
        </p:nvSpPr>
        <p:spPr>
          <a:xfrm>
            <a:off x="253550" y="151268"/>
            <a:ext cx="8663100" cy="557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253E"/>
              </a:buClr>
              <a:buFont typeface="Arial"/>
              <a:buNone/>
              <a:defRPr sz="2500" b="1" i="0" u="none" strike="noStrike" cap="none">
                <a:solidFill>
                  <a:srgbClr val="00253E"/>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929" name="Shape 2929"/>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36832637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79.xml><?xml version="1.0" encoding="utf-8"?>
<p:sldLayout xmlns:a="http://schemas.openxmlformats.org/drawingml/2006/main" xmlns:r="http://schemas.openxmlformats.org/officeDocument/2006/relationships" xmlns:p="http://schemas.openxmlformats.org/presentationml/2006/main">
  <p:cSld name="8_Divider">
    <p:bg>
      <p:bgPr>
        <a:solidFill>
          <a:srgbClr val="1AB9A5"/>
        </a:solidFill>
        <a:effectLst/>
      </p:bgPr>
    </p:bg>
    <p:spTree>
      <p:nvGrpSpPr>
        <p:cNvPr id="1" name="Shape 2930"/>
        <p:cNvGrpSpPr/>
        <p:nvPr/>
      </p:nvGrpSpPr>
      <p:grpSpPr>
        <a:xfrm>
          <a:off x="0" y="0"/>
          <a:ext cx="0" cy="0"/>
          <a:chOff x="0" y="0"/>
          <a:chExt cx="0" cy="0"/>
        </a:xfrm>
      </p:grpSpPr>
      <p:sp>
        <p:nvSpPr>
          <p:cNvPr id="2931" name="Shape 2931"/>
          <p:cNvSpPr txBox="1">
            <a:spLocks noGrp="1"/>
          </p:cNvSpPr>
          <p:nvPr>
            <p:ph type="title"/>
          </p:nvPr>
        </p:nvSpPr>
        <p:spPr>
          <a:xfrm>
            <a:off x="856750" y="1803874"/>
            <a:ext cx="7430400" cy="3774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rgbClr val="FFFFFF"/>
              </a:buClr>
              <a:buFont typeface="Arial"/>
              <a:buNone/>
              <a:defRPr sz="1500" b="0" i="0" u="none" strike="noStrike" cap="none">
                <a:solidFill>
                  <a:srgbClr val="FFFFFF"/>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cxnSp>
        <p:nvCxnSpPr>
          <p:cNvPr id="2932" name="Shape 2932"/>
          <p:cNvCxnSpPr/>
          <p:nvPr/>
        </p:nvCxnSpPr>
        <p:spPr>
          <a:xfrm>
            <a:off x="4202555" y="2323832"/>
            <a:ext cx="738900" cy="0"/>
          </a:xfrm>
          <a:prstGeom prst="straightConnector1">
            <a:avLst/>
          </a:prstGeom>
          <a:noFill/>
          <a:ln w="38100" cap="flat" cmpd="sng">
            <a:solidFill>
              <a:srgbClr val="FFFFFF"/>
            </a:solidFill>
            <a:prstDash val="solid"/>
            <a:round/>
            <a:headEnd type="none" w="med" len="med"/>
            <a:tailEnd type="none" w="med" len="med"/>
          </a:ln>
        </p:spPr>
      </p:cxnSp>
      <p:pic>
        <p:nvPicPr>
          <p:cNvPr id="2933" name="Shape 2933" descr="Shape 926"/>
          <p:cNvPicPr preferRelativeResize="0"/>
          <p:nvPr/>
        </p:nvPicPr>
        <p:blipFill rotWithShape="1">
          <a:blip r:embed="rId2">
            <a:alphaModFix/>
          </a:blip>
          <a:srcRect l="10376" t="14302" r="10597" b="6369"/>
          <a:stretch/>
        </p:blipFill>
        <p:spPr>
          <a:xfrm>
            <a:off x="0" y="4793219"/>
            <a:ext cx="891600" cy="350400"/>
          </a:xfrm>
          <a:prstGeom prst="rect">
            <a:avLst/>
          </a:prstGeom>
          <a:noFill/>
          <a:ln>
            <a:noFill/>
          </a:ln>
        </p:spPr>
      </p:pic>
      <p:sp>
        <p:nvSpPr>
          <p:cNvPr id="2934" name="Shape 2934"/>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5991521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cSld name="Statement">
    <p:spTree>
      <p:nvGrpSpPr>
        <p:cNvPr id="1" name="Shape 1414"/>
        <p:cNvGrpSpPr/>
        <p:nvPr/>
      </p:nvGrpSpPr>
      <p:grpSpPr>
        <a:xfrm>
          <a:off x="0" y="0"/>
          <a:ext cx="0" cy="0"/>
          <a:chOff x="0" y="0"/>
          <a:chExt cx="0" cy="0"/>
        </a:xfrm>
      </p:grpSpPr>
      <p:sp>
        <p:nvSpPr>
          <p:cNvPr id="1415" name="Shape 1415"/>
          <p:cNvSpPr/>
          <p:nvPr/>
        </p:nvSpPr>
        <p:spPr>
          <a:xfrm>
            <a:off x="0" y="0"/>
            <a:ext cx="9144000" cy="5143500"/>
          </a:xfrm>
          <a:prstGeom prst="rect">
            <a:avLst/>
          </a:prstGeom>
          <a:gradFill>
            <a:gsLst>
              <a:gs pos="0">
                <a:srgbClr val="95D4D1"/>
              </a:gs>
              <a:gs pos="100000">
                <a:srgbClr val="B7E2DF"/>
              </a:gs>
            </a:gsLst>
            <a:lin ang="16200038" scaled="0"/>
          </a:gradFill>
          <a:ln>
            <a:noFill/>
          </a:ln>
          <a:effectLst>
            <a:outerShdw blurRad="39999" dist="23000" dir="5400000" rotWithShape="0">
              <a:srgbClr val="000000">
                <a:alpha val="34900"/>
              </a:srgbClr>
            </a:outerShdw>
          </a:effectLst>
        </p:spPr>
        <p:txBody>
          <a:bodyPr lIns="91425" tIns="45700" rIns="91425" bIns="45700" anchor="ctr" anchorCtr="0">
            <a:noAutofit/>
          </a:bodyPr>
          <a:lstStyle/>
          <a:p>
            <a:pPr algn="ctr"/>
            <a:endParaRPr>
              <a:solidFill>
                <a:srgbClr val="434343"/>
              </a:solidFill>
            </a:endParaRPr>
          </a:p>
        </p:txBody>
      </p:sp>
      <p:sp>
        <p:nvSpPr>
          <p:cNvPr id="1416" name="Shape 1416"/>
          <p:cNvSpPr txBox="1">
            <a:spLocks noGrp="1"/>
          </p:cNvSpPr>
          <p:nvPr>
            <p:ph type="title"/>
          </p:nvPr>
        </p:nvSpPr>
        <p:spPr>
          <a:xfrm>
            <a:off x="668800" y="925124"/>
            <a:ext cx="7796700" cy="3305100"/>
          </a:xfrm>
          <a:prstGeom prst="rect">
            <a:avLst/>
          </a:prstGeom>
          <a:noFill/>
          <a:ln>
            <a:noFill/>
          </a:ln>
        </p:spPr>
        <p:txBody>
          <a:bodyPr lIns="91425" tIns="91425" rIns="91425" bIns="91425" anchor="ctr" anchorCtr="0"/>
          <a:lstStyle>
            <a:lvl1pPr lvl="0" algn="ctr" rtl="0">
              <a:lnSpc>
                <a:spcPct val="110000"/>
              </a:lnSpc>
              <a:spcBef>
                <a:spcPts val="0"/>
              </a:spcBef>
              <a:buNone/>
              <a:defRPr sz="3500" b="1">
                <a:solidFill>
                  <a:schemeClr val="dk1"/>
                </a:solidFill>
                <a:latin typeface="Proxima Nova"/>
                <a:ea typeface="Proxima Nova"/>
                <a:cs typeface="Proxima Nova"/>
                <a:sym typeface="Proxima Nova"/>
              </a:defRPr>
            </a:lvl1pPr>
            <a:lvl2pPr lvl="1" rtl="0">
              <a:lnSpc>
                <a:spcPct val="110000"/>
              </a:lnSpc>
              <a:spcBef>
                <a:spcPts val="0"/>
              </a:spcBef>
              <a:buNone/>
              <a:defRPr/>
            </a:lvl2pPr>
            <a:lvl3pPr lvl="2" rtl="0">
              <a:lnSpc>
                <a:spcPct val="110000"/>
              </a:lnSpc>
              <a:spcBef>
                <a:spcPts val="0"/>
              </a:spcBef>
              <a:buNone/>
              <a:defRPr/>
            </a:lvl3pPr>
            <a:lvl4pPr lvl="3" rtl="0">
              <a:lnSpc>
                <a:spcPct val="110000"/>
              </a:lnSpc>
              <a:spcBef>
                <a:spcPts val="0"/>
              </a:spcBef>
              <a:buNone/>
              <a:defRPr/>
            </a:lvl4pPr>
            <a:lvl5pPr lvl="4" rtl="0">
              <a:lnSpc>
                <a:spcPct val="110000"/>
              </a:lnSpc>
              <a:spcBef>
                <a:spcPts val="0"/>
              </a:spcBef>
              <a:buNone/>
              <a:defRPr/>
            </a:lvl5pPr>
            <a:lvl6pPr lvl="5" rtl="0">
              <a:lnSpc>
                <a:spcPct val="110000"/>
              </a:lnSpc>
              <a:spcBef>
                <a:spcPts val="0"/>
              </a:spcBef>
              <a:buNone/>
              <a:defRPr/>
            </a:lvl6pPr>
            <a:lvl7pPr lvl="6" rtl="0">
              <a:lnSpc>
                <a:spcPct val="110000"/>
              </a:lnSpc>
              <a:spcBef>
                <a:spcPts val="0"/>
              </a:spcBef>
              <a:buNone/>
              <a:defRPr/>
            </a:lvl7pPr>
            <a:lvl8pPr lvl="7" rtl="0">
              <a:lnSpc>
                <a:spcPct val="110000"/>
              </a:lnSpc>
              <a:spcBef>
                <a:spcPts val="0"/>
              </a:spcBef>
              <a:buNone/>
              <a:defRPr/>
            </a:lvl8pPr>
            <a:lvl9pPr lvl="8" rtl="0">
              <a:lnSpc>
                <a:spcPct val="110000"/>
              </a:lnSpc>
              <a:spcBef>
                <a:spcPts val="0"/>
              </a:spcBef>
              <a:buNone/>
              <a:defRPr/>
            </a:lvl9pPr>
          </a:lstStyle>
          <a:p>
            <a:endParaRPr/>
          </a:p>
        </p:txBody>
      </p:sp>
      <p:pic>
        <p:nvPicPr>
          <p:cNvPr id="1417" name="Shape 1417" descr="Pivotal_TealOnWhite_RGB.png"/>
          <p:cNvPicPr preferRelativeResize="0"/>
          <p:nvPr/>
        </p:nvPicPr>
        <p:blipFill rotWithShape="1">
          <a:blip r:embed="rId2">
            <a:alphaModFix/>
          </a:blip>
          <a:srcRect/>
          <a:stretch/>
        </p:blipFill>
        <p:spPr>
          <a:xfrm>
            <a:off x="-10" y="4772096"/>
            <a:ext cx="897000" cy="371400"/>
          </a:xfrm>
          <a:prstGeom prst="rect">
            <a:avLst/>
          </a:prstGeom>
          <a:noFill/>
          <a:ln>
            <a:noFill/>
          </a:ln>
        </p:spPr>
      </p:pic>
    </p:spTree>
    <p:extLst>
      <p:ext uri="{BB962C8B-B14F-4D97-AF65-F5344CB8AC3E}">
        <p14:creationId xmlns:p14="http://schemas.microsoft.com/office/powerpoint/2010/main" val="40139554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80.xml><?xml version="1.0" encoding="utf-8"?>
<p:sldLayout xmlns:a="http://schemas.openxmlformats.org/drawingml/2006/main" xmlns:r="http://schemas.openxmlformats.org/officeDocument/2006/relationships" xmlns:p="http://schemas.openxmlformats.org/presentationml/2006/main">
  <p:cSld name="8_Statement">
    <p:spTree>
      <p:nvGrpSpPr>
        <p:cNvPr id="1" name="Shape 2935"/>
        <p:cNvGrpSpPr/>
        <p:nvPr/>
      </p:nvGrpSpPr>
      <p:grpSpPr>
        <a:xfrm>
          <a:off x="0" y="0"/>
          <a:ext cx="0" cy="0"/>
          <a:chOff x="0" y="0"/>
          <a:chExt cx="0" cy="0"/>
        </a:xfrm>
      </p:grpSpPr>
      <p:sp>
        <p:nvSpPr>
          <p:cNvPr id="2936" name="Shape 2936"/>
          <p:cNvSpPr/>
          <p:nvPr/>
        </p:nvSpPr>
        <p:spPr>
          <a:xfrm>
            <a:off x="0" y="0"/>
            <a:ext cx="9144000" cy="5143500"/>
          </a:xfrm>
          <a:prstGeom prst="rect">
            <a:avLst/>
          </a:prstGeom>
          <a:gradFill>
            <a:gsLst>
              <a:gs pos="0">
                <a:srgbClr val="95D4D1"/>
              </a:gs>
              <a:gs pos="100000">
                <a:srgbClr val="B7E2DF"/>
              </a:gs>
            </a:gsLst>
            <a:lin ang="16200038" scaled="0"/>
          </a:gradFill>
          <a:ln>
            <a:noFill/>
          </a:ln>
          <a:effectLst>
            <a:outerShdw blurRad="38100" dist="23000" dir="5400000" rotWithShape="0">
              <a:srgbClr val="000000">
                <a:alpha val="33330"/>
              </a:srgbClr>
            </a:outerShdw>
          </a:effectLst>
        </p:spPr>
        <p:txBody>
          <a:bodyPr lIns="45700" tIns="45700" rIns="45700" bIns="45700" anchor="ctr" anchorCtr="0">
            <a:noAutofit/>
          </a:bodyPr>
          <a:lstStyle/>
          <a:p>
            <a:pPr algn="ctr">
              <a:buClr>
                <a:srgbClr val="434343"/>
              </a:buClr>
            </a:pPr>
            <a:endParaRPr>
              <a:solidFill>
                <a:srgbClr val="434343"/>
              </a:solidFill>
            </a:endParaRPr>
          </a:p>
        </p:txBody>
      </p:sp>
      <p:sp>
        <p:nvSpPr>
          <p:cNvPr id="2937" name="Shape 2937"/>
          <p:cNvSpPr txBox="1">
            <a:spLocks noGrp="1"/>
          </p:cNvSpPr>
          <p:nvPr>
            <p:ph type="title"/>
          </p:nvPr>
        </p:nvSpPr>
        <p:spPr>
          <a:xfrm>
            <a:off x="668800" y="925119"/>
            <a:ext cx="7796700" cy="3305100"/>
          </a:xfrm>
          <a:prstGeom prst="rect">
            <a:avLst/>
          </a:prstGeom>
          <a:noFill/>
          <a:ln>
            <a:noFill/>
          </a:ln>
        </p:spPr>
        <p:txBody>
          <a:bodyPr lIns="91425" tIns="91425" rIns="91425" bIns="91425" anchor="ctr" anchorCtr="0"/>
          <a:lstStyle>
            <a:lvl1pPr marL="0" marR="0" lvl="0" indent="0" algn="ctr" rtl="0">
              <a:lnSpc>
                <a:spcPct val="110000"/>
              </a:lnSpc>
              <a:spcBef>
                <a:spcPts val="0"/>
              </a:spcBef>
              <a:spcAft>
                <a:spcPts val="0"/>
              </a:spcAft>
              <a:buClr>
                <a:srgbClr val="00253E"/>
              </a:buClr>
              <a:buFont typeface="Arial"/>
              <a:buNone/>
              <a:defRPr sz="3500" b="1" i="0" u="none" strike="noStrike" cap="none">
                <a:solidFill>
                  <a:srgbClr val="00253E"/>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pic>
        <p:nvPicPr>
          <p:cNvPr id="2938" name="Shape 2938" descr="Shape 931"/>
          <p:cNvPicPr preferRelativeResize="0"/>
          <p:nvPr/>
        </p:nvPicPr>
        <p:blipFill rotWithShape="1">
          <a:blip r:embed="rId2">
            <a:alphaModFix/>
          </a:blip>
          <a:srcRect/>
          <a:stretch/>
        </p:blipFill>
        <p:spPr>
          <a:xfrm>
            <a:off x="-10" y="4772092"/>
            <a:ext cx="897000" cy="371400"/>
          </a:xfrm>
          <a:prstGeom prst="rect">
            <a:avLst/>
          </a:prstGeom>
          <a:noFill/>
          <a:ln>
            <a:noFill/>
          </a:ln>
        </p:spPr>
      </p:pic>
      <p:sp>
        <p:nvSpPr>
          <p:cNvPr id="2939" name="Shape 2939"/>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41296942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81.xml><?xml version="1.0" encoding="utf-8"?>
<p:sldLayout xmlns:a="http://schemas.openxmlformats.org/drawingml/2006/main" xmlns:r="http://schemas.openxmlformats.org/officeDocument/2006/relationships" xmlns:p="http://schemas.openxmlformats.org/presentationml/2006/main">
  <p:cSld name="48_Blank">
    <p:spTree>
      <p:nvGrpSpPr>
        <p:cNvPr id="1" name="Shape 2940"/>
        <p:cNvGrpSpPr/>
        <p:nvPr/>
      </p:nvGrpSpPr>
      <p:grpSpPr>
        <a:xfrm>
          <a:off x="0" y="0"/>
          <a:ext cx="0" cy="0"/>
          <a:chOff x="0" y="0"/>
          <a:chExt cx="0" cy="0"/>
        </a:xfrm>
      </p:grpSpPr>
      <p:pic>
        <p:nvPicPr>
          <p:cNvPr id="2941" name="Shape 2941" descr="Shape 934"/>
          <p:cNvPicPr preferRelativeResize="0"/>
          <p:nvPr/>
        </p:nvPicPr>
        <p:blipFill rotWithShape="1">
          <a:blip r:embed="rId2">
            <a:alphaModFix/>
          </a:blip>
          <a:srcRect/>
          <a:stretch/>
        </p:blipFill>
        <p:spPr>
          <a:xfrm>
            <a:off x="8272777" y="4855076"/>
            <a:ext cx="731400" cy="171300"/>
          </a:xfrm>
          <a:prstGeom prst="rect">
            <a:avLst/>
          </a:prstGeom>
          <a:noFill/>
          <a:ln>
            <a:noFill/>
          </a:ln>
        </p:spPr>
      </p:pic>
      <p:sp>
        <p:nvSpPr>
          <p:cNvPr id="2942" name="Shape 2942"/>
          <p:cNvSpPr/>
          <p:nvPr/>
        </p:nvSpPr>
        <p:spPr>
          <a:xfrm>
            <a:off x="114300" y="112009"/>
            <a:ext cx="8915400" cy="4919400"/>
          </a:xfrm>
          <a:prstGeom prst="rect">
            <a:avLst/>
          </a:prstGeom>
          <a:solidFill>
            <a:srgbClr val="22313C"/>
          </a:solidFill>
          <a:ln>
            <a:noFill/>
          </a:ln>
        </p:spPr>
        <p:txBody>
          <a:bodyPr lIns="45700" tIns="45700" rIns="45700" bIns="45700" anchor="ctr" anchorCtr="0">
            <a:noAutofit/>
          </a:bodyPr>
          <a:lstStyle/>
          <a:p>
            <a:pPr algn="ctr">
              <a:buClr>
                <a:srgbClr val="FFFFFF"/>
              </a:buClr>
            </a:pPr>
            <a:endParaRPr sz="1800">
              <a:solidFill>
                <a:srgbClr val="FFFFFF"/>
              </a:solidFill>
            </a:endParaRPr>
          </a:p>
        </p:txBody>
      </p:sp>
      <p:sp>
        <p:nvSpPr>
          <p:cNvPr id="2943" name="Shape 2943"/>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19484993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82.xml><?xml version="1.0" encoding="utf-8"?>
<p:sldLayout xmlns:a="http://schemas.openxmlformats.org/drawingml/2006/main" xmlns:r="http://schemas.openxmlformats.org/officeDocument/2006/relationships" xmlns:p="http://schemas.openxmlformats.org/presentationml/2006/main">
  <p:cSld name="8_Title slide">
    <p:spTree>
      <p:nvGrpSpPr>
        <p:cNvPr id="1" name="Shape 2944"/>
        <p:cNvGrpSpPr/>
        <p:nvPr/>
      </p:nvGrpSpPr>
      <p:grpSpPr>
        <a:xfrm>
          <a:off x="0" y="0"/>
          <a:ext cx="0" cy="0"/>
          <a:chOff x="0" y="0"/>
          <a:chExt cx="0" cy="0"/>
        </a:xfrm>
      </p:grpSpPr>
      <p:sp>
        <p:nvSpPr>
          <p:cNvPr id="2945" name="Shape 2945"/>
          <p:cNvSpPr txBox="1">
            <a:spLocks noGrp="1"/>
          </p:cNvSpPr>
          <p:nvPr>
            <p:ph type="title"/>
          </p:nvPr>
        </p:nvSpPr>
        <p:spPr>
          <a:xfrm>
            <a:off x="311708" y="744570"/>
            <a:ext cx="8520600" cy="20526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rgbClr val="000000"/>
              </a:buClr>
              <a:buFont typeface="Arial"/>
              <a:buNone/>
              <a:defRPr sz="52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946" name="Shape 2946"/>
          <p:cNvSpPr txBox="1">
            <a:spLocks noGrp="1"/>
          </p:cNvSpPr>
          <p:nvPr>
            <p:ph type="body" idx="1"/>
          </p:nvPr>
        </p:nvSpPr>
        <p:spPr>
          <a:xfrm>
            <a:off x="311694" y="2834125"/>
            <a:ext cx="8520600" cy="792600"/>
          </a:xfrm>
          <a:prstGeom prst="rect">
            <a:avLst/>
          </a:prstGeom>
          <a:noFill/>
          <a:ln>
            <a:noFill/>
          </a:ln>
        </p:spPr>
        <p:txBody>
          <a:bodyPr lIns="91425" tIns="91425" rIns="91425" bIns="91425" anchor="t" anchorCtr="0"/>
          <a:lstStyle>
            <a:lvl1pPr marL="0" marR="0" lvl="0" indent="0" algn="ctr" rtl="0">
              <a:lnSpc>
                <a:spcPct val="100000"/>
              </a:lnSpc>
              <a:spcBef>
                <a:spcPts val="0"/>
              </a:spcBef>
              <a:spcAft>
                <a:spcPts val="0"/>
              </a:spcAft>
              <a:buClr>
                <a:srgbClr val="585858"/>
              </a:buClr>
              <a:buFont typeface="Arial"/>
              <a:buNone/>
              <a:defRPr sz="2800" b="0" i="0" u="none" strike="noStrike" cap="none">
                <a:solidFill>
                  <a:srgbClr val="585858"/>
                </a:solidFill>
                <a:latin typeface="Arial"/>
                <a:ea typeface="Arial"/>
                <a:cs typeface="Arial"/>
                <a:sym typeface="Arial"/>
              </a:defRPr>
            </a:lvl1pPr>
            <a:lvl2pPr marL="0" marR="0" lvl="1" indent="0" algn="ctr" rtl="0">
              <a:lnSpc>
                <a:spcPct val="100000"/>
              </a:lnSpc>
              <a:spcBef>
                <a:spcPts val="0"/>
              </a:spcBef>
              <a:spcAft>
                <a:spcPts val="0"/>
              </a:spcAft>
              <a:buClr>
                <a:srgbClr val="585858"/>
              </a:buClr>
              <a:buFont typeface="Arial"/>
              <a:buNone/>
              <a:defRPr sz="2800" b="0" i="0" u="none" strike="noStrike" cap="none">
                <a:solidFill>
                  <a:srgbClr val="585858"/>
                </a:solidFill>
                <a:latin typeface="Arial"/>
                <a:ea typeface="Arial"/>
                <a:cs typeface="Arial"/>
                <a:sym typeface="Arial"/>
              </a:defRPr>
            </a:lvl2pPr>
            <a:lvl3pPr marL="0" marR="0" lvl="2" indent="0" algn="ctr" rtl="0">
              <a:lnSpc>
                <a:spcPct val="100000"/>
              </a:lnSpc>
              <a:spcBef>
                <a:spcPts val="0"/>
              </a:spcBef>
              <a:spcAft>
                <a:spcPts val="0"/>
              </a:spcAft>
              <a:buClr>
                <a:srgbClr val="585858"/>
              </a:buClr>
              <a:buFont typeface="Arial"/>
              <a:buNone/>
              <a:defRPr sz="2800" b="0" i="0" u="none" strike="noStrike" cap="none">
                <a:solidFill>
                  <a:srgbClr val="585858"/>
                </a:solidFill>
                <a:latin typeface="Arial"/>
                <a:ea typeface="Arial"/>
                <a:cs typeface="Arial"/>
                <a:sym typeface="Arial"/>
              </a:defRPr>
            </a:lvl3pPr>
            <a:lvl4pPr marL="0" marR="0" lvl="3" indent="0" algn="ctr" rtl="0">
              <a:lnSpc>
                <a:spcPct val="100000"/>
              </a:lnSpc>
              <a:spcBef>
                <a:spcPts val="0"/>
              </a:spcBef>
              <a:spcAft>
                <a:spcPts val="0"/>
              </a:spcAft>
              <a:buClr>
                <a:srgbClr val="585858"/>
              </a:buClr>
              <a:buFont typeface="Arial"/>
              <a:buNone/>
              <a:defRPr sz="2800" b="0" i="0" u="none" strike="noStrike" cap="none">
                <a:solidFill>
                  <a:srgbClr val="585858"/>
                </a:solidFill>
                <a:latin typeface="Arial"/>
                <a:ea typeface="Arial"/>
                <a:cs typeface="Arial"/>
                <a:sym typeface="Arial"/>
              </a:defRPr>
            </a:lvl4pPr>
            <a:lvl5pPr marL="0" marR="0" lvl="4" indent="0" algn="ctr" rtl="0">
              <a:lnSpc>
                <a:spcPct val="100000"/>
              </a:lnSpc>
              <a:spcBef>
                <a:spcPts val="0"/>
              </a:spcBef>
              <a:spcAft>
                <a:spcPts val="0"/>
              </a:spcAft>
              <a:buClr>
                <a:srgbClr val="585858"/>
              </a:buClr>
              <a:buFont typeface="Arial"/>
              <a:buNone/>
              <a:defRPr sz="2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2947" name="Shape 2947"/>
          <p:cNvSpPr txBox="1">
            <a:spLocks noGrp="1"/>
          </p:cNvSpPr>
          <p:nvPr>
            <p:ph type="sldNum" idx="12"/>
          </p:nvPr>
        </p:nvSpPr>
        <p:spPr>
          <a:xfrm>
            <a:off x="8684439" y="4700867"/>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12654411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83.xml><?xml version="1.0" encoding="utf-8"?>
<p:sldLayout xmlns:a="http://schemas.openxmlformats.org/drawingml/2006/main" xmlns:r="http://schemas.openxmlformats.org/officeDocument/2006/relationships" xmlns:p="http://schemas.openxmlformats.org/presentationml/2006/main">
  <p:cSld name="8_Section header">
    <p:spTree>
      <p:nvGrpSpPr>
        <p:cNvPr id="1" name="Shape 2948"/>
        <p:cNvGrpSpPr/>
        <p:nvPr/>
      </p:nvGrpSpPr>
      <p:grpSpPr>
        <a:xfrm>
          <a:off x="0" y="0"/>
          <a:ext cx="0" cy="0"/>
          <a:chOff x="0" y="0"/>
          <a:chExt cx="0" cy="0"/>
        </a:xfrm>
      </p:grpSpPr>
      <p:sp>
        <p:nvSpPr>
          <p:cNvPr id="2949" name="Shape 2949"/>
          <p:cNvSpPr txBox="1">
            <a:spLocks noGrp="1"/>
          </p:cNvSpPr>
          <p:nvPr>
            <p:ph type="title"/>
          </p:nvPr>
        </p:nvSpPr>
        <p:spPr>
          <a:xfrm>
            <a:off x="311694" y="2150847"/>
            <a:ext cx="8520600" cy="841800"/>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rgbClr val="000000"/>
              </a:buClr>
              <a:buFont typeface="Arial"/>
              <a:buNone/>
              <a:defRPr sz="36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950" name="Shape 2950"/>
          <p:cNvSpPr txBox="1">
            <a:spLocks noGrp="1"/>
          </p:cNvSpPr>
          <p:nvPr>
            <p:ph type="sldNum" idx="12"/>
          </p:nvPr>
        </p:nvSpPr>
        <p:spPr>
          <a:xfrm>
            <a:off x="8684439" y="4700867"/>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30107908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84.xml><?xml version="1.0" encoding="utf-8"?>
<p:sldLayout xmlns:a="http://schemas.openxmlformats.org/drawingml/2006/main" xmlns:r="http://schemas.openxmlformats.org/officeDocument/2006/relationships" xmlns:p="http://schemas.openxmlformats.org/presentationml/2006/main">
  <p:cSld name="8_Title and body">
    <p:spTree>
      <p:nvGrpSpPr>
        <p:cNvPr id="1" name="Shape 2951"/>
        <p:cNvGrpSpPr/>
        <p:nvPr/>
      </p:nvGrpSpPr>
      <p:grpSpPr>
        <a:xfrm>
          <a:off x="0" y="0"/>
          <a:ext cx="0" cy="0"/>
          <a:chOff x="0" y="0"/>
          <a:chExt cx="0" cy="0"/>
        </a:xfrm>
      </p:grpSpPr>
      <p:sp>
        <p:nvSpPr>
          <p:cNvPr id="2952" name="Shape 2952"/>
          <p:cNvSpPr txBox="1">
            <a:spLocks noGrp="1"/>
          </p:cNvSpPr>
          <p:nvPr>
            <p:ph type="title"/>
          </p:nvPr>
        </p:nvSpPr>
        <p:spPr>
          <a:xfrm>
            <a:off x="311694" y="445025"/>
            <a:ext cx="8520600" cy="572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953" name="Shape 2953"/>
          <p:cNvSpPr txBox="1">
            <a:spLocks noGrp="1"/>
          </p:cNvSpPr>
          <p:nvPr>
            <p:ph type="body" idx="1"/>
          </p:nvPr>
        </p:nvSpPr>
        <p:spPr>
          <a:xfrm>
            <a:off x="311694" y="1152475"/>
            <a:ext cx="8520600" cy="3416400"/>
          </a:xfrm>
          <a:prstGeom prst="rect">
            <a:avLst/>
          </a:prstGeom>
          <a:noFill/>
          <a:ln>
            <a:noFill/>
          </a:ln>
        </p:spPr>
        <p:txBody>
          <a:bodyPr lIns="91425" tIns="91425" rIns="91425" bIns="91425" anchor="t" anchorCtr="0"/>
          <a:lstStyle>
            <a:lvl1pPr marL="0" marR="0" lvl="0" indent="0" algn="l" rtl="0">
              <a:lnSpc>
                <a:spcPct val="115000"/>
              </a:lnSpc>
              <a:spcBef>
                <a:spcPts val="160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1pPr>
            <a:lvl2pPr marL="0" marR="0" lvl="1" indent="0" algn="l" rtl="0">
              <a:lnSpc>
                <a:spcPct val="115000"/>
              </a:lnSpc>
              <a:spcBef>
                <a:spcPts val="160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2pPr>
            <a:lvl3pPr marL="0" marR="0" lvl="2" indent="0" algn="l" rtl="0">
              <a:lnSpc>
                <a:spcPct val="115000"/>
              </a:lnSpc>
              <a:spcBef>
                <a:spcPts val="160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3pPr>
            <a:lvl4pPr marL="0" marR="0" lvl="3" indent="0" algn="l" rtl="0">
              <a:lnSpc>
                <a:spcPct val="115000"/>
              </a:lnSpc>
              <a:spcBef>
                <a:spcPts val="160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4pPr>
            <a:lvl5pPr marL="0" marR="0" lvl="4" indent="0" algn="l" rtl="0">
              <a:lnSpc>
                <a:spcPct val="115000"/>
              </a:lnSpc>
              <a:spcBef>
                <a:spcPts val="160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2954" name="Shape 2954"/>
          <p:cNvSpPr txBox="1">
            <a:spLocks noGrp="1"/>
          </p:cNvSpPr>
          <p:nvPr>
            <p:ph type="sldNum" idx="12"/>
          </p:nvPr>
        </p:nvSpPr>
        <p:spPr>
          <a:xfrm>
            <a:off x="8684439" y="4700867"/>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18121805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85.xml><?xml version="1.0" encoding="utf-8"?>
<p:sldLayout xmlns:a="http://schemas.openxmlformats.org/drawingml/2006/main" xmlns:r="http://schemas.openxmlformats.org/officeDocument/2006/relationships" xmlns:p="http://schemas.openxmlformats.org/presentationml/2006/main">
  <p:cSld name="8_One column text">
    <p:spTree>
      <p:nvGrpSpPr>
        <p:cNvPr id="1" name="Shape 2955"/>
        <p:cNvGrpSpPr/>
        <p:nvPr/>
      </p:nvGrpSpPr>
      <p:grpSpPr>
        <a:xfrm>
          <a:off x="0" y="0"/>
          <a:ext cx="0" cy="0"/>
          <a:chOff x="0" y="0"/>
          <a:chExt cx="0" cy="0"/>
        </a:xfrm>
      </p:grpSpPr>
      <p:sp>
        <p:nvSpPr>
          <p:cNvPr id="2956" name="Shape 2956"/>
          <p:cNvSpPr txBox="1">
            <a:spLocks noGrp="1"/>
          </p:cNvSpPr>
          <p:nvPr>
            <p:ph type="title"/>
          </p:nvPr>
        </p:nvSpPr>
        <p:spPr>
          <a:xfrm>
            <a:off x="311694" y="555600"/>
            <a:ext cx="2808000" cy="7557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000000"/>
              </a:buClr>
              <a:buFont typeface="Arial"/>
              <a:buNone/>
              <a:defRPr sz="2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957" name="Shape 2957"/>
          <p:cNvSpPr txBox="1">
            <a:spLocks noGrp="1"/>
          </p:cNvSpPr>
          <p:nvPr>
            <p:ph type="body" idx="1"/>
          </p:nvPr>
        </p:nvSpPr>
        <p:spPr>
          <a:xfrm>
            <a:off x="311694" y="1389598"/>
            <a:ext cx="2808000" cy="3179400"/>
          </a:xfrm>
          <a:prstGeom prst="rect">
            <a:avLst/>
          </a:prstGeom>
          <a:noFill/>
          <a:ln>
            <a:noFill/>
          </a:ln>
        </p:spPr>
        <p:txBody>
          <a:bodyPr lIns="91425" tIns="91425" rIns="91425" bIns="91425" anchor="t" anchorCtr="0"/>
          <a:lstStyle>
            <a:lvl1pPr marL="0" marR="0" lvl="0" indent="0" algn="l" rtl="0">
              <a:lnSpc>
                <a:spcPct val="115000"/>
              </a:lnSpc>
              <a:spcBef>
                <a:spcPts val="1600"/>
              </a:spcBef>
              <a:spcAft>
                <a:spcPts val="0"/>
              </a:spcAft>
              <a:buClr>
                <a:srgbClr val="585858"/>
              </a:buClr>
              <a:buFont typeface="Arial"/>
              <a:buNone/>
              <a:defRPr sz="1200" b="0" i="0" u="none" strike="noStrike" cap="none">
                <a:solidFill>
                  <a:srgbClr val="585858"/>
                </a:solidFill>
                <a:latin typeface="Arial"/>
                <a:ea typeface="Arial"/>
                <a:cs typeface="Arial"/>
                <a:sym typeface="Arial"/>
              </a:defRPr>
            </a:lvl1pPr>
            <a:lvl2pPr marL="0" marR="0" lvl="1" indent="0" algn="l" rtl="0">
              <a:lnSpc>
                <a:spcPct val="115000"/>
              </a:lnSpc>
              <a:spcBef>
                <a:spcPts val="1600"/>
              </a:spcBef>
              <a:spcAft>
                <a:spcPts val="0"/>
              </a:spcAft>
              <a:buClr>
                <a:srgbClr val="585858"/>
              </a:buClr>
              <a:buFont typeface="Arial"/>
              <a:buNone/>
              <a:defRPr sz="1200" b="0" i="0" u="none" strike="noStrike" cap="none">
                <a:solidFill>
                  <a:srgbClr val="585858"/>
                </a:solidFill>
                <a:latin typeface="Arial"/>
                <a:ea typeface="Arial"/>
                <a:cs typeface="Arial"/>
                <a:sym typeface="Arial"/>
              </a:defRPr>
            </a:lvl2pPr>
            <a:lvl3pPr marL="0" marR="0" lvl="2" indent="0" algn="l" rtl="0">
              <a:lnSpc>
                <a:spcPct val="115000"/>
              </a:lnSpc>
              <a:spcBef>
                <a:spcPts val="1600"/>
              </a:spcBef>
              <a:spcAft>
                <a:spcPts val="0"/>
              </a:spcAft>
              <a:buClr>
                <a:srgbClr val="585858"/>
              </a:buClr>
              <a:buFont typeface="Arial"/>
              <a:buNone/>
              <a:defRPr sz="1200" b="0" i="0" u="none" strike="noStrike" cap="none">
                <a:solidFill>
                  <a:srgbClr val="585858"/>
                </a:solidFill>
                <a:latin typeface="Arial"/>
                <a:ea typeface="Arial"/>
                <a:cs typeface="Arial"/>
                <a:sym typeface="Arial"/>
              </a:defRPr>
            </a:lvl3pPr>
            <a:lvl4pPr marL="0" marR="0" lvl="3" indent="0" algn="l" rtl="0">
              <a:lnSpc>
                <a:spcPct val="115000"/>
              </a:lnSpc>
              <a:spcBef>
                <a:spcPts val="1600"/>
              </a:spcBef>
              <a:spcAft>
                <a:spcPts val="0"/>
              </a:spcAft>
              <a:buClr>
                <a:srgbClr val="585858"/>
              </a:buClr>
              <a:buFont typeface="Arial"/>
              <a:buNone/>
              <a:defRPr sz="1200" b="0" i="0" u="none" strike="noStrike" cap="none">
                <a:solidFill>
                  <a:srgbClr val="585858"/>
                </a:solidFill>
                <a:latin typeface="Arial"/>
                <a:ea typeface="Arial"/>
                <a:cs typeface="Arial"/>
                <a:sym typeface="Arial"/>
              </a:defRPr>
            </a:lvl4pPr>
            <a:lvl5pPr marL="0" marR="0" lvl="4" indent="0" algn="l" rtl="0">
              <a:lnSpc>
                <a:spcPct val="115000"/>
              </a:lnSpc>
              <a:spcBef>
                <a:spcPts val="1600"/>
              </a:spcBef>
              <a:spcAft>
                <a:spcPts val="0"/>
              </a:spcAft>
              <a:buClr>
                <a:srgbClr val="585858"/>
              </a:buClr>
              <a:buFont typeface="Arial"/>
              <a:buNone/>
              <a:defRPr sz="12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2958" name="Shape 2958"/>
          <p:cNvSpPr txBox="1">
            <a:spLocks noGrp="1"/>
          </p:cNvSpPr>
          <p:nvPr>
            <p:ph type="sldNum" idx="12"/>
          </p:nvPr>
        </p:nvSpPr>
        <p:spPr>
          <a:xfrm>
            <a:off x="8684439" y="4700867"/>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15453766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86.xml><?xml version="1.0" encoding="utf-8"?>
<p:sldLayout xmlns:a="http://schemas.openxmlformats.org/drawingml/2006/main" xmlns:r="http://schemas.openxmlformats.org/officeDocument/2006/relationships" xmlns:p="http://schemas.openxmlformats.org/presentationml/2006/main">
  <p:cSld name="8_Main point">
    <p:spTree>
      <p:nvGrpSpPr>
        <p:cNvPr id="1" name="Shape 2959"/>
        <p:cNvGrpSpPr/>
        <p:nvPr/>
      </p:nvGrpSpPr>
      <p:grpSpPr>
        <a:xfrm>
          <a:off x="0" y="0"/>
          <a:ext cx="0" cy="0"/>
          <a:chOff x="0" y="0"/>
          <a:chExt cx="0" cy="0"/>
        </a:xfrm>
      </p:grpSpPr>
      <p:sp>
        <p:nvSpPr>
          <p:cNvPr id="2960" name="Shape 2960"/>
          <p:cNvSpPr txBox="1">
            <a:spLocks noGrp="1"/>
          </p:cNvSpPr>
          <p:nvPr>
            <p:ph type="title"/>
          </p:nvPr>
        </p:nvSpPr>
        <p:spPr>
          <a:xfrm>
            <a:off x="490250" y="450145"/>
            <a:ext cx="6367800" cy="40908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000000"/>
              </a:buClr>
              <a:buFont typeface="Arial"/>
              <a:buNone/>
              <a:defRPr sz="48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961" name="Shape 2961"/>
          <p:cNvSpPr txBox="1">
            <a:spLocks noGrp="1"/>
          </p:cNvSpPr>
          <p:nvPr>
            <p:ph type="sldNum" idx="12"/>
          </p:nvPr>
        </p:nvSpPr>
        <p:spPr>
          <a:xfrm>
            <a:off x="8684439" y="4700867"/>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21951327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87.xml><?xml version="1.0" encoding="utf-8"?>
<p:sldLayout xmlns:a="http://schemas.openxmlformats.org/drawingml/2006/main" xmlns:r="http://schemas.openxmlformats.org/officeDocument/2006/relationships" xmlns:p="http://schemas.openxmlformats.org/presentationml/2006/main">
  <p:cSld name="8_Section title and description">
    <p:spTree>
      <p:nvGrpSpPr>
        <p:cNvPr id="1" name="Shape 2962"/>
        <p:cNvGrpSpPr/>
        <p:nvPr/>
      </p:nvGrpSpPr>
      <p:grpSpPr>
        <a:xfrm>
          <a:off x="0" y="0"/>
          <a:ext cx="0" cy="0"/>
          <a:chOff x="0" y="0"/>
          <a:chExt cx="0" cy="0"/>
        </a:xfrm>
      </p:grpSpPr>
      <p:sp>
        <p:nvSpPr>
          <p:cNvPr id="2963" name="Shape 2963"/>
          <p:cNvSpPr/>
          <p:nvPr/>
        </p:nvSpPr>
        <p:spPr>
          <a:xfrm>
            <a:off x="4572000" y="-125"/>
            <a:ext cx="4572000" cy="5143500"/>
          </a:xfrm>
          <a:prstGeom prst="rect">
            <a:avLst/>
          </a:prstGeom>
          <a:solidFill>
            <a:srgbClr val="EEEEEE"/>
          </a:solidFill>
          <a:ln>
            <a:noFill/>
          </a:ln>
        </p:spPr>
        <p:txBody>
          <a:bodyPr lIns="45700" tIns="45700" rIns="45700" bIns="45700" anchor="ctr" anchorCtr="0">
            <a:noAutofit/>
          </a:bodyPr>
          <a:lstStyle/>
          <a:p>
            <a:endParaRPr/>
          </a:p>
        </p:txBody>
      </p:sp>
      <p:sp>
        <p:nvSpPr>
          <p:cNvPr id="2964" name="Shape 2964"/>
          <p:cNvSpPr txBox="1">
            <a:spLocks noGrp="1"/>
          </p:cNvSpPr>
          <p:nvPr>
            <p:ph type="title"/>
          </p:nvPr>
        </p:nvSpPr>
        <p:spPr>
          <a:xfrm>
            <a:off x="265500" y="1233175"/>
            <a:ext cx="4045200" cy="14823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rgbClr val="000000"/>
              </a:buClr>
              <a:buFont typeface="Arial"/>
              <a:buNone/>
              <a:defRPr sz="42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965" name="Shape 2965"/>
          <p:cNvSpPr txBox="1">
            <a:spLocks noGrp="1"/>
          </p:cNvSpPr>
          <p:nvPr>
            <p:ph type="body" idx="1"/>
          </p:nvPr>
        </p:nvSpPr>
        <p:spPr>
          <a:xfrm>
            <a:off x="265500" y="2803075"/>
            <a:ext cx="4045200" cy="1235100"/>
          </a:xfrm>
          <a:prstGeom prst="rect">
            <a:avLst/>
          </a:prstGeom>
          <a:noFill/>
          <a:ln>
            <a:noFill/>
          </a:ln>
        </p:spPr>
        <p:txBody>
          <a:bodyPr lIns="91425" tIns="91425" rIns="91425" bIns="91425" anchor="t" anchorCtr="0"/>
          <a:lstStyle>
            <a:lvl1pPr marL="0" marR="0" lvl="0" indent="0" algn="ctr" rtl="0">
              <a:lnSpc>
                <a:spcPct val="100000"/>
              </a:lnSpc>
              <a:spcBef>
                <a:spcPts val="0"/>
              </a:spcBef>
              <a:spcAft>
                <a:spcPts val="0"/>
              </a:spcAft>
              <a:buClr>
                <a:srgbClr val="585858"/>
              </a:buClr>
              <a:buFont typeface="Arial"/>
              <a:buNone/>
              <a:defRPr sz="2100" b="0" i="0" u="none" strike="noStrike" cap="none">
                <a:solidFill>
                  <a:srgbClr val="585858"/>
                </a:solidFill>
                <a:latin typeface="Arial"/>
                <a:ea typeface="Arial"/>
                <a:cs typeface="Arial"/>
                <a:sym typeface="Arial"/>
              </a:defRPr>
            </a:lvl1pPr>
            <a:lvl2pPr marL="0" marR="0" lvl="1" indent="0" algn="ctr" rtl="0">
              <a:lnSpc>
                <a:spcPct val="100000"/>
              </a:lnSpc>
              <a:spcBef>
                <a:spcPts val="0"/>
              </a:spcBef>
              <a:spcAft>
                <a:spcPts val="0"/>
              </a:spcAft>
              <a:buClr>
                <a:srgbClr val="585858"/>
              </a:buClr>
              <a:buFont typeface="Arial"/>
              <a:buNone/>
              <a:defRPr sz="2100" b="0" i="0" u="none" strike="noStrike" cap="none">
                <a:solidFill>
                  <a:srgbClr val="585858"/>
                </a:solidFill>
                <a:latin typeface="Arial"/>
                <a:ea typeface="Arial"/>
                <a:cs typeface="Arial"/>
                <a:sym typeface="Arial"/>
              </a:defRPr>
            </a:lvl2pPr>
            <a:lvl3pPr marL="0" marR="0" lvl="2" indent="0" algn="ctr" rtl="0">
              <a:lnSpc>
                <a:spcPct val="100000"/>
              </a:lnSpc>
              <a:spcBef>
                <a:spcPts val="0"/>
              </a:spcBef>
              <a:spcAft>
                <a:spcPts val="0"/>
              </a:spcAft>
              <a:buClr>
                <a:srgbClr val="585858"/>
              </a:buClr>
              <a:buFont typeface="Arial"/>
              <a:buNone/>
              <a:defRPr sz="2100" b="0" i="0" u="none" strike="noStrike" cap="none">
                <a:solidFill>
                  <a:srgbClr val="585858"/>
                </a:solidFill>
                <a:latin typeface="Arial"/>
                <a:ea typeface="Arial"/>
                <a:cs typeface="Arial"/>
                <a:sym typeface="Arial"/>
              </a:defRPr>
            </a:lvl3pPr>
            <a:lvl4pPr marL="0" marR="0" lvl="3" indent="0" algn="ctr" rtl="0">
              <a:lnSpc>
                <a:spcPct val="100000"/>
              </a:lnSpc>
              <a:spcBef>
                <a:spcPts val="0"/>
              </a:spcBef>
              <a:spcAft>
                <a:spcPts val="0"/>
              </a:spcAft>
              <a:buClr>
                <a:srgbClr val="585858"/>
              </a:buClr>
              <a:buFont typeface="Arial"/>
              <a:buNone/>
              <a:defRPr sz="2100" b="0" i="0" u="none" strike="noStrike" cap="none">
                <a:solidFill>
                  <a:srgbClr val="585858"/>
                </a:solidFill>
                <a:latin typeface="Arial"/>
                <a:ea typeface="Arial"/>
                <a:cs typeface="Arial"/>
                <a:sym typeface="Arial"/>
              </a:defRPr>
            </a:lvl4pPr>
            <a:lvl5pPr marL="0" marR="0" lvl="4" indent="0" algn="ctr" rtl="0">
              <a:lnSpc>
                <a:spcPct val="100000"/>
              </a:lnSpc>
              <a:spcBef>
                <a:spcPts val="0"/>
              </a:spcBef>
              <a:spcAft>
                <a:spcPts val="0"/>
              </a:spcAft>
              <a:buClr>
                <a:srgbClr val="585858"/>
              </a:buClr>
              <a:buFont typeface="Arial"/>
              <a:buNone/>
              <a:defRPr sz="21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2966" name="Shape 2966"/>
          <p:cNvSpPr txBox="1">
            <a:spLocks noGrp="1"/>
          </p:cNvSpPr>
          <p:nvPr>
            <p:ph type="body" idx="2"/>
          </p:nvPr>
        </p:nvSpPr>
        <p:spPr>
          <a:xfrm>
            <a:off x="4939500" y="724074"/>
            <a:ext cx="3837000" cy="3695100"/>
          </a:xfrm>
          <a:prstGeom prst="rect">
            <a:avLst/>
          </a:prstGeom>
          <a:noFill/>
          <a:ln>
            <a:noFill/>
          </a:ln>
        </p:spPr>
        <p:txBody>
          <a:bodyPr lIns="91425" tIns="91425" rIns="91425" bIns="91425" anchor="ctr" anchorCtr="0"/>
          <a:lstStyle>
            <a:lvl1pPr marL="0" marR="0" lvl="0"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1pPr>
            <a:lvl2pPr marL="0" marR="0" lvl="1"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2pPr>
            <a:lvl3pPr marL="0" marR="0" lvl="2"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3pPr>
            <a:lvl4pPr marL="0" marR="0" lvl="3"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4pPr>
            <a:lvl5pPr marL="0" marR="0" lvl="4"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2967" name="Shape 2967"/>
          <p:cNvSpPr txBox="1">
            <a:spLocks noGrp="1"/>
          </p:cNvSpPr>
          <p:nvPr>
            <p:ph type="sldNum" idx="12"/>
          </p:nvPr>
        </p:nvSpPr>
        <p:spPr>
          <a:xfrm>
            <a:off x="8684439" y="4700867"/>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14681801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88.xml><?xml version="1.0" encoding="utf-8"?>
<p:sldLayout xmlns:a="http://schemas.openxmlformats.org/drawingml/2006/main" xmlns:r="http://schemas.openxmlformats.org/officeDocument/2006/relationships" xmlns:p="http://schemas.openxmlformats.org/presentationml/2006/main">
  <p:cSld name="8_Caption">
    <p:spTree>
      <p:nvGrpSpPr>
        <p:cNvPr id="1" name="Shape 2968"/>
        <p:cNvGrpSpPr/>
        <p:nvPr/>
      </p:nvGrpSpPr>
      <p:grpSpPr>
        <a:xfrm>
          <a:off x="0" y="0"/>
          <a:ext cx="0" cy="0"/>
          <a:chOff x="0" y="0"/>
          <a:chExt cx="0" cy="0"/>
        </a:xfrm>
      </p:grpSpPr>
      <p:sp>
        <p:nvSpPr>
          <p:cNvPr id="2969" name="Shape 2969"/>
          <p:cNvSpPr txBox="1">
            <a:spLocks noGrp="1"/>
          </p:cNvSpPr>
          <p:nvPr>
            <p:ph type="body" idx="1"/>
          </p:nvPr>
        </p:nvSpPr>
        <p:spPr>
          <a:xfrm>
            <a:off x="311694" y="4230575"/>
            <a:ext cx="5998800" cy="6051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1pPr>
            <a:lvl2pPr marL="0" marR="0" lvl="1" indent="0" algn="l" rtl="0">
              <a:lnSpc>
                <a:spcPct val="100000"/>
              </a:lnSpc>
              <a:spcBef>
                <a:spcPts val="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2pPr>
            <a:lvl3pPr marL="0" marR="0" lvl="2" indent="0" algn="l" rtl="0">
              <a:lnSpc>
                <a:spcPct val="100000"/>
              </a:lnSpc>
              <a:spcBef>
                <a:spcPts val="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3pPr>
            <a:lvl4pPr marL="0" marR="0" lvl="3" indent="0" algn="l" rtl="0">
              <a:lnSpc>
                <a:spcPct val="100000"/>
              </a:lnSpc>
              <a:spcBef>
                <a:spcPts val="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4pPr>
            <a:lvl5pPr marL="0" marR="0" lvl="4" indent="0" algn="l" rtl="0">
              <a:lnSpc>
                <a:spcPct val="100000"/>
              </a:lnSpc>
              <a:spcBef>
                <a:spcPts val="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2970" name="Shape 2970"/>
          <p:cNvSpPr txBox="1">
            <a:spLocks noGrp="1"/>
          </p:cNvSpPr>
          <p:nvPr>
            <p:ph type="sldNum" idx="12"/>
          </p:nvPr>
        </p:nvSpPr>
        <p:spPr>
          <a:xfrm>
            <a:off x="8684439" y="4700867"/>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23246639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89.xml><?xml version="1.0" encoding="utf-8"?>
<p:sldLayout xmlns:a="http://schemas.openxmlformats.org/drawingml/2006/main" xmlns:r="http://schemas.openxmlformats.org/officeDocument/2006/relationships" xmlns:p="http://schemas.openxmlformats.org/presentationml/2006/main">
  <p:cSld name="8_Big number">
    <p:spTree>
      <p:nvGrpSpPr>
        <p:cNvPr id="1" name="Shape 2971"/>
        <p:cNvGrpSpPr/>
        <p:nvPr/>
      </p:nvGrpSpPr>
      <p:grpSpPr>
        <a:xfrm>
          <a:off x="0" y="0"/>
          <a:ext cx="0" cy="0"/>
          <a:chOff x="0" y="0"/>
          <a:chExt cx="0" cy="0"/>
        </a:xfrm>
      </p:grpSpPr>
      <p:sp>
        <p:nvSpPr>
          <p:cNvPr id="2972" name="Shape 2972"/>
          <p:cNvSpPr txBox="1">
            <a:spLocks noGrp="1"/>
          </p:cNvSpPr>
          <p:nvPr>
            <p:ph type="title"/>
          </p:nvPr>
        </p:nvSpPr>
        <p:spPr>
          <a:xfrm>
            <a:off x="311694" y="1106125"/>
            <a:ext cx="8520600" cy="19635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rgbClr val="000000"/>
              </a:buClr>
              <a:buFont typeface="Arial"/>
              <a:buNone/>
              <a:defRPr sz="120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973" name="Shape 2973"/>
          <p:cNvSpPr txBox="1">
            <a:spLocks noGrp="1"/>
          </p:cNvSpPr>
          <p:nvPr>
            <p:ph type="body" idx="1"/>
          </p:nvPr>
        </p:nvSpPr>
        <p:spPr>
          <a:xfrm>
            <a:off x="311694" y="3152225"/>
            <a:ext cx="8520600" cy="1300800"/>
          </a:xfrm>
          <a:prstGeom prst="rect">
            <a:avLst/>
          </a:prstGeom>
          <a:noFill/>
          <a:ln>
            <a:noFill/>
          </a:ln>
        </p:spPr>
        <p:txBody>
          <a:bodyPr lIns="91425" tIns="91425" rIns="91425" bIns="91425" anchor="t" anchorCtr="0"/>
          <a:lstStyle>
            <a:lvl1pPr marL="0" marR="0" lvl="0" indent="0" algn="ctr" rtl="0">
              <a:lnSpc>
                <a:spcPct val="115000"/>
              </a:lnSpc>
              <a:spcBef>
                <a:spcPts val="160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1pPr>
            <a:lvl2pPr marL="0" marR="0" lvl="1" indent="0" algn="ctr" rtl="0">
              <a:lnSpc>
                <a:spcPct val="115000"/>
              </a:lnSpc>
              <a:spcBef>
                <a:spcPts val="160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2pPr>
            <a:lvl3pPr marL="0" marR="0" lvl="2" indent="0" algn="ctr" rtl="0">
              <a:lnSpc>
                <a:spcPct val="115000"/>
              </a:lnSpc>
              <a:spcBef>
                <a:spcPts val="160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3pPr>
            <a:lvl4pPr marL="0" marR="0" lvl="3" indent="0" algn="ctr" rtl="0">
              <a:lnSpc>
                <a:spcPct val="115000"/>
              </a:lnSpc>
              <a:spcBef>
                <a:spcPts val="160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4pPr>
            <a:lvl5pPr marL="0" marR="0" lvl="4" indent="0" algn="ctr" rtl="0">
              <a:lnSpc>
                <a:spcPct val="115000"/>
              </a:lnSpc>
              <a:spcBef>
                <a:spcPts val="160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2974" name="Shape 2974"/>
          <p:cNvSpPr txBox="1">
            <a:spLocks noGrp="1"/>
          </p:cNvSpPr>
          <p:nvPr>
            <p:ph type="sldNum" idx="12"/>
          </p:nvPr>
        </p:nvSpPr>
        <p:spPr>
          <a:xfrm>
            <a:off x="8684439" y="4700867"/>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9437092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cSld name="Dark Statement">
    <p:bg>
      <p:bgPr>
        <a:noFill/>
        <a:effectLst/>
      </p:bgPr>
    </p:bg>
    <p:spTree>
      <p:nvGrpSpPr>
        <p:cNvPr id="1" name="Shape 1418"/>
        <p:cNvGrpSpPr/>
        <p:nvPr/>
      </p:nvGrpSpPr>
      <p:grpSpPr>
        <a:xfrm>
          <a:off x="0" y="0"/>
          <a:ext cx="0" cy="0"/>
          <a:chOff x="0" y="0"/>
          <a:chExt cx="0" cy="0"/>
        </a:xfrm>
      </p:grpSpPr>
      <p:pic>
        <p:nvPicPr>
          <p:cNvPr id="1419" name="Shape 1419"/>
          <p:cNvPicPr preferRelativeResize="0"/>
          <p:nvPr/>
        </p:nvPicPr>
        <p:blipFill>
          <a:blip r:embed="rId2">
            <a:alphaModFix/>
          </a:blip>
          <a:stretch>
            <a:fillRect/>
          </a:stretch>
        </p:blipFill>
        <p:spPr>
          <a:xfrm>
            <a:off x="0" y="0"/>
            <a:ext cx="9144000" cy="5143500"/>
          </a:xfrm>
          <a:prstGeom prst="rect">
            <a:avLst/>
          </a:prstGeom>
          <a:noFill/>
          <a:ln>
            <a:noFill/>
          </a:ln>
        </p:spPr>
      </p:pic>
      <p:sp>
        <p:nvSpPr>
          <p:cNvPr id="1420" name="Shape 1420"/>
          <p:cNvSpPr txBox="1">
            <a:spLocks noGrp="1"/>
          </p:cNvSpPr>
          <p:nvPr>
            <p:ph type="title"/>
          </p:nvPr>
        </p:nvSpPr>
        <p:spPr>
          <a:xfrm>
            <a:off x="668800" y="925124"/>
            <a:ext cx="7796700" cy="3305100"/>
          </a:xfrm>
          <a:prstGeom prst="rect">
            <a:avLst/>
          </a:prstGeom>
          <a:noFill/>
          <a:ln>
            <a:noFill/>
          </a:ln>
        </p:spPr>
        <p:txBody>
          <a:bodyPr lIns="91425" tIns="91425" rIns="91425" bIns="91425" anchor="ctr" anchorCtr="0"/>
          <a:lstStyle>
            <a:lvl1pPr lvl="0" algn="ctr" rtl="0">
              <a:lnSpc>
                <a:spcPct val="110000"/>
              </a:lnSpc>
              <a:spcBef>
                <a:spcPts val="0"/>
              </a:spcBef>
              <a:buNone/>
              <a:defRPr sz="3500" b="1">
                <a:solidFill>
                  <a:srgbClr val="FFFFFF"/>
                </a:solidFill>
                <a:latin typeface="Proxima Nova"/>
                <a:ea typeface="Proxima Nova"/>
                <a:cs typeface="Proxima Nova"/>
                <a:sym typeface="Proxima Nova"/>
              </a:defRPr>
            </a:lvl1pPr>
            <a:lvl2pPr lvl="1" rtl="0">
              <a:lnSpc>
                <a:spcPct val="110000"/>
              </a:lnSpc>
              <a:spcBef>
                <a:spcPts val="0"/>
              </a:spcBef>
              <a:buNone/>
              <a:defRPr/>
            </a:lvl2pPr>
            <a:lvl3pPr lvl="2" rtl="0">
              <a:lnSpc>
                <a:spcPct val="110000"/>
              </a:lnSpc>
              <a:spcBef>
                <a:spcPts val="0"/>
              </a:spcBef>
              <a:buNone/>
              <a:defRPr/>
            </a:lvl3pPr>
            <a:lvl4pPr lvl="3" rtl="0">
              <a:lnSpc>
                <a:spcPct val="110000"/>
              </a:lnSpc>
              <a:spcBef>
                <a:spcPts val="0"/>
              </a:spcBef>
              <a:buNone/>
              <a:defRPr/>
            </a:lvl4pPr>
            <a:lvl5pPr lvl="4" rtl="0">
              <a:lnSpc>
                <a:spcPct val="110000"/>
              </a:lnSpc>
              <a:spcBef>
                <a:spcPts val="0"/>
              </a:spcBef>
              <a:buNone/>
              <a:defRPr/>
            </a:lvl5pPr>
            <a:lvl6pPr lvl="5" rtl="0">
              <a:lnSpc>
                <a:spcPct val="110000"/>
              </a:lnSpc>
              <a:spcBef>
                <a:spcPts val="0"/>
              </a:spcBef>
              <a:buNone/>
              <a:defRPr/>
            </a:lvl6pPr>
            <a:lvl7pPr lvl="6" rtl="0">
              <a:lnSpc>
                <a:spcPct val="110000"/>
              </a:lnSpc>
              <a:spcBef>
                <a:spcPts val="0"/>
              </a:spcBef>
              <a:buNone/>
              <a:defRPr/>
            </a:lvl7pPr>
            <a:lvl8pPr lvl="7" rtl="0">
              <a:lnSpc>
                <a:spcPct val="110000"/>
              </a:lnSpc>
              <a:spcBef>
                <a:spcPts val="0"/>
              </a:spcBef>
              <a:buNone/>
              <a:defRPr/>
            </a:lvl8pPr>
            <a:lvl9pPr lvl="8" rtl="0">
              <a:lnSpc>
                <a:spcPct val="110000"/>
              </a:lnSpc>
              <a:spcBef>
                <a:spcPts val="0"/>
              </a:spcBef>
              <a:buNone/>
              <a:defRPr/>
            </a:lvl9pPr>
          </a:lstStyle>
          <a:p>
            <a:endParaRPr/>
          </a:p>
        </p:txBody>
      </p:sp>
      <p:pic>
        <p:nvPicPr>
          <p:cNvPr id="1421" name="Shape 1421" descr="Pivotal White RGB.eps"/>
          <p:cNvPicPr preferRelativeResize="0"/>
          <p:nvPr/>
        </p:nvPicPr>
        <p:blipFill rotWithShape="1">
          <a:blip r:embed="rId3">
            <a:alphaModFix/>
          </a:blip>
          <a:srcRect l="10376" t="14301" r="10597" b="6377"/>
          <a:stretch/>
        </p:blipFill>
        <p:spPr>
          <a:xfrm>
            <a:off x="0" y="4793225"/>
            <a:ext cx="891600" cy="350400"/>
          </a:xfrm>
          <a:prstGeom prst="rect">
            <a:avLst/>
          </a:prstGeom>
          <a:noFill/>
          <a:ln>
            <a:noFill/>
          </a:ln>
        </p:spPr>
      </p:pic>
    </p:spTree>
    <p:extLst>
      <p:ext uri="{BB962C8B-B14F-4D97-AF65-F5344CB8AC3E}">
        <p14:creationId xmlns:p14="http://schemas.microsoft.com/office/powerpoint/2010/main" val="11743344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90.xml><?xml version="1.0" encoding="utf-8"?>
<p:sldLayout xmlns:a="http://schemas.openxmlformats.org/drawingml/2006/main" xmlns:r="http://schemas.openxmlformats.org/officeDocument/2006/relationships" xmlns:p="http://schemas.openxmlformats.org/presentationml/2006/main">
  <p:cSld name="49_Blank">
    <p:spTree>
      <p:nvGrpSpPr>
        <p:cNvPr id="1" name="Shape 2975"/>
        <p:cNvGrpSpPr/>
        <p:nvPr/>
      </p:nvGrpSpPr>
      <p:grpSpPr>
        <a:xfrm>
          <a:off x="0" y="0"/>
          <a:ext cx="0" cy="0"/>
          <a:chOff x="0" y="0"/>
          <a:chExt cx="0" cy="0"/>
        </a:xfrm>
      </p:grpSpPr>
      <p:sp>
        <p:nvSpPr>
          <p:cNvPr id="2976" name="Shape 2976"/>
          <p:cNvSpPr txBox="1">
            <a:spLocks noGrp="1"/>
          </p:cNvSpPr>
          <p:nvPr>
            <p:ph type="sldNum" idx="12"/>
          </p:nvPr>
        </p:nvSpPr>
        <p:spPr>
          <a:xfrm>
            <a:off x="8684439" y="4700867"/>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7960954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91.xml><?xml version="1.0" encoding="utf-8"?>
<p:sldLayout xmlns:a="http://schemas.openxmlformats.org/drawingml/2006/main" xmlns:r="http://schemas.openxmlformats.org/officeDocument/2006/relationships" xmlns:p="http://schemas.openxmlformats.org/presentationml/2006/main">
  <p:cSld name="8_Intro">
    <p:spTree>
      <p:nvGrpSpPr>
        <p:cNvPr id="1" name="Shape 2977"/>
        <p:cNvGrpSpPr/>
        <p:nvPr/>
      </p:nvGrpSpPr>
      <p:grpSpPr>
        <a:xfrm>
          <a:off x="0" y="0"/>
          <a:ext cx="0" cy="0"/>
          <a:chOff x="0" y="0"/>
          <a:chExt cx="0" cy="0"/>
        </a:xfrm>
      </p:grpSpPr>
      <p:sp>
        <p:nvSpPr>
          <p:cNvPr id="2978" name="Shape 2978"/>
          <p:cNvSpPr/>
          <p:nvPr/>
        </p:nvSpPr>
        <p:spPr>
          <a:xfrm>
            <a:off x="0" y="0"/>
            <a:ext cx="3048000" cy="5143500"/>
          </a:xfrm>
          <a:prstGeom prst="rect">
            <a:avLst/>
          </a:prstGeom>
          <a:solidFill>
            <a:srgbClr val="1AB9A5"/>
          </a:solidFill>
          <a:ln>
            <a:noFill/>
          </a:ln>
        </p:spPr>
        <p:txBody>
          <a:bodyPr lIns="45700" tIns="45700" rIns="45700" bIns="45700" anchor="ctr" anchorCtr="0">
            <a:noAutofit/>
          </a:bodyPr>
          <a:lstStyle/>
          <a:p>
            <a:endParaRPr/>
          </a:p>
        </p:txBody>
      </p:sp>
      <p:pic>
        <p:nvPicPr>
          <p:cNvPr id="2979" name="Shape 2979" descr="Shape 972"/>
          <p:cNvPicPr preferRelativeResize="0"/>
          <p:nvPr/>
        </p:nvPicPr>
        <p:blipFill rotWithShape="1">
          <a:blip r:embed="rId2">
            <a:alphaModFix/>
          </a:blip>
          <a:srcRect l="10376" t="14302" r="10597" b="6369"/>
          <a:stretch/>
        </p:blipFill>
        <p:spPr>
          <a:xfrm>
            <a:off x="0" y="4793219"/>
            <a:ext cx="891600" cy="350400"/>
          </a:xfrm>
          <a:prstGeom prst="rect">
            <a:avLst/>
          </a:prstGeom>
          <a:noFill/>
          <a:ln>
            <a:noFill/>
          </a:ln>
        </p:spPr>
      </p:pic>
      <p:cxnSp>
        <p:nvCxnSpPr>
          <p:cNvPr id="2980" name="Shape 2980"/>
          <p:cNvCxnSpPr/>
          <p:nvPr/>
        </p:nvCxnSpPr>
        <p:spPr>
          <a:xfrm>
            <a:off x="301137" y="2126466"/>
            <a:ext cx="738900" cy="0"/>
          </a:xfrm>
          <a:prstGeom prst="straightConnector1">
            <a:avLst/>
          </a:prstGeom>
          <a:noFill/>
          <a:ln w="38100" cap="flat" cmpd="sng">
            <a:solidFill>
              <a:srgbClr val="00253E"/>
            </a:solidFill>
            <a:prstDash val="solid"/>
            <a:round/>
            <a:headEnd type="none" w="med" len="med"/>
            <a:tailEnd type="none" w="med" len="med"/>
          </a:ln>
        </p:spPr>
      </p:cxnSp>
      <p:sp>
        <p:nvSpPr>
          <p:cNvPr id="2981" name="Shape 2981"/>
          <p:cNvSpPr txBox="1">
            <a:spLocks noGrp="1"/>
          </p:cNvSpPr>
          <p:nvPr>
            <p:ph type="title"/>
          </p:nvPr>
        </p:nvSpPr>
        <p:spPr>
          <a:xfrm>
            <a:off x="220475" y="449002"/>
            <a:ext cx="2751300" cy="15744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00253E"/>
              </a:buClr>
              <a:buFont typeface="Arial"/>
              <a:buNone/>
              <a:defRPr sz="2500" b="1" i="0" u="none" strike="noStrike" cap="none">
                <a:solidFill>
                  <a:srgbClr val="00253E"/>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cxnSp>
        <p:nvCxnSpPr>
          <p:cNvPr id="2982" name="Shape 2982"/>
          <p:cNvCxnSpPr/>
          <p:nvPr/>
        </p:nvCxnSpPr>
        <p:spPr>
          <a:xfrm>
            <a:off x="3040955" y="-214527"/>
            <a:ext cx="0" cy="119700"/>
          </a:xfrm>
          <a:prstGeom prst="straightConnector1">
            <a:avLst/>
          </a:prstGeom>
          <a:noFill/>
          <a:ln w="9525" cap="flat" cmpd="sng">
            <a:solidFill>
              <a:srgbClr val="FFFFFF"/>
            </a:solidFill>
            <a:prstDash val="solid"/>
            <a:round/>
            <a:headEnd type="none" w="med" len="med"/>
            <a:tailEnd type="none" w="med" len="med"/>
          </a:ln>
        </p:spPr>
      </p:cxnSp>
      <p:sp>
        <p:nvSpPr>
          <p:cNvPr id="2983" name="Shape 2983"/>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2616057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92.xml><?xml version="1.0" encoding="utf-8"?>
<p:sldLayout xmlns:a="http://schemas.openxmlformats.org/drawingml/2006/main" xmlns:r="http://schemas.openxmlformats.org/officeDocument/2006/relationships" xmlns:p="http://schemas.openxmlformats.org/presentationml/2006/main">
  <p:cSld name="8_Body w/ Support">
    <p:spTree>
      <p:nvGrpSpPr>
        <p:cNvPr id="1" name="Shape 2984"/>
        <p:cNvGrpSpPr/>
        <p:nvPr/>
      </p:nvGrpSpPr>
      <p:grpSpPr>
        <a:xfrm>
          <a:off x="0" y="0"/>
          <a:ext cx="0" cy="0"/>
          <a:chOff x="0" y="0"/>
          <a:chExt cx="0" cy="0"/>
        </a:xfrm>
      </p:grpSpPr>
      <p:pic>
        <p:nvPicPr>
          <p:cNvPr id="2985" name="Shape 2985" descr="Shape 978"/>
          <p:cNvPicPr preferRelativeResize="0"/>
          <p:nvPr/>
        </p:nvPicPr>
        <p:blipFill rotWithShape="1">
          <a:blip r:embed="rId2">
            <a:alphaModFix/>
          </a:blip>
          <a:srcRect/>
          <a:stretch/>
        </p:blipFill>
        <p:spPr>
          <a:xfrm>
            <a:off x="-10" y="4772092"/>
            <a:ext cx="897000" cy="371400"/>
          </a:xfrm>
          <a:prstGeom prst="rect">
            <a:avLst/>
          </a:prstGeom>
          <a:noFill/>
          <a:ln>
            <a:noFill/>
          </a:ln>
        </p:spPr>
      </p:pic>
      <p:cxnSp>
        <p:nvCxnSpPr>
          <p:cNvPr id="2986" name="Shape 2986"/>
          <p:cNvCxnSpPr/>
          <p:nvPr/>
        </p:nvCxnSpPr>
        <p:spPr>
          <a:xfrm rot="10800000">
            <a:off x="6098537" y="925301"/>
            <a:ext cx="0" cy="3807600"/>
          </a:xfrm>
          <a:prstGeom prst="straightConnector1">
            <a:avLst/>
          </a:prstGeom>
          <a:noFill/>
          <a:ln w="19050" cap="flat" cmpd="sng">
            <a:solidFill>
              <a:srgbClr val="D9D9D9"/>
            </a:solidFill>
            <a:prstDash val="solid"/>
            <a:round/>
            <a:headEnd type="none" w="med" len="med"/>
            <a:tailEnd type="none" w="med" len="med"/>
          </a:ln>
        </p:spPr>
      </p:cxnSp>
      <p:cxnSp>
        <p:nvCxnSpPr>
          <p:cNvPr id="2987" name="Shape 2987"/>
          <p:cNvCxnSpPr/>
          <p:nvPr/>
        </p:nvCxnSpPr>
        <p:spPr>
          <a:xfrm>
            <a:off x="6096000" y="-214527"/>
            <a:ext cx="0" cy="119700"/>
          </a:xfrm>
          <a:prstGeom prst="straightConnector1">
            <a:avLst/>
          </a:prstGeom>
          <a:noFill/>
          <a:ln w="9525" cap="flat" cmpd="sng">
            <a:solidFill>
              <a:srgbClr val="FFFFFF"/>
            </a:solidFill>
            <a:prstDash val="solid"/>
            <a:round/>
            <a:headEnd type="none" w="med" len="med"/>
            <a:tailEnd type="none" w="med" len="med"/>
          </a:ln>
        </p:spPr>
      </p:cxnSp>
      <p:sp>
        <p:nvSpPr>
          <p:cNvPr id="2988" name="Shape 2988"/>
          <p:cNvSpPr txBox="1">
            <a:spLocks noGrp="1"/>
          </p:cNvSpPr>
          <p:nvPr>
            <p:ph type="title"/>
          </p:nvPr>
        </p:nvSpPr>
        <p:spPr>
          <a:xfrm>
            <a:off x="253550" y="151268"/>
            <a:ext cx="8663100" cy="557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253E"/>
              </a:buClr>
              <a:buFont typeface="Arial"/>
              <a:buNone/>
              <a:defRPr sz="2500" b="1" i="0" u="none" strike="noStrike" cap="none">
                <a:solidFill>
                  <a:srgbClr val="00253E"/>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989" name="Shape 2989"/>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37063273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93.xml><?xml version="1.0" encoding="utf-8"?>
<p:sldLayout xmlns:a="http://schemas.openxmlformats.org/drawingml/2006/main" xmlns:r="http://schemas.openxmlformats.org/officeDocument/2006/relationships" xmlns:p="http://schemas.openxmlformats.org/presentationml/2006/main">
  <p:cSld name="8_Body w/ Image">
    <p:spTree>
      <p:nvGrpSpPr>
        <p:cNvPr id="1" name="Shape 2990"/>
        <p:cNvGrpSpPr/>
        <p:nvPr/>
      </p:nvGrpSpPr>
      <p:grpSpPr>
        <a:xfrm>
          <a:off x="0" y="0"/>
          <a:ext cx="0" cy="0"/>
          <a:chOff x="0" y="0"/>
          <a:chExt cx="0" cy="0"/>
        </a:xfrm>
      </p:grpSpPr>
      <p:sp>
        <p:nvSpPr>
          <p:cNvPr id="2991" name="Shape 2991"/>
          <p:cNvSpPr/>
          <p:nvPr/>
        </p:nvSpPr>
        <p:spPr>
          <a:xfrm>
            <a:off x="6096000" y="0"/>
            <a:ext cx="3048000" cy="5143500"/>
          </a:xfrm>
          <a:prstGeom prst="rect">
            <a:avLst/>
          </a:prstGeom>
          <a:solidFill>
            <a:srgbClr val="EFEFEF"/>
          </a:solidFill>
          <a:ln>
            <a:noFill/>
          </a:ln>
        </p:spPr>
        <p:txBody>
          <a:bodyPr lIns="45700" tIns="45700" rIns="45700" bIns="45700" anchor="ctr" anchorCtr="0">
            <a:noAutofit/>
          </a:bodyPr>
          <a:lstStyle/>
          <a:p>
            <a:endParaRPr/>
          </a:p>
        </p:txBody>
      </p:sp>
      <p:sp>
        <p:nvSpPr>
          <p:cNvPr id="2992" name="Shape 2992"/>
          <p:cNvSpPr txBox="1"/>
          <p:nvPr/>
        </p:nvSpPr>
        <p:spPr>
          <a:xfrm>
            <a:off x="6096000" y="2114150"/>
            <a:ext cx="3048000" cy="350700"/>
          </a:xfrm>
          <a:prstGeom prst="rect">
            <a:avLst/>
          </a:prstGeom>
          <a:noFill/>
          <a:ln>
            <a:noFill/>
          </a:ln>
        </p:spPr>
        <p:txBody>
          <a:bodyPr lIns="45675" tIns="45675" rIns="45675" bIns="45675" anchor="t" anchorCtr="0">
            <a:noAutofit/>
          </a:bodyPr>
          <a:lstStyle/>
          <a:p>
            <a:pPr algn="ctr">
              <a:lnSpc>
                <a:spcPct val="110000"/>
              </a:lnSpc>
              <a:buClr>
                <a:srgbClr val="999999"/>
              </a:buClr>
              <a:buSzPct val="25000"/>
            </a:pPr>
            <a:r>
              <a:rPr lang="en" sz="1800" b="1">
                <a:solidFill>
                  <a:srgbClr val="999999"/>
                </a:solidFill>
              </a:rPr>
              <a:t>Cover with Image</a:t>
            </a:r>
          </a:p>
        </p:txBody>
      </p:sp>
      <p:pic>
        <p:nvPicPr>
          <p:cNvPr id="2993" name="Shape 2993" descr="Shape 986"/>
          <p:cNvPicPr preferRelativeResize="0"/>
          <p:nvPr/>
        </p:nvPicPr>
        <p:blipFill rotWithShape="1">
          <a:blip r:embed="rId2">
            <a:alphaModFix/>
          </a:blip>
          <a:srcRect/>
          <a:stretch/>
        </p:blipFill>
        <p:spPr>
          <a:xfrm>
            <a:off x="-10" y="4772092"/>
            <a:ext cx="897000" cy="371400"/>
          </a:xfrm>
          <a:prstGeom prst="rect">
            <a:avLst/>
          </a:prstGeom>
          <a:noFill/>
          <a:ln>
            <a:noFill/>
          </a:ln>
        </p:spPr>
      </p:pic>
      <p:cxnSp>
        <p:nvCxnSpPr>
          <p:cNvPr id="2994" name="Shape 2994"/>
          <p:cNvCxnSpPr/>
          <p:nvPr/>
        </p:nvCxnSpPr>
        <p:spPr>
          <a:xfrm>
            <a:off x="6088028" y="-214527"/>
            <a:ext cx="0" cy="119700"/>
          </a:xfrm>
          <a:prstGeom prst="straightConnector1">
            <a:avLst/>
          </a:prstGeom>
          <a:noFill/>
          <a:ln w="9525" cap="flat" cmpd="sng">
            <a:solidFill>
              <a:srgbClr val="FFFFFF"/>
            </a:solidFill>
            <a:prstDash val="solid"/>
            <a:round/>
            <a:headEnd type="none" w="med" len="med"/>
            <a:tailEnd type="none" w="med" len="med"/>
          </a:ln>
        </p:spPr>
      </p:cxnSp>
      <p:sp>
        <p:nvSpPr>
          <p:cNvPr id="2995" name="Shape 2995"/>
          <p:cNvSpPr txBox="1">
            <a:spLocks noGrp="1"/>
          </p:cNvSpPr>
          <p:nvPr>
            <p:ph type="title"/>
          </p:nvPr>
        </p:nvSpPr>
        <p:spPr>
          <a:xfrm>
            <a:off x="253550" y="151268"/>
            <a:ext cx="5842500" cy="557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253E"/>
              </a:buClr>
              <a:buFont typeface="Arial"/>
              <a:buNone/>
              <a:defRPr sz="2500" b="1" i="0" u="none" strike="noStrike" cap="none">
                <a:solidFill>
                  <a:srgbClr val="00253E"/>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996" name="Shape 2996"/>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6609840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94.xml><?xml version="1.0" encoding="utf-8"?>
<p:sldLayout xmlns:a="http://schemas.openxmlformats.org/drawingml/2006/main" xmlns:r="http://schemas.openxmlformats.org/officeDocument/2006/relationships" xmlns:p="http://schemas.openxmlformats.org/presentationml/2006/main">
  <p:cSld name="50_Blank">
    <p:spTree>
      <p:nvGrpSpPr>
        <p:cNvPr id="1" name="Shape 2997"/>
        <p:cNvGrpSpPr/>
        <p:nvPr/>
      </p:nvGrpSpPr>
      <p:grpSpPr>
        <a:xfrm>
          <a:off x="0" y="0"/>
          <a:ext cx="0" cy="0"/>
          <a:chOff x="0" y="0"/>
          <a:chExt cx="0" cy="0"/>
        </a:xfrm>
      </p:grpSpPr>
      <p:sp>
        <p:nvSpPr>
          <p:cNvPr id="2998" name="Shape 2998"/>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37061199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95.xml><?xml version="1.0" encoding="utf-8"?>
<p:sldLayout xmlns:a="http://schemas.openxmlformats.org/drawingml/2006/main" xmlns:r="http://schemas.openxmlformats.org/officeDocument/2006/relationships" xmlns:p="http://schemas.openxmlformats.org/presentationml/2006/main">
  <p:cSld name="8_Dark Mode — TESTING">
    <p:bg>
      <p:bgPr>
        <a:solidFill>
          <a:srgbClr val="00253E"/>
        </a:solidFill>
        <a:effectLst/>
      </p:bgPr>
    </p:bg>
    <p:spTree>
      <p:nvGrpSpPr>
        <p:cNvPr id="1" name="Shape 2999"/>
        <p:cNvGrpSpPr/>
        <p:nvPr/>
      </p:nvGrpSpPr>
      <p:grpSpPr>
        <a:xfrm>
          <a:off x="0" y="0"/>
          <a:ext cx="0" cy="0"/>
          <a:chOff x="0" y="0"/>
          <a:chExt cx="0" cy="0"/>
        </a:xfrm>
      </p:grpSpPr>
      <p:pic>
        <p:nvPicPr>
          <p:cNvPr id="3000" name="Shape 3000" descr="Shape 993"/>
          <p:cNvPicPr preferRelativeResize="0"/>
          <p:nvPr/>
        </p:nvPicPr>
        <p:blipFill rotWithShape="1">
          <a:blip r:embed="rId2">
            <a:alphaModFix/>
          </a:blip>
          <a:srcRect l="10376" t="14302" r="10597" b="6369"/>
          <a:stretch/>
        </p:blipFill>
        <p:spPr>
          <a:xfrm>
            <a:off x="0" y="4793219"/>
            <a:ext cx="891600" cy="350400"/>
          </a:xfrm>
          <a:prstGeom prst="rect">
            <a:avLst/>
          </a:prstGeom>
          <a:noFill/>
          <a:ln>
            <a:noFill/>
          </a:ln>
        </p:spPr>
      </p:pic>
      <p:sp>
        <p:nvSpPr>
          <p:cNvPr id="3001" name="Shape 3001"/>
          <p:cNvSpPr txBox="1">
            <a:spLocks noGrp="1"/>
          </p:cNvSpPr>
          <p:nvPr>
            <p:ph type="title"/>
          </p:nvPr>
        </p:nvSpPr>
        <p:spPr>
          <a:xfrm>
            <a:off x="668800" y="925119"/>
            <a:ext cx="7796700" cy="3305100"/>
          </a:xfrm>
          <a:prstGeom prst="rect">
            <a:avLst/>
          </a:prstGeom>
          <a:noFill/>
          <a:ln>
            <a:noFill/>
          </a:ln>
        </p:spPr>
        <p:txBody>
          <a:bodyPr lIns="91425" tIns="91425" rIns="91425" bIns="91425" anchor="ctr" anchorCtr="0"/>
          <a:lstStyle>
            <a:lvl1pPr marL="0" marR="0" lvl="0" indent="0" algn="ctr" rtl="0">
              <a:lnSpc>
                <a:spcPct val="110000"/>
              </a:lnSpc>
              <a:spcBef>
                <a:spcPts val="0"/>
              </a:spcBef>
              <a:spcAft>
                <a:spcPts val="0"/>
              </a:spcAft>
              <a:buClr>
                <a:srgbClr val="FFFFFF"/>
              </a:buClr>
              <a:buFont typeface="Arial"/>
              <a:buNone/>
              <a:defRPr sz="2500" b="0" i="0" u="none" strike="noStrike" cap="none">
                <a:solidFill>
                  <a:srgbClr val="FFFFFF"/>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002" name="Shape 3002"/>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14789204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96.xml><?xml version="1.0" encoding="utf-8"?>
<p:sldLayout xmlns:a="http://schemas.openxmlformats.org/drawingml/2006/main" xmlns:r="http://schemas.openxmlformats.org/officeDocument/2006/relationships" xmlns:p="http://schemas.openxmlformats.org/presentationml/2006/main">
  <p:cSld name="11_Title Only">
    <p:spTree>
      <p:nvGrpSpPr>
        <p:cNvPr id="1" name="Shape 3003"/>
        <p:cNvGrpSpPr/>
        <p:nvPr/>
      </p:nvGrpSpPr>
      <p:grpSpPr>
        <a:xfrm>
          <a:off x="0" y="0"/>
          <a:ext cx="0" cy="0"/>
          <a:chOff x="0" y="0"/>
          <a:chExt cx="0" cy="0"/>
        </a:xfrm>
      </p:grpSpPr>
      <p:sp>
        <p:nvSpPr>
          <p:cNvPr id="3004" name="Shape 3004"/>
          <p:cNvSpPr/>
          <p:nvPr/>
        </p:nvSpPr>
        <p:spPr>
          <a:xfrm>
            <a:off x="0" y="4629148"/>
            <a:ext cx="9144000" cy="385800"/>
          </a:xfrm>
          <a:prstGeom prst="rect">
            <a:avLst/>
          </a:prstGeom>
          <a:solidFill>
            <a:srgbClr val="00786E"/>
          </a:solidFill>
          <a:ln>
            <a:noFill/>
          </a:ln>
        </p:spPr>
        <p:txBody>
          <a:bodyPr lIns="45700" tIns="45700" rIns="45700" bIns="45700" anchor="ctr" anchorCtr="0">
            <a:noAutofit/>
          </a:bodyPr>
          <a:lstStyle/>
          <a:p>
            <a:pPr>
              <a:buClr>
                <a:srgbClr val="FFFFFF"/>
              </a:buClr>
            </a:pPr>
            <a:endParaRPr sz="1800">
              <a:solidFill>
                <a:srgbClr val="FFFFFF"/>
              </a:solidFill>
            </a:endParaRPr>
          </a:p>
        </p:txBody>
      </p:sp>
      <p:sp>
        <p:nvSpPr>
          <p:cNvPr id="3005" name="Shape 3005"/>
          <p:cNvSpPr txBox="1">
            <a:spLocks noGrp="1"/>
          </p:cNvSpPr>
          <p:nvPr>
            <p:ph type="title"/>
          </p:nvPr>
        </p:nvSpPr>
        <p:spPr>
          <a:xfrm>
            <a:off x="366710" y="325435"/>
            <a:ext cx="8410500" cy="554100"/>
          </a:xfrm>
          <a:prstGeom prst="rect">
            <a:avLst/>
          </a:prstGeom>
          <a:noFill/>
          <a:ln>
            <a:noFill/>
          </a:ln>
        </p:spPr>
        <p:txBody>
          <a:bodyPr lIns="91425" tIns="91425" rIns="91425" bIns="91425" anchor="t" anchorCtr="0"/>
          <a:lstStyle>
            <a:lvl1pPr marL="0" marR="0" lvl="0"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006" name="Shape 3006"/>
          <p:cNvSpPr txBox="1"/>
          <p:nvPr/>
        </p:nvSpPr>
        <p:spPr>
          <a:xfrm>
            <a:off x="366712" y="5043846"/>
            <a:ext cx="2274900" cy="126900"/>
          </a:xfrm>
          <a:prstGeom prst="rect">
            <a:avLst/>
          </a:prstGeom>
          <a:noFill/>
          <a:ln>
            <a:noFill/>
          </a:ln>
        </p:spPr>
        <p:txBody>
          <a:bodyPr lIns="0" tIns="0" rIns="0" bIns="0" anchor="t" anchorCtr="0">
            <a:noAutofit/>
          </a:bodyPr>
          <a:lstStyle/>
          <a:p>
            <a:pPr>
              <a:buClr>
                <a:srgbClr val="808080"/>
              </a:buClr>
              <a:buSzPct val="25000"/>
            </a:pPr>
            <a:r>
              <a:rPr lang="en" sz="600">
                <a:solidFill>
                  <a:srgbClr val="808080"/>
                </a:solidFill>
              </a:rPr>
              <a:t>© Copyright 2014 Pivotal. All rights reserved.</a:t>
            </a:r>
          </a:p>
        </p:txBody>
      </p:sp>
      <p:pic>
        <p:nvPicPr>
          <p:cNvPr id="3007" name="Shape 3007" descr="Shape 1000"/>
          <p:cNvPicPr preferRelativeResize="0"/>
          <p:nvPr/>
        </p:nvPicPr>
        <p:blipFill rotWithShape="1">
          <a:blip r:embed="rId2">
            <a:alphaModFix/>
          </a:blip>
          <a:srcRect/>
          <a:stretch/>
        </p:blipFill>
        <p:spPr>
          <a:xfrm>
            <a:off x="7937764" y="4709392"/>
            <a:ext cx="965100" cy="228600"/>
          </a:xfrm>
          <a:prstGeom prst="rect">
            <a:avLst/>
          </a:prstGeom>
          <a:noFill/>
          <a:ln>
            <a:noFill/>
          </a:ln>
        </p:spPr>
      </p:pic>
      <p:sp>
        <p:nvSpPr>
          <p:cNvPr id="3008" name="Shape 3008"/>
          <p:cNvSpPr txBox="1">
            <a:spLocks noGrp="1"/>
          </p:cNvSpPr>
          <p:nvPr>
            <p:ph type="sldNum" idx="12"/>
          </p:nvPr>
        </p:nvSpPr>
        <p:spPr>
          <a:xfrm>
            <a:off x="8959846" y="5021491"/>
            <a:ext cx="126900" cy="126900"/>
          </a:xfrm>
          <a:prstGeom prst="rect">
            <a:avLst/>
          </a:prstGeom>
          <a:noFill/>
          <a:ln>
            <a:noFill/>
          </a:ln>
        </p:spPr>
        <p:txBody>
          <a:bodyPr lIns="0" tIns="0" rIns="0" bIns="0" anchor="t" anchorCtr="0">
            <a:noAutofit/>
          </a:bodyPr>
          <a:lstStyle/>
          <a:p>
            <a:pPr algn="r">
              <a:buClr>
                <a:srgbClr val="808080"/>
              </a:buClr>
              <a:buSzPct val="25000"/>
              <a:buFont typeface="Arial"/>
              <a:buNone/>
            </a:pPr>
            <a:fld id="{00000000-1234-1234-1234-123412341234}" type="slidenum">
              <a:rPr lang="en" sz="800">
                <a:solidFill>
                  <a:srgbClr val="808080"/>
                </a:solidFill>
              </a:rPr>
              <a:pPr algn="r">
                <a:buClr>
                  <a:srgbClr val="808080"/>
                </a:buClr>
                <a:buSzPct val="25000"/>
                <a:buFont typeface="Arial"/>
                <a:buNone/>
              </a:pPr>
              <a:t>‹#›</a:t>
            </a:fld>
            <a:endParaRPr lang="en" sz="800">
              <a:solidFill>
                <a:srgbClr val="808080"/>
              </a:solidFill>
            </a:endParaRPr>
          </a:p>
        </p:txBody>
      </p:sp>
    </p:spTree>
    <p:extLst>
      <p:ext uri="{BB962C8B-B14F-4D97-AF65-F5344CB8AC3E}">
        <p14:creationId xmlns:p14="http://schemas.microsoft.com/office/powerpoint/2010/main" val="9614223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97.xml><?xml version="1.0" encoding="utf-8"?>
<p:sldLayout xmlns:a="http://schemas.openxmlformats.org/drawingml/2006/main" xmlns:r="http://schemas.openxmlformats.org/officeDocument/2006/relationships" xmlns:p="http://schemas.openxmlformats.org/presentationml/2006/main">
  <p:cSld name="1_Title 1">
    <p:bg>
      <p:bgPr>
        <a:solidFill>
          <a:srgbClr val="00253E"/>
        </a:solidFill>
        <a:effectLst/>
      </p:bgPr>
    </p:bg>
    <p:spTree>
      <p:nvGrpSpPr>
        <p:cNvPr id="1" name="Shape 3009"/>
        <p:cNvGrpSpPr/>
        <p:nvPr/>
      </p:nvGrpSpPr>
      <p:grpSpPr>
        <a:xfrm>
          <a:off x="0" y="0"/>
          <a:ext cx="0" cy="0"/>
          <a:chOff x="0" y="0"/>
          <a:chExt cx="0" cy="0"/>
        </a:xfrm>
      </p:grpSpPr>
      <p:pic>
        <p:nvPicPr>
          <p:cNvPr id="3010" name="Shape 3010" descr="Shape 1007"/>
          <p:cNvPicPr preferRelativeResize="0"/>
          <p:nvPr/>
        </p:nvPicPr>
        <p:blipFill rotWithShape="1">
          <a:blip r:embed="rId2">
            <a:alphaModFix/>
          </a:blip>
          <a:srcRect r="16957"/>
          <a:stretch/>
        </p:blipFill>
        <p:spPr>
          <a:xfrm>
            <a:off x="0" y="-2"/>
            <a:ext cx="9144000" cy="5143500"/>
          </a:xfrm>
          <a:prstGeom prst="rect">
            <a:avLst/>
          </a:prstGeom>
          <a:noFill/>
          <a:ln>
            <a:noFill/>
          </a:ln>
        </p:spPr>
      </p:pic>
      <p:cxnSp>
        <p:nvCxnSpPr>
          <p:cNvPr id="3011" name="Shape 3011"/>
          <p:cNvCxnSpPr/>
          <p:nvPr/>
        </p:nvCxnSpPr>
        <p:spPr>
          <a:xfrm>
            <a:off x="762343" y="3110100"/>
            <a:ext cx="738900" cy="0"/>
          </a:xfrm>
          <a:prstGeom prst="straightConnector1">
            <a:avLst/>
          </a:prstGeom>
          <a:noFill/>
          <a:ln w="38100" cap="flat" cmpd="sng">
            <a:solidFill>
              <a:srgbClr val="1AB9A5"/>
            </a:solidFill>
            <a:prstDash val="solid"/>
            <a:round/>
            <a:headEnd type="none" w="med" len="med"/>
            <a:tailEnd type="none" w="med" len="med"/>
          </a:ln>
        </p:spPr>
      </p:cxnSp>
      <p:sp>
        <p:nvSpPr>
          <p:cNvPr id="3012" name="Shape 3012"/>
          <p:cNvSpPr txBox="1">
            <a:spLocks noGrp="1"/>
          </p:cNvSpPr>
          <p:nvPr>
            <p:ph type="title"/>
          </p:nvPr>
        </p:nvSpPr>
        <p:spPr>
          <a:xfrm>
            <a:off x="668791" y="1737010"/>
            <a:ext cx="5854800" cy="11916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1AB9A5"/>
              </a:buClr>
              <a:buFont typeface="Proxima Nova"/>
              <a:buNone/>
              <a:defRPr sz="3500" b="1" i="0" u="none" strike="noStrike" cap="none">
                <a:solidFill>
                  <a:srgbClr val="1AB9A5"/>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013" name="Shape 3013"/>
          <p:cNvSpPr txBox="1"/>
          <p:nvPr/>
        </p:nvSpPr>
        <p:spPr>
          <a:xfrm>
            <a:off x="110258" y="4782060"/>
            <a:ext cx="2656800" cy="284400"/>
          </a:xfrm>
          <a:prstGeom prst="rect">
            <a:avLst/>
          </a:prstGeom>
          <a:noFill/>
          <a:ln>
            <a:noFill/>
          </a:ln>
        </p:spPr>
        <p:txBody>
          <a:bodyPr lIns="91375" tIns="91375" rIns="91375" bIns="91375" anchor="t" anchorCtr="0">
            <a:noAutofit/>
          </a:bodyPr>
          <a:lstStyle/>
          <a:p>
            <a:pPr>
              <a:buClr>
                <a:srgbClr val="486780"/>
              </a:buClr>
              <a:buSzPct val="25000"/>
              <a:buFont typeface="Proxima Nova"/>
              <a:buNone/>
            </a:pPr>
            <a:r>
              <a:rPr lang="en" sz="700">
                <a:solidFill>
                  <a:srgbClr val="486780"/>
                </a:solidFill>
                <a:latin typeface="Proxima Nova"/>
                <a:ea typeface="Proxima Nova"/>
                <a:cs typeface="Proxima Nova"/>
                <a:sym typeface="Proxima Nova"/>
              </a:rPr>
              <a:t>© Copyright 2017 Pivotal Software, Inc. All rights Reserved.</a:t>
            </a:r>
          </a:p>
        </p:txBody>
      </p:sp>
      <p:pic>
        <p:nvPicPr>
          <p:cNvPr id="3014" name="Shape 3014" descr="Shape 1011"/>
          <p:cNvPicPr preferRelativeResize="0"/>
          <p:nvPr/>
        </p:nvPicPr>
        <p:blipFill rotWithShape="1">
          <a:blip r:embed="rId3">
            <a:alphaModFix/>
          </a:blip>
          <a:srcRect/>
          <a:stretch/>
        </p:blipFill>
        <p:spPr>
          <a:xfrm>
            <a:off x="7754696" y="4599901"/>
            <a:ext cx="1389300" cy="543600"/>
          </a:xfrm>
          <a:prstGeom prst="rect">
            <a:avLst/>
          </a:prstGeom>
          <a:noFill/>
          <a:ln>
            <a:noFill/>
          </a:ln>
        </p:spPr>
      </p:pic>
      <p:sp>
        <p:nvSpPr>
          <p:cNvPr id="3015" name="Shape 3015"/>
          <p:cNvSpPr txBox="1">
            <a:spLocks noGrp="1"/>
          </p:cNvSpPr>
          <p:nvPr>
            <p:ph type="sldNum" idx="12"/>
          </p:nvPr>
        </p:nvSpPr>
        <p:spPr>
          <a:xfrm>
            <a:off x="6216435" y="4608089"/>
            <a:ext cx="3369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17058115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98.xml><?xml version="1.0" encoding="utf-8"?>
<p:sldLayout xmlns:a="http://schemas.openxmlformats.org/drawingml/2006/main" xmlns:r="http://schemas.openxmlformats.org/officeDocument/2006/relationships" xmlns:p="http://schemas.openxmlformats.org/presentationml/2006/main">
  <p:cSld name="10_Body">
    <p:spTree>
      <p:nvGrpSpPr>
        <p:cNvPr id="1" name="Shape 3016"/>
        <p:cNvGrpSpPr/>
        <p:nvPr/>
      </p:nvGrpSpPr>
      <p:grpSpPr>
        <a:xfrm>
          <a:off x="0" y="0"/>
          <a:ext cx="0" cy="0"/>
          <a:chOff x="0" y="0"/>
          <a:chExt cx="0" cy="0"/>
        </a:xfrm>
      </p:grpSpPr>
      <p:pic>
        <p:nvPicPr>
          <p:cNvPr id="3017" name="Shape 3017" descr="Shape 1020"/>
          <p:cNvPicPr preferRelativeResize="0"/>
          <p:nvPr/>
        </p:nvPicPr>
        <p:blipFill rotWithShape="1">
          <a:blip r:embed="rId2">
            <a:alphaModFix/>
          </a:blip>
          <a:srcRect/>
          <a:stretch/>
        </p:blipFill>
        <p:spPr>
          <a:xfrm>
            <a:off x="-10" y="4772092"/>
            <a:ext cx="897000" cy="371400"/>
          </a:xfrm>
          <a:prstGeom prst="rect">
            <a:avLst/>
          </a:prstGeom>
          <a:noFill/>
          <a:ln>
            <a:noFill/>
          </a:ln>
        </p:spPr>
      </p:pic>
      <p:sp>
        <p:nvSpPr>
          <p:cNvPr id="3018" name="Shape 3018"/>
          <p:cNvSpPr txBox="1">
            <a:spLocks noGrp="1"/>
          </p:cNvSpPr>
          <p:nvPr>
            <p:ph type="title"/>
          </p:nvPr>
        </p:nvSpPr>
        <p:spPr>
          <a:xfrm>
            <a:off x="253550" y="151271"/>
            <a:ext cx="8663100" cy="557700"/>
          </a:xfrm>
          <a:prstGeom prst="rect">
            <a:avLst/>
          </a:prstGeom>
          <a:noFill/>
          <a:ln>
            <a:noFill/>
          </a:ln>
        </p:spPr>
        <p:txBody>
          <a:bodyPr lIns="91425" tIns="91425" rIns="91425" bIns="91425" anchor="t" anchorCtr="0"/>
          <a:lstStyle>
            <a:lvl1pPr marL="0" marR="0" lvl="0" indent="0" algn="ctr" rtl="0">
              <a:lnSpc>
                <a:spcPct val="100000"/>
              </a:lnSpc>
              <a:spcBef>
                <a:spcPts val="0"/>
              </a:spcBef>
              <a:spcAft>
                <a:spcPts val="0"/>
              </a:spcAft>
              <a:buClr>
                <a:srgbClr val="00253E"/>
              </a:buClr>
              <a:buFont typeface="Proxima Nova"/>
              <a:buNone/>
              <a:defRPr sz="2500" b="1" i="0" u="none" strike="noStrike" cap="none">
                <a:solidFill>
                  <a:srgbClr val="00253E"/>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019" name="Shape 3019"/>
          <p:cNvSpPr txBox="1">
            <a:spLocks noGrp="1"/>
          </p:cNvSpPr>
          <p:nvPr>
            <p:ph type="sldNum" idx="12"/>
          </p:nvPr>
        </p:nvSpPr>
        <p:spPr>
          <a:xfrm>
            <a:off x="6216435" y="4608089"/>
            <a:ext cx="3369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27007333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99.xml><?xml version="1.0" encoding="utf-8"?>
<p:sldLayout xmlns:a="http://schemas.openxmlformats.org/drawingml/2006/main" xmlns:r="http://schemas.openxmlformats.org/officeDocument/2006/relationships" xmlns:p="http://schemas.openxmlformats.org/presentationml/2006/main">
  <p:cSld name="10_Side-by-Side">
    <p:spTree>
      <p:nvGrpSpPr>
        <p:cNvPr id="1" name="Shape 3020"/>
        <p:cNvGrpSpPr/>
        <p:nvPr/>
      </p:nvGrpSpPr>
      <p:grpSpPr>
        <a:xfrm>
          <a:off x="0" y="0"/>
          <a:ext cx="0" cy="0"/>
          <a:chOff x="0" y="0"/>
          <a:chExt cx="0" cy="0"/>
        </a:xfrm>
      </p:grpSpPr>
      <p:pic>
        <p:nvPicPr>
          <p:cNvPr id="3021" name="Shape 3021" descr="Shape 1024"/>
          <p:cNvPicPr preferRelativeResize="0"/>
          <p:nvPr/>
        </p:nvPicPr>
        <p:blipFill rotWithShape="1">
          <a:blip r:embed="rId2">
            <a:alphaModFix/>
          </a:blip>
          <a:srcRect/>
          <a:stretch/>
        </p:blipFill>
        <p:spPr>
          <a:xfrm>
            <a:off x="-10" y="4772092"/>
            <a:ext cx="897000" cy="371400"/>
          </a:xfrm>
          <a:prstGeom prst="rect">
            <a:avLst/>
          </a:prstGeom>
          <a:noFill/>
          <a:ln>
            <a:noFill/>
          </a:ln>
        </p:spPr>
      </p:pic>
      <p:cxnSp>
        <p:nvCxnSpPr>
          <p:cNvPr id="3022" name="Shape 3022"/>
          <p:cNvCxnSpPr/>
          <p:nvPr/>
        </p:nvCxnSpPr>
        <p:spPr>
          <a:xfrm rot="10800000">
            <a:off x="4574537" y="925301"/>
            <a:ext cx="0" cy="3807600"/>
          </a:xfrm>
          <a:prstGeom prst="straightConnector1">
            <a:avLst/>
          </a:prstGeom>
          <a:noFill/>
          <a:ln w="19050" cap="flat" cmpd="sng">
            <a:solidFill>
              <a:srgbClr val="D9D9D9"/>
            </a:solidFill>
            <a:prstDash val="solid"/>
            <a:round/>
            <a:headEnd type="none" w="med" len="med"/>
            <a:tailEnd type="none" w="med" len="med"/>
          </a:ln>
        </p:spPr>
      </p:cxnSp>
      <p:cxnSp>
        <p:nvCxnSpPr>
          <p:cNvPr id="3023" name="Shape 3023"/>
          <p:cNvCxnSpPr/>
          <p:nvPr/>
        </p:nvCxnSpPr>
        <p:spPr>
          <a:xfrm>
            <a:off x="4572000" y="-214527"/>
            <a:ext cx="0" cy="119700"/>
          </a:xfrm>
          <a:prstGeom prst="straightConnector1">
            <a:avLst/>
          </a:prstGeom>
          <a:noFill/>
          <a:ln w="9525" cap="flat" cmpd="sng">
            <a:solidFill>
              <a:srgbClr val="FFFFFF"/>
            </a:solidFill>
            <a:prstDash val="solid"/>
            <a:round/>
            <a:headEnd type="none" w="med" len="med"/>
            <a:tailEnd type="none" w="med" len="med"/>
          </a:ln>
        </p:spPr>
      </p:cxnSp>
      <p:sp>
        <p:nvSpPr>
          <p:cNvPr id="3024" name="Shape 3024"/>
          <p:cNvSpPr txBox="1">
            <a:spLocks noGrp="1"/>
          </p:cNvSpPr>
          <p:nvPr>
            <p:ph type="title"/>
          </p:nvPr>
        </p:nvSpPr>
        <p:spPr>
          <a:xfrm>
            <a:off x="253550" y="151269"/>
            <a:ext cx="8663100" cy="557700"/>
          </a:xfrm>
          <a:prstGeom prst="rect">
            <a:avLst/>
          </a:prstGeom>
          <a:noFill/>
          <a:ln>
            <a:noFill/>
          </a:ln>
        </p:spPr>
        <p:txBody>
          <a:bodyPr lIns="91425" tIns="91425" rIns="91425" bIns="91425" anchor="t" anchorCtr="0"/>
          <a:lstStyle>
            <a:lvl1pPr marL="0" marR="0" lvl="0" indent="0" algn="ctr" rtl="0">
              <a:lnSpc>
                <a:spcPct val="100000"/>
              </a:lnSpc>
              <a:spcBef>
                <a:spcPts val="0"/>
              </a:spcBef>
              <a:spcAft>
                <a:spcPts val="0"/>
              </a:spcAft>
              <a:buClr>
                <a:srgbClr val="00253E"/>
              </a:buClr>
              <a:buFont typeface="Proxima Nova"/>
              <a:buNone/>
              <a:defRPr sz="2500" b="1" i="0" u="none" strike="noStrike" cap="none">
                <a:solidFill>
                  <a:srgbClr val="00253E"/>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025" name="Shape 3025"/>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27055462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Shape 22"/>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Shape 23"/>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Shape 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cSld name="0 – Title">
    <p:bg>
      <p:bgPr>
        <a:solidFill>
          <a:schemeClr val="lt2"/>
        </a:solidFill>
        <a:effectLst/>
      </p:bgPr>
    </p:bg>
    <p:spTree>
      <p:nvGrpSpPr>
        <p:cNvPr id="1" name="Shape 6"/>
        <p:cNvGrpSpPr/>
        <p:nvPr/>
      </p:nvGrpSpPr>
      <p:grpSpPr>
        <a:xfrm>
          <a:off x="0" y="0"/>
          <a:ext cx="0" cy="0"/>
          <a:chOff x="0" y="0"/>
          <a:chExt cx="0" cy="0"/>
        </a:xfrm>
      </p:grpSpPr>
      <p:pic>
        <p:nvPicPr>
          <p:cNvPr id="7" name="Shape 7" descr="IMG_0276.jpg"/>
          <p:cNvPicPr preferRelativeResize="0"/>
          <p:nvPr/>
        </p:nvPicPr>
        <p:blipFill rotWithShape="1">
          <a:blip r:embed="rId2">
            <a:alphaModFix/>
          </a:blip>
          <a:srcRect l="-1871" t="8284" r="9671" b="8284"/>
          <a:stretch/>
        </p:blipFill>
        <p:spPr>
          <a:xfrm>
            <a:off x="614426" y="0"/>
            <a:ext cx="8529600" cy="5143500"/>
          </a:xfrm>
          <a:prstGeom prst="rect">
            <a:avLst/>
          </a:prstGeom>
          <a:noFill/>
          <a:ln>
            <a:noFill/>
          </a:ln>
        </p:spPr>
      </p:pic>
      <p:sp>
        <p:nvSpPr>
          <p:cNvPr id="8" name="Shape 8"/>
          <p:cNvSpPr/>
          <p:nvPr/>
        </p:nvSpPr>
        <p:spPr>
          <a:xfrm>
            <a:off x="0" y="-25"/>
            <a:ext cx="9144000" cy="5143500"/>
          </a:xfrm>
          <a:prstGeom prst="rect">
            <a:avLst/>
          </a:prstGeom>
          <a:gradFill>
            <a:gsLst>
              <a:gs pos="0">
                <a:srgbClr val="1AB9A5"/>
              </a:gs>
              <a:gs pos="10000">
                <a:srgbClr val="1AB9A5"/>
              </a:gs>
              <a:gs pos="100000">
                <a:srgbClr val="1AB9A5">
                  <a:alpha val="74509"/>
                </a:srgbClr>
              </a:gs>
            </a:gsLst>
            <a:lin ang="0" scaled="0"/>
          </a:gradFill>
          <a:ln>
            <a:noFill/>
          </a:ln>
        </p:spPr>
        <p:txBody>
          <a:bodyPr wrap="square" lIns="91425" tIns="45700" rIns="91425" bIns="45700" anchor="ctr" anchorCtr="0">
            <a:noAutofit/>
          </a:bodyPr>
          <a:lstStyle/>
          <a:p>
            <a:pPr algn="ctr"/>
            <a:endParaRPr sz="1800">
              <a:solidFill>
                <a:srgbClr val="A9DBD6"/>
              </a:solidFill>
            </a:endParaRPr>
          </a:p>
        </p:txBody>
      </p:sp>
      <p:cxnSp>
        <p:nvCxnSpPr>
          <p:cNvPr id="9" name="Shape 9"/>
          <p:cNvCxnSpPr/>
          <p:nvPr/>
        </p:nvCxnSpPr>
        <p:spPr>
          <a:xfrm>
            <a:off x="633275" y="3110100"/>
            <a:ext cx="738900" cy="0"/>
          </a:xfrm>
          <a:prstGeom prst="straightConnector1">
            <a:avLst/>
          </a:prstGeom>
          <a:noFill/>
          <a:ln w="38100" cap="flat" cmpd="sng">
            <a:solidFill>
              <a:schemeClr val="accent6"/>
            </a:solidFill>
            <a:prstDash val="solid"/>
            <a:round/>
            <a:headEnd type="none" w="med" len="med"/>
            <a:tailEnd type="none" w="med" len="med"/>
          </a:ln>
        </p:spPr>
      </p:cxnSp>
      <p:sp>
        <p:nvSpPr>
          <p:cNvPr id="10" name="Shape 10"/>
          <p:cNvSpPr txBox="1">
            <a:spLocks noGrp="1"/>
          </p:cNvSpPr>
          <p:nvPr>
            <p:ph type="title"/>
          </p:nvPr>
        </p:nvSpPr>
        <p:spPr>
          <a:xfrm>
            <a:off x="523203" y="1737025"/>
            <a:ext cx="6158400" cy="1191600"/>
          </a:xfrm>
          <a:prstGeom prst="rect">
            <a:avLst/>
          </a:prstGeom>
          <a:noFill/>
          <a:ln>
            <a:noFill/>
          </a:ln>
        </p:spPr>
        <p:txBody>
          <a:bodyPr wrap="square" lIns="91425" tIns="91425" rIns="91425" bIns="91425" anchor="b" anchorCtr="0"/>
          <a:lstStyle>
            <a:lvl1pPr lvl="0" rtl="0">
              <a:spcBef>
                <a:spcPts val="0"/>
              </a:spcBef>
              <a:buNone/>
              <a:defRPr sz="4000" b="1">
                <a:solidFill>
                  <a:schemeClr val="dk1"/>
                </a:solidFill>
                <a:latin typeface="Proxima Nova"/>
                <a:ea typeface="Proxima Nova"/>
                <a:cs typeface="Proxima Nova"/>
                <a:sym typeface="Proxima Nova"/>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sp>
        <p:nvSpPr>
          <p:cNvPr id="11" name="Shape 11"/>
          <p:cNvSpPr txBox="1"/>
          <p:nvPr/>
        </p:nvSpPr>
        <p:spPr>
          <a:xfrm>
            <a:off x="5133546" y="4782050"/>
            <a:ext cx="3926100" cy="195600"/>
          </a:xfrm>
          <a:prstGeom prst="rect">
            <a:avLst/>
          </a:prstGeom>
          <a:noFill/>
          <a:ln>
            <a:noFill/>
          </a:ln>
        </p:spPr>
        <p:txBody>
          <a:bodyPr wrap="square" lIns="91425" tIns="91425" rIns="91425" bIns="91425" anchor="t" anchorCtr="0">
            <a:noAutofit/>
          </a:bodyPr>
          <a:lstStyle/>
          <a:p>
            <a:pPr algn="r">
              <a:buClrTx/>
              <a:buFontTx/>
              <a:buNone/>
            </a:pPr>
            <a:r>
              <a:rPr lang="en" sz="600">
                <a:solidFill>
                  <a:srgbClr val="00253E"/>
                </a:solidFill>
                <a:latin typeface="Proxima Nova"/>
                <a:ea typeface="Proxima Nova"/>
                <a:cs typeface="Proxima Nova"/>
                <a:sym typeface="Proxima Nova"/>
              </a:rPr>
              <a:t>© Copyright 2017 Pivotal Software, Inc. All rights Reserved. Version 1.0</a:t>
            </a:r>
          </a:p>
          <a:p>
            <a:pPr>
              <a:buClrTx/>
              <a:buFontTx/>
              <a:buNone/>
            </a:pPr>
            <a:endParaRPr sz="600">
              <a:solidFill>
                <a:srgbClr val="00253E"/>
              </a:solidFill>
              <a:latin typeface="Proxima Nova"/>
              <a:ea typeface="Proxima Nova"/>
              <a:cs typeface="Proxima Nova"/>
              <a:sym typeface="Proxima Nova"/>
            </a:endParaRPr>
          </a:p>
        </p:txBody>
      </p:sp>
      <p:grpSp>
        <p:nvGrpSpPr>
          <p:cNvPr id="12" name="Shape 12"/>
          <p:cNvGrpSpPr/>
          <p:nvPr/>
        </p:nvGrpSpPr>
        <p:grpSpPr>
          <a:xfrm>
            <a:off x="634511" y="819388"/>
            <a:ext cx="1337013" cy="313170"/>
            <a:chOff x="1841475" y="2392725"/>
            <a:chExt cx="3928925" cy="920275"/>
          </a:xfrm>
        </p:grpSpPr>
        <p:sp>
          <p:nvSpPr>
            <p:cNvPr id="13" name="Shape 13"/>
            <p:cNvSpPr/>
            <p:nvPr/>
          </p:nvSpPr>
          <p:spPr>
            <a:xfrm>
              <a:off x="2574175" y="2392725"/>
              <a:ext cx="139950" cy="905175"/>
            </a:xfrm>
            <a:custGeom>
              <a:avLst/>
              <a:gdLst/>
              <a:ahLst/>
              <a:cxnLst/>
              <a:rect l="0" t="0" r="0" b="0"/>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wrap="square" lIns="91425" tIns="91425" rIns="91425" bIns="91425" anchor="ctr" anchorCtr="0">
              <a:noAutofit/>
            </a:bodyPr>
            <a:lstStyle/>
            <a:p>
              <a:pPr>
                <a:buClrTx/>
                <a:buFontTx/>
                <a:buNone/>
              </a:pPr>
              <a:endParaRPr/>
            </a:p>
          </p:txBody>
        </p:sp>
        <p:sp>
          <p:nvSpPr>
            <p:cNvPr id="14" name="Shape 14"/>
            <p:cNvSpPr/>
            <p:nvPr/>
          </p:nvSpPr>
          <p:spPr>
            <a:xfrm>
              <a:off x="2816875" y="2626700"/>
              <a:ext cx="703700" cy="686300"/>
            </a:xfrm>
            <a:custGeom>
              <a:avLst/>
              <a:gdLst/>
              <a:ahLst/>
              <a:cxnLst/>
              <a:rect l="0" t="0" r="0" b="0"/>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wrap="square" lIns="91425" tIns="91425" rIns="91425" bIns="91425" anchor="ctr" anchorCtr="0">
              <a:noAutofit/>
            </a:bodyPr>
            <a:lstStyle/>
            <a:p>
              <a:pPr>
                <a:buClrTx/>
                <a:buFontTx/>
                <a:buNone/>
              </a:pPr>
              <a:endParaRPr/>
            </a:p>
          </p:txBody>
        </p:sp>
        <p:sp>
          <p:nvSpPr>
            <p:cNvPr id="15" name="Shape 15"/>
            <p:cNvSpPr/>
            <p:nvPr/>
          </p:nvSpPr>
          <p:spPr>
            <a:xfrm>
              <a:off x="3557125" y="2626700"/>
              <a:ext cx="614900" cy="685700"/>
            </a:xfrm>
            <a:custGeom>
              <a:avLst/>
              <a:gdLst/>
              <a:ahLst/>
              <a:cxnLst/>
              <a:rect l="0" t="0" r="0" b="0"/>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wrap="square" lIns="91425" tIns="91425" rIns="91425" bIns="91425" anchor="ctr" anchorCtr="0">
              <a:noAutofit/>
            </a:bodyPr>
            <a:lstStyle/>
            <a:p>
              <a:pPr>
                <a:buClrTx/>
                <a:buFontTx/>
                <a:buNone/>
              </a:pPr>
              <a:endParaRPr/>
            </a:p>
          </p:txBody>
        </p:sp>
        <p:sp>
          <p:nvSpPr>
            <p:cNvPr id="16" name="Shape 16"/>
            <p:cNvSpPr/>
            <p:nvPr/>
          </p:nvSpPr>
          <p:spPr>
            <a:xfrm>
              <a:off x="4732275" y="2617400"/>
              <a:ext cx="582350" cy="679925"/>
            </a:xfrm>
            <a:custGeom>
              <a:avLst/>
              <a:gdLst/>
              <a:ahLst/>
              <a:cxnLst/>
              <a:rect l="0" t="0" r="0" b="0"/>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wrap="square" lIns="91425" tIns="91425" rIns="91425" bIns="91425" anchor="ctr" anchorCtr="0">
              <a:noAutofit/>
            </a:bodyPr>
            <a:lstStyle/>
            <a:p>
              <a:pPr>
                <a:buClrTx/>
                <a:buFontTx/>
                <a:buNone/>
              </a:pPr>
              <a:endParaRPr/>
            </a:p>
          </p:txBody>
        </p:sp>
        <p:sp>
          <p:nvSpPr>
            <p:cNvPr id="17" name="Shape 17"/>
            <p:cNvSpPr/>
            <p:nvPr/>
          </p:nvSpPr>
          <p:spPr>
            <a:xfrm>
              <a:off x="5448725" y="2392725"/>
              <a:ext cx="139950" cy="905175"/>
            </a:xfrm>
            <a:custGeom>
              <a:avLst/>
              <a:gdLst/>
              <a:ahLst/>
              <a:cxnLst/>
              <a:rect l="0" t="0" r="0" b="0"/>
              <a:pathLst>
                <a:path w="5598" h="36207" extrusionOk="0">
                  <a:moveTo>
                    <a:pt x="1" y="0"/>
                  </a:moveTo>
                  <a:lnTo>
                    <a:pt x="1" y="36206"/>
                  </a:lnTo>
                  <a:lnTo>
                    <a:pt x="5598" y="36206"/>
                  </a:lnTo>
                  <a:lnTo>
                    <a:pt x="5598" y="0"/>
                  </a:lnTo>
                  <a:close/>
                </a:path>
              </a:pathLst>
            </a:custGeom>
            <a:solidFill>
              <a:srgbClr val="FFFFFF"/>
            </a:solidFill>
            <a:ln>
              <a:noFill/>
            </a:ln>
          </p:spPr>
          <p:txBody>
            <a:bodyPr wrap="square" lIns="91425" tIns="91425" rIns="91425" bIns="91425" anchor="ctr" anchorCtr="0">
              <a:noAutofit/>
            </a:bodyPr>
            <a:lstStyle/>
            <a:p>
              <a:pPr>
                <a:buClrTx/>
                <a:buFontTx/>
                <a:buNone/>
              </a:pPr>
              <a:endParaRPr/>
            </a:p>
          </p:txBody>
        </p:sp>
        <p:sp>
          <p:nvSpPr>
            <p:cNvPr id="18" name="Shape 18"/>
            <p:cNvSpPr/>
            <p:nvPr/>
          </p:nvSpPr>
          <p:spPr>
            <a:xfrm>
              <a:off x="1841475" y="2392725"/>
              <a:ext cx="617775" cy="904600"/>
            </a:xfrm>
            <a:custGeom>
              <a:avLst/>
              <a:gdLst/>
              <a:ahLst/>
              <a:cxnLst/>
              <a:rect l="0" t="0" r="0" b="0"/>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wrap="square" lIns="91425" tIns="91425" rIns="91425" bIns="91425" anchor="ctr" anchorCtr="0">
              <a:noAutofit/>
            </a:bodyPr>
            <a:lstStyle/>
            <a:p>
              <a:pPr>
                <a:buClrTx/>
                <a:buFontTx/>
                <a:buNone/>
              </a:pPr>
              <a:endParaRPr/>
            </a:p>
          </p:txBody>
        </p:sp>
        <p:sp>
          <p:nvSpPr>
            <p:cNvPr id="19" name="Shape 19"/>
            <p:cNvSpPr/>
            <p:nvPr/>
          </p:nvSpPr>
          <p:spPr>
            <a:xfrm>
              <a:off x="4278825" y="2482125"/>
              <a:ext cx="369275" cy="814025"/>
            </a:xfrm>
            <a:custGeom>
              <a:avLst/>
              <a:gdLst/>
              <a:ahLst/>
              <a:cxnLst/>
              <a:rect l="0" t="0" r="0" b="0"/>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wrap="square" lIns="91425" tIns="91425" rIns="91425" bIns="91425" anchor="ctr" anchorCtr="0">
              <a:noAutofit/>
            </a:bodyPr>
            <a:lstStyle/>
            <a:p>
              <a:pPr>
                <a:buClrTx/>
                <a:buFontTx/>
                <a:buNone/>
              </a:pPr>
              <a:endParaRPr/>
            </a:p>
          </p:txBody>
        </p:sp>
        <p:sp>
          <p:nvSpPr>
            <p:cNvPr id="20" name="Shape 20"/>
            <p:cNvSpPr/>
            <p:nvPr/>
          </p:nvSpPr>
          <p:spPr>
            <a:xfrm>
              <a:off x="5652525" y="3180600"/>
              <a:ext cx="117875" cy="117300"/>
            </a:xfrm>
            <a:custGeom>
              <a:avLst/>
              <a:gdLst/>
              <a:ahLst/>
              <a:cxnLst/>
              <a:rect l="0" t="0" r="0" b="0"/>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wrap="square" lIns="91425" tIns="91425" rIns="91425" bIns="91425" anchor="ctr" anchorCtr="0">
              <a:noAutofit/>
            </a:bodyPr>
            <a:lstStyle/>
            <a:p>
              <a:pPr>
                <a:buClrTx/>
                <a:buFontTx/>
                <a:buNone/>
              </a:pPr>
              <a:endParaRPr/>
            </a:p>
          </p:txBody>
        </p:sp>
      </p:grpSp>
      <p:sp>
        <p:nvSpPr>
          <p:cNvPr id="21" name="Shape 21"/>
          <p:cNvSpPr txBox="1">
            <a:spLocks noGrp="1"/>
          </p:cNvSpPr>
          <p:nvPr>
            <p:ph type="subTitle" idx="1"/>
          </p:nvPr>
        </p:nvSpPr>
        <p:spPr>
          <a:xfrm>
            <a:off x="523200" y="3306700"/>
            <a:ext cx="4173600" cy="1409700"/>
          </a:xfrm>
          <a:prstGeom prst="rect">
            <a:avLst/>
          </a:prstGeom>
          <a:noFill/>
          <a:ln>
            <a:noFill/>
          </a:ln>
        </p:spPr>
        <p:txBody>
          <a:bodyPr wrap="square" lIns="91425" tIns="91425" rIns="91425" bIns="91425" anchor="t" anchorCtr="0"/>
          <a:lstStyle>
            <a:lvl1pPr lvl="0" rtl="0">
              <a:lnSpc>
                <a:spcPct val="110000"/>
              </a:lnSpc>
              <a:spcBef>
                <a:spcPts val="0"/>
              </a:spcBef>
              <a:buNone/>
              <a:defRPr sz="1500">
                <a:solidFill>
                  <a:srgbClr val="FFFFFF"/>
                </a:solidFill>
                <a:latin typeface="Proxima Nova"/>
                <a:ea typeface="Proxima Nova"/>
                <a:cs typeface="Proxima Nova"/>
                <a:sym typeface="Proxima Nova"/>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spTree>
    <p:extLst>
      <p:ext uri="{BB962C8B-B14F-4D97-AF65-F5344CB8AC3E}">
        <p14:creationId xmlns:p14="http://schemas.microsoft.com/office/powerpoint/2010/main" val="1567730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00.xml><?xml version="1.0" encoding="utf-8"?>
<p:sldLayout xmlns:a="http://schemas.openxmlformats.org/drawingml/2006/main" xmlns:r="http://schemas.openxmlformats.org/officeDocument/2006/relationships" xmlns:p="http://schemas.openxmlformats.org/presentationml/2006/main">
  <p:cSld name="51_Blank">
    <p:spTree>
      <p:nvGrpSpPr>
        <p:cNvPr id="1" name="Shape 3026"/>
        <p:cNvGrpSpPr/>
        <p:nvPr/>
      </p:nvGrpSpPr>
      <p:grpSpPr>
        <a:xfrm>
          <a:off x="0" y="0"/>
          <a:ext cx="0" cy="0"/>
          <a:chOff x="0" y="0"/>
          <a:chExt cx="0" cy="0"/>
        </a:xfrm>
      </p:grpSpPr>
      <p:pic>
        <p:nvPicPr>
          <p:cNvPr id="3027" name="Shape 3027" descr="Shape 1030"/>
          <p:cNvPicPr preferRelativeResize="0"/>
          <p:nvPr/>
        </p:nvPicPr>
        <p:blipFill rotWithShape="1">
          <a:blip r:embed="rId2">
            <a:alphaModFix/>
          </a:blip>
          <a:srcRect/>
          <a:stretch/>
        </p:blipFill>
        <p:spPr>
          <a:xfrm>
            <a:off x="8272777" y="4855076"/>
            <a:ext cx="731400" cy="171300"/>
          </a:xfrm>
          <a:prstGeom prst="rect">
            <a:avLst/>
          </a:prstGeom>
          <a:noFill/>
          <a:ln>
            <a:noFill/>
          </a:ln>
        </p:spPr>
      </p:pic>
      <p:sp>
        <p:nvSpPr>
          <p:cNvPr id="3028" name="Shape 3028"/>
          <p:cNvSpPr txBox="1">
            <a:spLocks noGrp="1"/>
          </p:cNvSpPr>
          <p:nvPr>
            <p:ph type="sldNum" idx="12"/>
          </p:nvPr>
        </p:nvSpPr>
        <p:spPr>
          <a:xfrm>
            <a:off x="48247" y="4861462"/>
            <a:ext cx="231300" cy="214500"/>
          </a:xfrm>
          <a:prstGeom prst="rect">
            <a:avLst/>
          </a:prstGeom>
          <a:noFill/>
          <a:ln>
            <a:noFill/>
          </a:ln>
        </p:spPr>
        <p:txBody>
          <a:bodyPr lIns="45675" tIns="45675" rIns="45675" bIns="45675" anchor="t" anchorCtr="0">
            <a:noAutofit/>
          </a:bodyPr>
          <a:lstStyle/>
          <a:p>
            <a:pPr>
              <a:buClr>
                <a:srgbClr val="A5A5A5"/>
              </a:buClr>
              <a:buSzPct val="25000"/>
              <a:buFont typeface="Arial"/>
              <a:buNone/>
            </a:pPr>
            <a:fld id="{00000000-1234-1234-1234-123412341234}" type="slidenum">
              <a:rPr lang="en" sz="900">
                <a:solidFill>
                  <a:srgbClr val="A5A5A5"/>
                </a:solidFill>
              </a:rPr>
              <a:pPr>
                <a:buClr>
                  <a:srgbClr val="A5A5A5"/>
                </a:buClr>
                <a:buSzPct val="25000"/>
                <a:buFont typeface="Arial"/>
                <a:buNone/>
              </a:pPr>
              <a:t>‹#›</a:t>
            </a:fld>
            <a:endParaRPr lang="en" sz="900">
              <a:solidFill>
                <a:srgbClr val="A5A5A5"/>
              </a:solidFill>
            </a:endParaRPr>
          </a:p>
        </p:txBody>
      </p:sp>
    </p:spTree>
    <p:extLst>
      <p:ext uri="{BB962C8B-B14F-4D97-AF65-F5344CB8AC3E}">
        <p14:creationId xmlns:p14="http://schemas.microsoft.com/office/powerpoint/2010/main" val="8093645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01.xml><?xml version="1.0" encoding="utf-8"?>
<p:sldLayout xmlns:a="http://schemas.openxmlformats.org/drawingml/2006/main" xmlns:r="http://schemas.openxmlformats.org/officeDocument/2006/relationships" xmlns:p="http://schemas.openxmlformats.org/presentationml/2006/main">
  <p:cSld name="11_Side-by-Side">
    <p:spTree>
      <p:nvGrpSpPr>
        <p:cNvPr id="1" name="Shape 3029"/>
        <p:cNvGrpSpPr/>
        <p:nvPr/>
      </p:nvGrpSpPr>
      <p:grpSpPr>
        <a:xfrm>
          <a:off x="0" y="0"/>
          <a:ext cx="0" cy="0"/>
          <a:chOff x="0" y="0"/>
          <a:chExt cx="0" cy="0"/>
        </a:xfrm>
      </p:grpSpPr>
      <p:pic>
        <p:nvPicPr>
          <p:cNvPr id="3030" name="Shape 3030" descr="Shape 1033"/>
          <p:cNvPicPr preferRelativeResize="0"/>
          <p:nvPr/>
        </p:nvPicPr>
        <p:blipFill rotWithShape="1">
          <a:blip r:embed="rId2">
            <a:alphaModFix/>
          </a:blip>
          <a:srcRect/>
          <a:stretch/>
        </p:blipFill>
        <p:spPr>
          <a:xfrm>
            <a:off x="-10" y="4772092"/>
            <a:ext cx="897000" cy="371400"/>
          </a:xfrm>
          <a:prstGeom prst="rect">
            <a:avLst/>
          </a:prstGeom>
          <a:noFill/>
          <a:ln>
            <a:noFill/>
          </a:ln>
        </p:spPr>
      </p:pic>
      <p:cxnSp>
        <p:nvCxnSpPr>
          <p:cNvPr id="3031" name="Shape 3031"/>
          <p:cNvCxnSpPr/>
          <p:nvPr/>
        </p:nvCxnSpPr>
        <p:spPr>
          <a:xfrm rot="10800000">
            <a:off x="4574537" y="925301"/>
            <a:ext cx="0" cy="3807600"/>
          </a:xfrm>
          <a:prstGeom prst="straightConnector1">
            <a:avLst/>
          </a:prstGeom>
          <a:noFill/>
          <a:ln w="19050" cap="flat" cmpd="sng">
            <a:solidFill>
              <a:srgbClr val="D9D9D9"/>
            </a:solidFill>
            <a:prstDash val="solid"/>
            <a:round/>
            <a:headEnd type="none" w="med" len="med"/>
            <a:tailEnd type="none" w="med" len="med"/>
          </a:ln>
        </p:spPr>
      </p:cxnSp>
      <p:cxnSp>
        <p:nvCxnSpPr>
          <p:cNvPr id="3032" name="Shape 3032"/>
          <p:cNvCxnSpPr/>
          <p:nvPr/>
        </p:nvCxnSpPr>
        <p:spPr>
          <a:xfrm>
            <a:off x="4572000" y="-214527"/>
            <a:ext cx="0" cy="119700"/>
          </a:xfrm>
          <a:prstGeom prst="straightConnector1">
            <a:avLst/>
          </a:prstGeom>
          <a:noFill/>
          <a:ln w="9525" cap="flat" cmpd="sng">
            <a:solidFill>
              <a:srgbClr val="FFFFFF"/>
            </a:solidFill>
            <a:prstDash val="solid"/>
            <a:round/>
            <a:headEnd type="none" w="med" len="med"/>
            <a:tailEnd type="none" w="med" len="med"/>
          </a:ln>
        </p:spPr>
      </p:cxnSp>
      <p:sp>
        <p:nvSpPr>
          <p:cNvPr id="3033" name="Shape 3033"/>
          <p:cNvSpPr txBox="1">
            <a:spLocks noGrp="1"/>
          </p:cNvSpPr>
          <p:nvPr>
            <p:ph type="title"/>
          </p:nvPr>
        </p:nvSpPr>
        <p:spPr>
          <a:xfrm>
            <a:off x="253550" y="151271"/>
            <a:ext cx="8663100" cy="557700"/>
          </a:xfrm>
          <a:prstGeom prst="rect">
            <a:avLst/>
          </a:prstGeom>
          <a:noFill/>
          <a:ln>
            <a:noFill/>
          </a:ln>
        </p:spPr>
        <p:txBody>
          <a:bodyPr lIns="91425" tIns="91425" rIns="91425" bIns="91425" anchor="t" anchorCtr="0"/>
          <a:lstStyle>
            <a:lvl1pPr marL="0" marR="0" lvl="0" indent="0" algn="ctr" rtl="0">
              <a:lnSpc>
                <a:spcPct val="100000"/>
              </a:lnSpc>
              <a:spcBef>
                <a:spcPts val="0"/>
              </a:spcBef>
              <a:spcAft>
                <a:spcPts val="0"/>
              </a:spcAft>
              <a:buClr>
                <a:srgbClr val="00253E"/>
              </a:buClr>
              <a:buFont typeface="Proxima Nova"/>
              <a:buNone/>
              <a:defRPr sz="2500" b="1" i="0" u="none" strike="noStrike" cap="none">
                <a:solidFill>
                  <a:srgbClr val="00253E"/>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034" name="Shape 3034"/>
          <p:cNvSpPr txBox="1">
            <a:spLocks noGrp="1"/>
          </p:cNvSpPr>
          <p:nvPr>
            <p:ph type="sldNum" idx="12"/>
          </p:nvPr>
        </p:nvSpPr>
        <p:spPr>
          <a:xfrm>
            <a:off x="6216435" y="4608089"/>
            <a:ext cx="3369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21369335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02.xml><?xml version="1.0" encoding="utf-8"?>
<p:sldLayout xmlns:a="http://schemas.openxmlformats.org/drawingml/2006/main" xmlns:r="http://schemas.openxmlformats.org/officeDocument/2006/relationships" xmlns:p="http://schemas.openxmlformats.org/presentationml/2006/main">
  <p:cSld name="11_Body">
    <p:spTree>
      <p:nvGrpSpPr>
        <p:cNvPr id="1" name="Shape 3035"/>
        <p:cNvGrpSpPr/>
        <p:nvPr/>
      </p:nvGrpSpPr>
      <p:grpSpPr>
        <a:xfrm>
          <a:off x="0" y="0"/>
          <a:ext cx="0" cy="0"/>
          <a:chOff x="0" y="0"/>
          <a:chExt cx="0" cy="0"/>
        </a:xfrm>
      </p:grpSpPr>
      <p:pic>
        <p:nvPicPr>
          <p:cNvPr id="3036" name="Shape 3036" descr="Shape 1039"/>
          <p:cNvPicPr preferRelativeResize="0"/>
          <p:nvPr/>
        </p:nvPicPr>
        <p:blipFill rotWithShape="1">
          <a:blip r:embed="rId2">
            <a:alphaModFix/>
          </a:blip>
          <a:srcRect/>
          <a:stretch/>
        </p:blipFill>
        <p:spPr>
          <a:xfrm>
            <a:off x="-10" y="4772092"/>
            <a:ext cx="897000" cy="371400"/>
          </a:xfrm>
          <a:prstGeom prst="rect">
            <a:avLst/>
          </a:prstGeom>
          <a:noFill/>
          <a:ln>
            <a:noFill/>
          </a:ln>
        </p:spPr>
      </p:pic>
      <p:sp>
        <p:nvSpPr>
          <p:cNvPr id="3037" name="Shape 3037"/>
          <p:cNvSpPr txBox="1">
            <a:spLocks noGrp="1"/>
          </p:cNvSpPr>
          <p:nvPr>
            <p:ph type="title"/>
          </p:nvPr>
        </p:nvSpPr>
        <p:spPr>
          <a:xfrm>
            <a:off x="253550" y="151271"/>
            <a:ext cx="8663100" cy="557700"/>
          </a:xfrm>
          <a:prstGeom prst="rect">
            <a:avLst/>
          </a:prstGeom>
          <a:noFill/>
          <a:ln>
            <a:noFill/>
          </a:ln>
        </p:spPr>
        <p:txBody>
          <a:bodyPr lIns="91425" tIns="91425" rIns="91425" bIns="91425" anchor="t" anchorCtr="0"/>
          <a:lstStyle>
            <a:lvl1pPr marL="0" marR="0" lvl="0" indent="0" algn="ctr" rtl="0">
              <a:lnSpc>
                <a:spcPct val="100000"/>
              </a:lnSpc>
              <a:spcBef>
                <a:spcPts val="0"/>
              </a:spcBef>
              <a:spcAft>
                <a:spcPts val="0"/>
              </a:spcAft>
              <a:buClr>
                <a:srgbClr val="00253E"/>
              </a:buClr>
              <a:buFont typeface="Proxima Nova"/>
              <a:buNone/>
              <a:defRPr sz="2500" b="1" i="0" u="none" strike="noStrike" cap="none">
                <a:solidFill>
                  <a:srgbClr val="00253E"/>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038" name="Shape 3038"/>
          <p:cNvSpPr txBox="1">
            <a:spLocks noGrp="1"/>
          </p:cNvSpPr>
          <p:nvPr>
            <p:ph type="sldNum" idx="12"/>
          </p:nvPr>
        </p:nvSpPr>
        <p:spPr>
          <a:xfrm>
            <a:off x="6216435" y="4608089"/>
            <a:ext cx="3369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25861466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03.xml><?xml version="1.0" encoding="utf-8"?>
<p:sldLayout xmlns:a="http://schemas.openxmlformats.org/drawingml/2006/main" xmlns:r="http://schemas.openxmlformats.org/officeDocument/2006/relationships" xmlns:p="http://schemas.openxmlformats.org/presentationml/2006/main">
  <p:cSld name="52_Blank">
    <p:spTree>
      <p:nvGrpSpPr>
        <p:cNvPr id="1" name="Shape 3039"/>
        <p:cNvGrpSpPr/>
        <p:nvPr/>
      </p:nvGrpSpPr>
      <p:grpSpPr>
        <a:xfrm>
          <a:off x="0" y="0"/>
          <a:ext cx="0" cy="0"/>
          <a:chOff x="0" y="0"/>
          <a:chExt cx="0" cy="0"/>
        </a:xfrm>
      </p:grpSpPr>
      <p:pic>
        <p:nvPicPr>
          <p:cNvPr id="3040" name="Shape 3040" descr="Shape 1043"/>
          <p:cNvPicPr preferRelativeResize="0"/>
          <p:nvPr/>
        </p:nvPicPr>
        <p:blipFill rotWithShape="1">
          <a:blip r:embed="rId2">
            <a:alphaModFix/>
          </a:blip>
          <a:srcRect/>
          <a:stretch/>
        </p:blipFill>
        <p:spPr>
          <a:xfrm>
            <a:off x="8272777" y="4855076"/>
            <a:ext cx="731400" cy="171300"/>
          </a:xfrm>
          <a:prstGeom prst="rect">
            <a:avLst/>
          </a:prstGeom>
          <a:noFill/>
          <a:ln>
            <a:noFill/>
          </a:ln>
        </p:spPr>
      </p:pic>
      <p:sp>
        <p:nvSpPr>
          <p:cNvPr id="3041" name="Shape 3041"/>
          <p:cNvSpPr txBox="1">
            <a:spLocks noGrp="1"/>
          </p:cNvSpPr>
          <p:nvPr>
            <p:ph type="sldNum" idx="12"/>
          </p:nvPr>
        </p:nvSpPr>
        <p:spPr>
          <a:xfrm>
            <a:off x="48247" y="4861462"/>
            <a:ext cx="231300" cy="214500"/>
          </a:xfrm>
          <a:prstGeom prst="rect">
            <a:avLst/>
          </a:prstGeom>
          <a:noFill/>
          <a:ln>
            <a:noFill/>
          </a:ln>
        </p:spPr>
        <p:txBody>
          <a:bodyPr lIns="45675" tIns="45675" rIns="45675" bIns="45675" anchor="t" anchorCtr="0">
            <a:noAutofit/>
          </a:bodyPr>
          <a:lstStyle/>
          <a:p>
            <a:pPr>
              <a:buClr>
                <a:srgbClr val="A5A5A5"/>
              </a:buClr>
              <a:buSzPct val="25000"/>
              <a:buFont typeface="Arial"/>
              <a:buNone/>
            </a:pPr>
            <a:fld id="{00000000-1234-1234-1234-123412341234}" type="slidenum">
              <a:rPr lang="en" sz="900">
                <a:solidFill>
                  <a:srgbClr val="A5A5A5"/>
                </a:solidFill>
              </a:rPr>
              <a:pPr>
                <a:buClr>
                  <a:srgbClr val="A5A5A5"/>
                </a:buClr>
                <a:buSzPct val="25000"/>
                <a:buFont typeface="Arial"/>
                <a:buNone/>
              </a:pPr>
              <a:t>‹#›</a:t>
            </a:fld>
            <a:endParaRPr lang="en" sz="900">
              <a:solidFill>
                <a:srgbClr val="A5A5A5"/>
              </a:solidFill>
            </a:endParaRPr>
          </a:p>
        </p:txBody>
      </p:sp>
    </p:spTree>
    <p:extLst>
      <p:ext uri="{BB962C8B-B14F-4D97-AF65-F5344CB8AC3E}">
        <p14:creationId xmlns:p14="http://schemas.microsoft.com/office/powerpoint/2010/main" val="21933326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04.xml><?xml version="1.0" encoding="utf-8"?>
<p:sldLayout xmlns:a="http://schemas.openxmlformats.org/drawingml/2006/main" xmlns:r="http://schemas.openxmlformats.org/officeDocument/2006/relationships" xmlns:p="http://schemas.openxmlformats.org/presentationml/2006/main">
  <p:cSld name="53_Blank">
    <p:spTree>
      <p:nvGrpSpPr>
        <p:cNvPr id="1" name="Shape 3042"/>
        <p:cNvGrpSpPr/>
        <p:nvPr/>
      </p:nvGrpSpPr>
      <p:grpSpPr>
        <a:xfrm>
          <a:off x="0" y="0"/>
          <a:ext cx="0" cy="0"/>
          <a:chOff x="0" y="0"/>
          <a:chExt cx="0" cy="0"/>
        </a:xfrm>
      </p:grpSpPr>
      <p:pic>
        <p:nvPicPr>
          <p:cNvPr id="3043" name="Shape 3043" descr="Shape 1046"/>
          <p:cNvPicPr preferRelativeResize="0"/>
          <p:nvPr/>
        </p:nvPicPr>
        <p:blipFill rotWithShape="1">
          <a:blip r:embed="rId2">
            <a:alphaModFix/>
          </a:blip>
          <a:srcRect/>
          <a:stretch/>
        </p:blipFill>
        <p:spPr>
          <a:xfrm>
            <a:off x="8272777" y="4855076"/>
            <a:ext cx="731400" cy="171300"/>
          </a:xfrm>
          <a:prstGeom prst="rect">
            <a:avLst/>
          </a:prstGeom>
          <a:noFill/>
          <a:ln>
            <a:noFill/>
          </a:ln>
        </p:spPr>
      </p:pic>
      <p:sp>
        <p:nvSpPr>
          <p:cNvPr id="3044" name="Shape 3044"/>
          <p:cNvSpPr txBox="1">
            <a:spLocks noGrp="1"/>
          </p:cNvSpPr>
          <p:nvPr>
            <p:ph type="sldNum" idx="12"/>
          </p:nvPr>
        </p:nvSpPr>
        <p:spPr>
          <a:xfrm>
            <a:off x="48247" y="4861462"/>
            <a:ext cx="231300" cy="214500"/>
          </a:xfrm>
          <a:prstGeom prst="rect">
            <a:avLst/>
          </a:prstGeom>
          <a:noFill/>
          <a:ln>
            <a:noFill/>
          </a:ln>
        </p:spPr>
        <p:txBody>
          <a:bodyPr lIns="45675" tIns="45675" rIns="45675" bIns="45675" anchor="t" anchorCtr="0">
            <a:noAutofit/>
          </a:bodyPr>
          <a:lstStyle/>
          <a:p>
            <a:pPr>
              <a:buClr>
                <a:srgbClr val="A5A5A5"/>
              </a:buClr>
              <a:buSzPct val="25000"/>
              <a:buFont typeface="Arial"/>
              <a:buNone/>
            </a:pPr>
            <a:fld id="{00000000-1234-1234-1234-123412341234}" type="slidenum">
              <a:rPr lang="en" sz="900">
                <a:solidFill>
                  <a:srgbClr val="A5A5A5"/>
                </a:solidFill>
              </a:rPr>
              <a:pPr>
                <a:buClr>
                  <a:srgbClr val="A5A5A5"/>
                </a:buClr>
                <a:buSzPct val="25000"/>
                <a:buFont typeface="Arial"/>
                <a:buNone/>
              </a:pPr>
              <a:t>‹#›</a:t>
            </a:fld>
            <a:endParaRPr lang="en" sz="900">
              <a:solidFill>
                <a:srgbClr val="A5A5A5"/>
              </a:solidFill>
            </a:endParaRPr>
          </a:p>
        </p:txBody>
      </p:sp>
    </p:spTree>
    <p:extLst>
      <p:ext uri="{BB962C8B-B14F-4D97-AF65-F5344CB8AC3E}">
        <p14:creationId xmlns:p14="http://schemas.microsoft.com/office/powerpoint/2010/main" val="1940248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05.xml><?xml version="1.0" encoding="utf-8"?>
<p:sldLayout xmlns:a="http://schemas.openxmlformats.org/drawingml/2006/main" xmlns:r="http://schemas.openxmlformats.org/officeDocument/2006/relationships" xmlns:p="http://schemas.openxmlformats.org/presentationml/2006/main">
  <p:cSld name="9_Divider">
    <p:bg>
      <p:bgPr>
        <a:solidFill>
          <a:srgbClr val="1AB9A5"/>
        </a:solidFill>
        <a:effectLst/>
      </p:bgPr>
    </p:bg>
    <p:spTree>
      <p:nvGrpSpPr>
        <p:cNvPr id="1" name="Shape 3045"/>
        <p:cNvGrpSpPr/>
        <p:nvPr/>
      </p:nvGrpSpPr>
      <p:grpSpPr>
        <a:xfrm>
          <a:off x="0" y="0"/>
          <a:ext cx="0" cy="0"/>
          <a:chOff x="0" y="0"/>
          <a:chExt cx="0" cy="0"/>
        </a:xfrm>
      </p:grpSpPr>
      <p:sp>
        <p:nvSpPr>
          <p:cNvPr id="3046" name="Shape 3046"/>
          <p:cNvSpPr txBox="1">
            <a:spLocks noGrp="1"/>
          </p:cNvSpPr>
          <p:nvPr>
            <p:ph type="title"/>
          </p:nvPr>
        </p:nvSpPr>
        <p:spPr>
          <a:xfrm>
            <a:off x="856750" y="1803874"/>
            <a:ext cx="7430400" cy="3774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rgbClr val="FFFFFF"/>
              </a:buClr>
              <a:buFont typeface="Proxima Nova"/>
              <a:buNone/>
              <a:defRPr sz="1500" b="0" i="0" u="none" strike="noStrike" cap="none">
                <a:solidFill>
                  <a:srgbClr val="FFFFFF"/>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cxnSp>
        <p:nvCxnSpPr>
          <p:cNvPr id="3047" name="Shape 3047"/>
          <p:cNvCxnSpPr/>
          <p:nvPr/>
        </p:nvCxnSpPr>
        <p:spPr>
          <a:xfrm>
            <a:off x="4202555" y="2323834"/>
            <a:ext cx="738900" cy="0"/>
          </a:xfrm>
          <a:prstGeom prst="straightConnector1">
            <a:avLst/>
          </a:prstGeom>
          <a:noFill/>
          <a:ln w="38100" cap="flat" cmpd="sng">
            <a:solidFill>
              <a:srgbClr val="FFFFFF"/>
            </a:solidFill>
            <a:prstDash val="solid"/>
            <a:round/>
            <a:headEnd type="none" w="med" len="med"/>
            <a:tailEnd type="none" w="med" len="med"/>
          </a:ln>
        </p:spPr>
      </p:cxnSp>
      <p:pic>
        <p:nvPicPr>
          <p:cNvPr id="3048" name="Shape 3048" descr="Shape 1051"/>
          <p:cNvPicPr preferRelativeResize="0"/>
          <p:nvPr/>
        </p:nvPicPr>
        <p:blipFill rotWithShape="1">
          <a:blip r:embed="rId2">
            <a:alphaModFix/>
          </a:blip>
          <a:srcRect l="10376" t="14302" r="10597" b="6369"/>
          <a:stretch/>
        </p:blipFill>
        <p:spPr>
          <a:xfrm>
            <a:off x="0" y="4793221"/>
            <a:ext cx="891600" cy="350400"/>
          </a:xfrm>
          <a:prstGeom prst="rect">
            <a:avLst/>
          </a:prstGeom>
          <a:noFill/>
          <a:ln>
            <a:noFill/>
          </a:ln>
        </p:spPr>
      </p:pic>
      <p:sp>
        <p:nvSpPr>
          <p:cNvPr id="3049" name="Shape 3049"/>
          <p:cNvSpPr txBox="1">
            <a:spLocks noGrp="1"/>
          </p:cNvSpPr>
          <p:nvPr>
            <p:ph type="sldNum" idx="12"/>
          </p:nvPr>
        </p:nvSpPr>
        <p:spPr>
          <a:xfrm>
            <a:off x="6216435" y="4608089"/>
            <a:ext cx="3369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37477690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06.xml><?xml version="1.0" encoding="utf-8"?>
<p:sldLayout xmlns:a="http://schemas.openxmlformats.org/drawingml/2006/main" xmlns:r="http://schemas.openxmlformats.org/officeDocument/2006/relationships" xmlns:p="http://schemas.openxmlformats.org/presentationml/2006/main">
  <p:cSld name="12_Body">
    <p:spTree>
      <p:nvGrpSpPr>
        <p:cNvPr id="1" name="Shape 3050"/>
        <p:cNvGrpSpPr/>
        <p:nvPr/>
      </p:nvGrpSpPr>
      <p:grpSpPr>
        <a:xfrm>
          <a:off x="0" y="0"/>
          <a:ext cx="0" cy="0"/>
          <a:chOff x="0" y="0"/>
          <a:chExt cx="0" cy="0"/>
        </a:xfrm>
      </p:grpSpPr>
      <p:pic>
        <p:nvPicPr>
          <p:cNvPr id="3051" name="Shape 3051" descr="Shape 1054"/>
          <p:cNvPicPr preferRelativeResize="0"/>
          <p:nvPr/>
        </p:nvPicPr>
        <p:blipFill rotWithShape="1">
          <a:blip r:embed="rId2">
            <a:alphaModFix/>
          </a:blip>
          <a:srcRect/>
          <a:stretch/>
        </p:blipFill>
        <p:spPr>
          <a:xfrm>
            <a:off x="-10" y="4772092"/>
            <a:ext cx="897000" cy="371400"/>
          </a:xfrm>
          <a:prstGeom prst="rect">
            <a:avLst/>
          </a:prstGeom>
          <a:noFill/>
          <a:ln>
            <a:noFill/>
          </a:ln>
        </p:spPr>
      </p:pic>
      <p:sp>
        <p:nvSpPr>
          <p:cNvPr id="3052" name="Shape 3052"/>
          <p:cNvSpPr txBox="1">
            <a:spLocks noGrp="1"/>
          </p:cNvSpPr>
          <p:nvPr>
            <p:ph type="title"/>
          </p:nvPr>
        </p:nvSpPr>
        <p:spPr>
          <a:xfrm>
            <a:off x="253550" y="151269"/>
            <a:ext cx="8663100" cy="557700"/>
          </a:xfrm>
          <a:prstGeom prst="rect">
            <a:avLst/>
          </a:prstGeom>
          <a:noFill/>
          <a:ln>
            <a:noFill/>
          </a:ln>
        </p:spPr>
        <p:txBody>
          <a:bodyPr lIns="91425" tIns="91425" rIns="91425" bIns="91425" anchor="t" anchorCtr="0"/>
          <a:lstStyle>
            <a:lvl1pPr marL="0" marR="0" lvl="0" indent="0" algn="ctr" rtl="0">
              <a:lnSpc>
                <a:spcPct val="100000"/>
              </a:lnSpc>
              <a:spcBef>
                <a:spcPts val="0"/>
              </a:spcBef>
              <a:spcAft>
                <a:spcPts val="0"/>
              </a:spcAft>
              <a:buClr>
                <a:srgbClr val="00253E"/>
              </a:buClr>
              <a:buFont typeface="Proxima Nova"/>
              <a:buNone/>
              <a:defRPr sz="2500" b="1" i="0" u="none" strike="noStrike" cap="none">
                <a:solidFill>
                  <a:srgbClr val="00253E"/>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053" name="Shape 3053"/>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17722231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07.xml><?xml version="1.0" encoding="utf-8"?>
<p:sldLayout xmlns:a="http://schemas.openxmlformats.org/drawingml/2006/main" xmlns:r="http://schemas.openxmlformats.org/officeDocument/2006/relationships" xmlns:p="http://schemas.openxmlformats.org/presentationml/2006/main">
  <p:cSld name="54_Blank">
    <p:spTree>
      <p:nvGrpSpPr>
        <p:cNvPr id="1" name="Shape 3054"/>
        <p:cNvGrpSpPr/>
        <p:nvPr/>
      </p:nvGrpSpPr>
      <p:grpSpPr>
        <a:xfrm>
          <a:off x="0" y="0"/>
          <a:ext cx="0" cy="0"/>
          <a:chOff x="0" y="0"/>
          <a:chExt cx="0" cy="0"/>
        </a:xfrm>
      </p:grpSpPr>
      <p:pic>
        <p:nvPicPr>
          <p:cNvPr id="3055" name="Shape 3055" descr="Shape 1058"/>
          <p:cNvPicPr preferRelativeResize="0"/>
          <p:nvPr/>
        </p:nvPicPr>
        <p:blipFill rotWithShape="1">
          <a:blip r:embed="rId2">
            <a:alphaModFix/>
          </a:blip>
          <a:srcRect/>
          <a:stretch/>
        </p:blipFill>
        <p:spPr>
          <a:xfrm>
            <a:off x="8272777" y="4855076"/>
            <a:ext cx="731400" cy="171300"/>
          </a:xfrm>
          <a:prstGeom prst="rect">
            <a:avLst/>
          </a:prstGeom>
          <a:noFill/>
          <a:ln>
            <a:noFill/>
          </a:ln>
        </p:spPr>
      </p:pic>
      <p:sp>
        <p:nvSpPr>
          <p:cNvPr id="3056" name="Shape 3056"/>
          <p:cNvSpPr txBox="1">
            <a:spLocks noGrp="1"/>
          </p:cNvSpPr>
          <p:nvPr>
            <p:ph type="sldNum" idx="12"/>
          </p:nvPr>
        </p:nvSpPr>
        <p:spPr>
          <a:xfrm>
            <a:off x="48247" y="4861462"/>
            <a:ext cx="231300" cy="214500"/>
          </a:xfrm>
          <a:prstGeom prst="rect">
            <a:avLst/>
          </a:prstGeom>
          <a:noFill/>
          <a:ln>
            <a:noFill/>
          </a:ln>
        </p:spPr>
        <p:txBody>
          <a:bodyPr lIns="45675" tIns="45675" rIns="45675" bIns="45675" anchor="t" anchorCtr="0">
            <a:noAutofit/>
          </a:bodyPr>
          <a:lstStyle/>
          <a:p>
            <a:pPr>
              <a:buClr>
                <a:srgbClr val="A5A5A5"/>
              </a:buClr>
              <a:buSzPct val="25000"/>
              <a:buFont typeface="Arial"/>
              <a:buNone/>
            </a:pPr>
            <a:fld id="{00000000-1234-1234-1234-123412341234}" type="slidenum">
              <a:rPr lang="en" sz="900">
                <a:solidFill>
                  <a:srgbClr val="A5A5A5"/>
                </a:solidFill>
              </a:rPr>
              <a:pPr>
                <a:buClr>
                  <a:srgbClr val="A5A5A5"/>
                </a:buClr>
                <a:buSzPct val="25000"/>
                <a:buFont typeface="Arial"/>
                <a:buNone/>
              </a:pPr>
              <a:t>‹#›</a:t>
            </a:fld>
            <a:endParaRPr lang="en" sz="900">
              <a:solidFill>
                <a:srgbClr val="A5A5A5"/>
              </a:solidFill>
            </a:endParaRPr>
          </a:p>
        </p:txBody>
      </p:sp>
    </p:spTree>
    <p:extLst>
      <p:ext uri="{BB962C8B-B14F-4D97-AF65-F5344CB8AC3E}">
        <p14:creationId xmlns:p14="http://schemas.microsoft.com/office/powerpoint/2010/main" val="34882313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08.xml><?xml version="1.0" encoding="utf-8"?>
<p:sldLayout xmlns:a="http://schemas.openxmlformats.org/drawingml/2006/main" xmlns:r="http://schemas.openxmlformats.org/officeDocument/2006/relationships" xmlns:p="http://schemas.openxmlformats.org/presentationml/2006/main">
  <p:cSld name="12_Title only">
    <p:spTree>
      <p:nvGrpSpPr>
        <p:cNvPr id="1" name="Shape 3057"/>
        <p:cNvGrpSpPr/>
        <p:nvPr/>
      </p:nvGrpSpPr>
      <p:grpSpPr>
        <a:xfrm>
          <a:off x="0" y="0"/>
          <a:ext cx="0" cy="0"/>
          <a:chOff x="0" y="0"/>
          <a:chExt cx="0" cy="0"/>
        </a:xfrm>
      </p:grpSpPr>
      <p:sp>
        <p:nvSpPr>
          <p:cNvPr id="3058" name="Shape 3058"/>
          <p:cNvSpPr txBox="1">
            <a:spLocks noGrp="1"/>
          </p:cNvSpPr>
          <p:nvPr>
            <p:ph type="title"/>
          </p:nvPr>
        </p:nvSpPr>
        <p:spPr>
          <a:xfrm>
            <a:off x="311696" y="445025"/>
            <a:ext cx="8520600" cy="572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059" name="Shape 3059"/>
          <p:cNvSpPr txBox="1">
            <a:spLocks noGrp="1"/>
          </p:cNvSpPr>
          <p:nvPr>
            <p:ph type="sldNum" idx="12"/>
          </p:nvPr>
        </p:nvSpPr>
        <p:spPr>
          <a:xfrm>
            <a:off x="8684440" y="4700867"/>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28494633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09.xml><?xml version="1.0" encoding="utf-8"?>
<p:sldLayout xmlns:a="http://schemas.openxmlformats.org/drawingml/2006/main" xmlns:r="http://schemas.openxmlformats.org/officeDocument/2006/relationships" xmlns:p="http://schemas.openxmlformats.org/presentationml/2006/main">
  <p:cSld name="13_Title only">
    <p:spTree>
      <p:nvGrpSpPr>
        <p:cNvPr id="1" name="Shape 3060"/>
        <p:cNvGrpSpPr/>
        <p:nvPr/>
      </p:nvGrpSpPr>
      <p:grpSpPr>
        <a:xfrm>
          <a:off x="0" y="0"/>
          <a:ext cx="0" cy="0"/>
          <a:chOff x="0" y="0"/>
          <a:chExt cx="0" cy="0"/>
        </a:xfrm>
      </p:grpSpPr>
      <p:sp>
        <p:nvSpPr>
          <p:cNvPr id="3061" name="Shape 3061"/>
          <p:cNvSpPr txBox="1">
            <a:spLocks noGrp="1"/>
          </p:cNvSpPr>
          <p:nvPr>
            <p:ph type="title"/>
          </p:nvPr>
        </p:nvSpPr>
        <p:spPr>
          <a:xfrm>
            <a:off x="311694" y="445025"/>
            <a:ext cx="8520600" cy="572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062" name="Shape 3062"/>
          <p:cNvSpPr txBox="1">
            <a:spLocks noGrp="1"/>
          </p:cNvSpPr>
          <p:nvPr>
            <p:ph type="sldNum" idx="12"/>
          </p:nvPr>
        </p:nvSpPr>
        <p:spPr>
          <a:xfrm>
            <a:off x="8684439" y="4700867"/>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20418528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cSld name="5 – Split w/ Image">
    <p:spTree>
      <p:nvGrpSpPr>
        <p:cNvPr id="1" name="Shape 133"/>
        <p:cNvGrpSpPr/>
        <p:nvPr/>
      </p:nvGrpSpPr>
      <p:grpSpPr>
        <a:xfrm>
          <a:off x="0" y="0"/>
          <a:ext cx="0" cy="0"/>
          <a:chOff x="0" y="0"/>
          <a:chExt cx="0" cy="0"/>
        </a:xfrm>
      </p:grpSpPr>
      <p:sp>
        <p:nvSpPr>
          <p:cNvPr id="134" name="Shape 134"/>
          <p:cNvSpPr/>
          <p:nvPr/>
        </p:nvSpPr>
        <p:spPr>
          <a:xfrm>
            <a:off x="4572000" y="0"/>
            <a:ext cx="4572000" cy="5143500"/>
          </a:xfrm>
          <a:prstGeom prst="rect">
            <a:avLst/>
          </a:prstGeom>
          <a:solidFill>
            <a:srgbClr val="EFEFEF"/>
          </a:solidFill>
          <a:ln>
            <a:noFill/>
          </a:ln>
        </p:spPr>
        <p:txBody>
          <a:bodyPr wrap="square" lIns="91425" tIns="91425" rIns="91425" bIns="91425" anchor="ctr" anchorCtr="0">
            <a:noAutofit/>
          </a:bodyPr>
          <a:lstStyle/>
          <a:p>
            <a:pPr algn="ctr">
              <a:buClrTx/>
              <a:buFontTx/>
              <a:buNone/>
            </a:pPr>
            <a:r>
              <a:rPr lang="en" sz="1000">
                <a:solidFill>
                  <a:srgbClr val="00253E"/>
                </a:solidFill>
                <a:latin typeface="Proxima Nova"/>
                <a:ea typeface="Proxima Nova"/>
                <a:cs typeface="Proxima Nova"/>
                <a:sym typeface="Proxima Nova"/>
              </a:rPr>
              <a:t>Cover w/ Image</a:t>
            </a:r>
          </a:p>
        </p:txBody>
      </p:sp>
      <p:cxnSp>
        <p:nvCxnSpPr>
          <p:cNvPr id="135" name="Shape 135"/>
          <p:cNvCxnSpPr/>
          <p:nvPr/>
        </p:nvCxnSpPr>
        <p:spPr>
          <a:xfrm>
            <a:off x="4572000" y="-214525"/>
            <a:ext cx="0" cy="119700"/>
          </a:xfrm>
          <a:prstGeom prst="straightConnector1">
            <a:avLst/>
          </a:prstGeom>
          <a:noFill/>
          <a:ln w="9525" cap="flat" cmpd="sng">
            <a:solidFill>
              <a:srgbClr val="D9D9D9"/>
            </a:solidFill>
            <a:prstDash val="solid"/>
            <a:round/>
            <a:headEnd type="none" w="lg" len="lg"/>
            <a:tailEnd type="none" w="lg" len="lg"/>
          </a:ln>
        </p:spPr>
      </p:cxnSp>
      <p:grpSp>
        <p:nvGrpSpPr>
          <p:cNvPr id="136" name="Shape 136"/>
          <p:cNvGrpSpPr/>
          <p:nvPr/>
        </p:nvGrpSpPr>
        <p:grpSpPr>
          <a:xfrm>
            <a:off x="287525" y="4854556"/>
            <a:ext cx="634914" cy="148716"/>
            <a:chOff x="1841475" y="2392725"/>
            <a:chExt cx="3928925" cy="920275"/>
          </a:xfrm>
        </p:grpSpPr>
        <p:sp>
          <p:nvSpPr>
            <p:cNvPr id="137" name="Shape 137"/>
            <p:cNvSpPr/>
            <p:nvPr/>
          </p:nvSpPr>
          <p:spPr>
            <a:xfrm>
              <a:off x="2574175" y="2392725"/>
              <a:ext cx="139950" cy="905175"/>
            </a:xfrm>
            <a:custGeom>
              <a:avLst/>
              <a:gdLst/>
              <a:ahLst/>
              <a:cxnLst/>
              <a:rect l="0" t="0" r="0" b="0"/>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wrap="square" lIns="91425" tIns="91425" rIns="91425" bIns="91425" anchor="ctr" anchorCtr="0">
              <a:noAutofit/>
            </a:bodyPr>
            <a:lstStyle/>
            <a:p>
              <a:pPr>
                <a:buClrTx/>
                <a:buFontTx/>
                <a:buNone/>
              </a:pPr>
              <a:endParaRPr/>
            </a:p>
          </p:txBody>
        </p:sp>
        <p:sp>
          <p:nvSpPr>
            <p:cNvPr id="138" name="Shape 138"/>
            <p:cNvSpPr/>
            <p:nvPr/>
          </p:nvSpPr>
          <p:spPr>
            <a:xfrm>
              <a:off x="2816875" y="2626700"/>
              <a:ext cx="703700" cy="686300"/>
            </a:xfrm>
            <a:custGeom>
              <a:avLst/>
              <a:gdLst/>
              <a:ahLst/>
              <a:cxnLst/>
              <a:rect l="0" t="0" r="0" b="0"/>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wrap="square" lIns="91425" tIns="91425" rIns="91425" bIns="91425" anchor="ctr" anchorCtr="0">
              <a:noAutofit/>
            </a:bodyPr>
            <a:lstStyle/>
            <a:p>
              <a:pPr>
                <a:buClrTx/>
                <a:buFontTx/>
                <a:buNone/>
              </a:pPr>
              <a:endParaRPr/>
            </a:p>
          </p:txBody>
        </p:sp>
        <p:sp>
          <p:nvSpPr>
            <p:cNvPr id="139" name="Shape 139"/>
            <p:cNvSpPr/>
            <p:nvPr/>
          </p:nvSpPr>
          <p:spPr>
            <a:xfrm>
              <a:off x="3557125" y="2626700"/>
              <a:ext cx="614900" cy="685700"/>
            </a:xfrm>
            <a:custGeom>
              <a:avLst/>
              <a:gdLst/>
              <a:ahLst/>
              <a:cxnLst/>
              <a:rect l="0" t="0" r="0" b="0"/>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wrap="square" lIns="91425" tIns="91425" rIns="91425" bIns="91425" anchor="ctr" anchorCtr="0">
              <a:noAutofit/>
            </a:bodyPr>
            <a:lstStyle/>
            <a:p>
              <a:pPr>
                <a:buClrTx/>
                <a:buFontTx/>
                <a:buNone/>
              </a:pPr>
              <a:endParaRPr/>
            </a:p>
          </p:txBody>
        </p:sp>
        <p:sp>
          <p:nvSpPr>
            <p:cNvPr id="140" name="Shape 140"/>
            <p:cNvSpPr/>
            <p:nvPr/>
          </p:nvSpPr>
          <p:spPr>
            <a:xfrm>
              <a:off x="4732275" y="2617400"/>
              <a:ext cx="582350" cy="679925"/>
            </a:xfrm>
            <a:custGeom>
              <a:avLst/>
              <a:gdLst/>
              <a:ahLst/>
              <a:cxnLst/>
              <a:rect l="0" t="0" r="0" b="0"/>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wrap="square" lIns="91425" tIns="91425" rIns="91425" bIns="91425" anchor="ctr" anchorCtr="0">
              <a:noAutofit/>
            </a:bodyPr>
            <a:lstStyle/>
            <a:p>
              <a:pPr>
                <a:buClrTx/>
                <a:buFontTx/>
                <a:buNone/>
              </a:pPr>
              <a:endParaRPr/>
            </a:p>
          </p:txBody>
        </p:sp>
        <p:sp>
          <p:nvSpPr>
            <p:cNvPr id="141" name="Shape 141"/>
            <p:cNvSpPr/>
            <p:nvPr/>
          </p:nvSpPr>
          <p:spPr>
            <a:xfrm>
              <a:off x="5448725" y="2392725"/>
              <a:ext cx="139950" cy="905175"/>
            </a:xfrm>
            <a:custGeom>
              <a:avLst/>
              <a:gdLst/>
              <a:ahLst/>
              <a:cxnLst/>
              <a:rect l="0" t="0" r="0" b="0"/>
              <a:pathLst>
                <a:path w="5598" h="36207" extrusionOk="0">
                  <a:moveTo>
                    <a:pt x="1" y="0"/>
                  </a:moveTo>
                  <a:lnTo>
                    <a:pt x="1" y="36206"/>
                  </a:lnTo>
                  <a:lnTo>
                    <a:pt x="5598" y="36206"/>
                  </a:lnTo>
                  <a:lnTo>
                    <a:pt x="5598" y="0"/>
                  </a:lnTo>
                  <a:close/>
                </a:path>
              </a:pathLst>
            </a:custGeom>
            <a:solidFill>
              <a:srgbClr val="008774"/>
            </a:solidFill>
            <a:ln>
              <a:noFill/>
            </a:ln>
          </p:spPr>
          <p:txBody>
            <a:bodyPr wrap="square" lIns="91425" tIns="91425" rIns="91425" bIns="91425" anchor="ctr" anchorCtr="0">
              <a:noAutofit/>
            </a:bodyPr>
            <a:lstStyle/>
            <a:p>
              <a:pPr>
                <a:buClrTx/>
                <a:buFontTx/>
                <a:buNone/>
              </a:pPr>
              <a:endParaRPr/>
            </a:p>
          </p:txBody>
        </p:sp>
        <p:sp>
          <p:nvSpPr>
            <p:cNvPr id="142" name="Shape 142"/>
            <p:cNvSpPr/>
            <p:nvPr/>
          </p:nvSpPr>
          <p:spPr>
            <a:xfrm>
              <a:off x="1841475" y="2392725"/>
              <a:ext cx="617775" cy="904600"/>
            </a:xfrm>
            <a:custGeom>
              <a:avLst/>
              <a:gdLst/>
              <a:ahLst/>
              <a:cxnLst/>
              <a:rect l="0" t="0" r="0" b="0"/>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wrap="square" lIns="91425" tIns="91425" rIns="91425" bIns="91425" anchor="ctr" anchorCtr="0">
              <a:noAutofit/>
            </a:bodyPr>
            <a:lstStyle/>
            <a:p>
              <a:pPr>
                <a:buClrTx/>
                <a:buFontTx/>
                <a:buNone/>
              </a:pPr>
              <a:endParaRPr/>
            </a:p>
          </p:txBody>
        </p:sp>
        <p:sp>
          <p:nvSpPr>
            <p:cNvPr id="143" name="Shape 143"/>
            <p:cNvSpPr/>
            <p:nvPr/>
          </p:nvSpPr>
          <p:spPr>
            <a:xfrm>
              <a:off x="4278825" y="2482125"/>
              <a:ext cx="369275" cy="814025"/>
            </a:xfrm>
            <a:custGeom>
              <a:avLst/>
              <a:gdLst/>
              <a:ahLst/>
              <a:cxnLst/>
              <a:rect l="0" t="0" r="0" b="0"/>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wrap="square" lIns="91425" tIns="91425" rIns="91425" bIns="91425" anchor="ctr" anchorCtr="0">
              <a:noAutofit/>
            </a:bodyPr>
            <a:lstStyle/>
            <a:p>
              <a:pPr>
                <a:buClrTx/>
                <a:buFontTx/>
                <a:buNone/>
              </a:pPr>
              <a:endParaRPr/>
            </a:p>
          </p:txBody>
        </p:sp>
        <p:sp>
          <p:nvSpPr>
            <p:cNvPr id="144" name="Shape 144"/>
            <p:cNvSpPr/>
            <p:nvPr/>
          </p:nvSpPr>
          <p:spPr>
            <a:xfrm>
              <a:off x="5652525" y="3180600"/>
              <a:ext cx="117875" cy="117300"/>
            </a:xfrm>
            <a:custGeom>
              <a:avLst/>
              <a:gdLst/>
              <a:ahLst/>
              <a:cxnLst/>
              <a:rect l="0" t="0" r="0" b="0"/>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wrap="square" lIns="91425" tIns="91425" rIns="91425" bIns="91425" anchor="ctr" anchorCtr="0">
              <a:noAutofit/>
            </a:bodyPr>
            <a:lstStyle/>
            <a:p>
              <a:pPr>
                <a:buClrTx/>
                <a:buFontTx/>
                <a:buNone/>
              </a:pPr>
              <a:endParaRPr/>
            </a:p>
          </p:txBody>
        </p:sp>
      </p:grpSp>
      <p:sp>
        <p:nvSpPr>
          <p:cNvPr id="145" name="Shape 145"/>
          <p:cNvSpPr txBox="1">
            <a:spLocks noGrp="1"/>
          </p:cNvSpPr>
          <p:nvPr>
            <p:ph type="title"/>
          </p:nvPr>
        </p:nvSpPr>
        <p:spPr>
          <a:xfrm>
            <a:off x="192475" y="151275"/>
            <a:ext cx="4281300" cy="393900"/>
          </a:xfrm>
          <a:prstGeom prst="rect">
            <a:avLst/>
          </a:prstGeom>
          <a:noFill/>
          <a:ln>
            <a:noFill/>
          </a:ln>
        </p:spPr>
        <p:txBody>
          <a:bodyPr wrap="square" lIns="91425" tIns="91425" rIns="91425" bIns="91425" anchor="t" anchorCtr="0"/>
          <a:lstStyle>
            <a:lvl1pPr lvl="0" rtl="0">
              <a:spcBef>
                <a:spcPts val="0"/>
              </a:spcBef>
              <a:buNone/>
              <a:defRPr sz="2500" b="1">
                <a:solidFill>
                  <a:schemeClr val="dk1"/>
                </a:solidFill>
                <a:latin typeface="Proxima Nova"/>
                <a:ea typeface="Proxima Nova"/>
                <a:cs typeface="Proxima Nova"/>
                <a:sym typeface="Proxima Nova"/>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sp>
        <p:nvSpPr>
          <p:cNvPr id="146" name="Shape 146"/>
          <p:cNvSpPr txBox="1">
            <a:spLocks noGrp="1"/>
          </p:cNvSpPr>
          <p:nvPr>
            <p:ph type="body" idx="1"/>
          </p:nvPr>
        </p:nvSpPr>
        <p:spPr>
          <a:xfrm>
            <a:off x="192475" y="900400"/>
            <a:ext cx="4254600" cy="3769500"/>
          </a:xfrm>
          <a:prstGeom prst="rect">
            <a:avLst/>
          </a:prstGeom>
          <a:noFill/>
          <a:ln>
            <a:noFill/>
          </a:ln>
        </p:spPr>
        <p:txBody>
          <a:bodyPr wrap="square" lIns="91425" tIns="91425" rIns="91425" bIns="91425" anchor="t" anchorCtr="0"/>
          <a:lstStyle>
            <a:lvl1pPr lvl="0" rtl="0">
              <a:lnSpc>
                <a:spcPct val="110000"/>
              </a:lnSpc>
              <a:spcBef>
                <a:spcPts val="0"/>
              </a:spcBef>
              <a:spcAft>
                <a:spcPts val="1000"/>
              </a:spcAft>
              <a:buClr>
                <a:schemeClr val="dk1"/>
              </a:buClr>
              <a:buSzPct val="100000"/>
              <a:buFont typeface="Proxima Nova"/>
              <a:buChar char="●"/>
              <a:defRPr sz="1600">
                <a:solidFill>
                  <a:schemeClr val="dk1"/>
                </a:solidFill>
                <a:latin typeface="Proxima Nova"/>
                <a:ea typeface="Proxima Nova"/>
                <a:cs typeface="Proxima Nova"/>
                <a:sym typeface="Proxima Nova"/>
              </a:defRPr>
            </a:lvl1pPr>
            <a:lvl2pPr lvl="1" rtl="0">
              <a:lnSpc>
                <a:spcPct val="110000"/>
              </a:lnSpc>
              <a:spcBef>
                <a:spcPts val="0"/>
              </a:spcBef>
              <a:spcAft>
                <a:spcPts val="1000"/>
              </a:spcAft>
              <a:buClr>
                <a:schemeClr val="dk1"/>
              </a:buClr>
              <a:buSzPct val="100000"/>
              <a:buFont typeface="Proxima Nova"/>
              <a:buChar char="○"/>
              <a:defRPr sz="1600">
                <a:solidFill>
                  <a:schemeClr val="dk1"/>
                </a:solidFill>
                <a:latin typeface="Proxima Nova"/>
                <a:ea typeface="Proxima Nova"/>
                <a:cs typeface="Proxima Nova"/>
                <a:sym typeface="Proxima Nova"/>
              </a:defRPr>
            </a:lvl2pPr>
            <a:lvl3pPr lvl="2" rtl="0">
              <a:lnSpc>
                <a:spcPct val="110000"/>
              </a:lnSpc>
              <a:spcBef>
                <a:spcPts val="0"/>
              </a:spcBef>
              <a:spcAft>
                <a:spcPts val="1000"/>
              </a:spcAft>
              <a:buClr>
                <a:schemeClr val="dk1"/>
              </a:buClr>
              <a:buSzPct val="100000"/>
              <a:buFont typeface="Proxima Nova"/>
              <a:buChar char="■"/>
              <a:defRPr sz="1600">
                <a:solidFill>
                  <a:schemeClr val="dk1"/>
                </a:solidFill>
                <a:latin typeface="Proxima Nova"/>
                <a:ea typeface="Proxima Nova"/>
                <a:cs typeface="Proxima Nova"/>
                <a:sym typeface="Proxima Nova"/>
              </a:defRPr>
            </a:lvl3pPr>
            <a:lvl4pPr lvl="3" rtl="0">
              <a:lnSpc>
                <a:spcPct val="110000"/>
              </a:lnSpc>
              <a:spcBef>
                <a:spcPts val="0"/>
              </a:spcBef>
              <a:spcAft>
                <a:spcPts val="1000"/>
              </a:spcAft>
              <a:buClr>
                <a:schemeClr val="dk1"/>
              </a:buClr>
              <a:buSzPct val="100000"/>
              <a:buFont typeface="Proxima Nova"/>
              <a:buChar char="●"/>
              <a:defRPr sz="1600">
                <a:solidFill>
                  <a:schemeClr val="dk1"/>
                </a:solidFill>
                <a:latin typeface="Proxima Nova"/>
                <a:ea typeface="Proxima Nova"/>
                <a:cs typeface="Proxima Nova"/>
                <a:sym typeface="Proxima Nova"/>
              </a:defRPr>
            </a:lvl4pPr>
            <a:lvl5pPr lvl="4" rtl="0">
              <a:lnSpc>
                <a:spcPct val="110000"/>
              </a:lnSpc>
              <a:spcBef>
                <a:spcPts val="0"/>
              </a:spcBef>
              <a:spcAft>
                <a:spcPts val="1000"/>
              </a:spcAft>
              <a:buClr>
                <a:schemeClr val="dk1"/>
              </a:buClr>
              <a:buSzPct val="100000"/>
              <a:buFont typeface="Proxima Nova"/>
              <a:buChar char="○"/>
              <a:defRPr sz="1600">
                <a:solidFill>
                  <a:schemeClr val="dk1"/>
                </a:solidFill>
                <a:latin typeface="Proxima Nova"/>
                <a:ea typeface="Proxima Nova"/>
                <a:cs typeface="Proxima Nova"/>
                <a:sym typeface="Proxima Nova"/>
              </a:defRPr>
            </a:lvl5pPr>
            <a:lvl6pPr lvl="5" rtl="0">
              <a:lnSpc>
                <a:spcPct val="110000"/>
              </a:lnSpc>
              <a:spcBef>
                <a:spcPts val="0"/>
              </a:spcBef>
              <a:spcAft>
                <a:spcPts val="1000"/>
              </a:spcAft>
              <a:buClr>
                <a:schemeClr val="dk1"/>
              </a:buClr>
              <a:buSzPct val="100000"/>
              <a:buFont typeface="Proxima Nova"/>
              <a:buChar char="■"/>
              <a:defRPr sz="1600">
                <a:solidFill>
                  <a:schemeClr val="dk1"/>
                </a:solidFill>
                <a:latin typeface="Proxima Nova"/>
                <a:ea typeface="Proxima Nova"/>
                <a:cs typeface="Proxima Nova"/>
                <a:sym typeface="Proxima Nova"/>
              </a:defRPr>
            </a:lvl6pPr>
            <a:lvl7pPr lvl="6" rtl="0">
              <a:lnSpc>
                <a:spcPct val="110000"/>
              </a:lnSpc>
              <a:spcBef>
                <a:spcPts val="0"/>
              </a:spcBef>
              <a:spcAft>
                <a:spcPts val="1000"/>
              </a:spcAft>
              <a:buClr>
                <a:schemeClr val="dk1"/>
              </a:buClr>
              <a:buSzPct val="100000"/>
              <a:buFont typeface="Proxima Nova"/>
              <a:buChar char="●"/>
              <a:defRPr sz="1600">
                <a:solidFill>
                  <a:schemeClr val="dk1"/>
                </a:solidFill>
                <a:latin typeface="Proxima Nova"/>
                <a:ea typeface="Proxima Nova"/>
                <a:cs typeface="Proxima Nova"/>
                <a:sym typeface="Proxima Nova"/>
              </a:defRPr>
            </a:lvl7pPr>
            <a:lvl8pPr lvl="7" rtl="0">
              <a:lnSpc>
                <a:spcPct val="110000"/>
              </a:lnSpc>
              <a:spcBef>
                <a:spcPts val="0"/>
              </a:spcBef>
              <a:spcAft>
                <a:spcPts val="1000"/>
              </a:spcAft>
              <a:buClr>
                <a:schemeClr val="dk1"/>
              </a:buClr>
              <a:buSzPct val="100000"/>
              <a:buFont typeface="Proxima Nova"/>
              <a:buChar char="○"/>
              <a:defRPr sz="1600">
                <a:solidFill>
                  <a:schemeClr val="dk1"/>
                </a:solidFill>
                <a:latin typeface="Proxima Nova"/>
                <a:ea typeface="Proxima Nova"/>
                <a:cs typeface="Proxima Nova"/>
                <a:sym typeface="Proxima Nova"/>
              </a:defRPr>
            </a:lvl8pPr>
            <a:lvl9pPr lvl="8" rtl="0">
              <a:lnSpc>
                <a:spcPct val="110000"/>
              </a:lnSpc>
              <a:spcBef>
                <a:spcPts val="0"/>
              </a:spcBef>
              <a:spcAft>
                <a:spcPts val="1000"/>
              </a:spcAft>
              <a:buClr>
                <a:schemeClr val="dk1"/>
              </a:buClr>
              <a:buSzPct val="100000"/>
              <a:buFont typeface="Proxima Nova"/>
              <a:buChar char="■"/>
              <a:defRPr sz="1600">
                <a:solidFill>
                  <a:schemeClr val="dk1"/>
                </a:solidFill>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33656902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10.xml><?xml version="1.0" encoding="utf-8"?>
<p:sldLayout xmlns:a="http://schemas.openxmlformats.org/drawingml/2006/main" xmlns:r="http://schemas.openxmlformats.org/officeDocument/2006/relationships" xmlns:p="http://schemas.openxmlformats.org/presentationml/2006/main">
  <p:cSld name="9_Title slide">
    <p:spTree>
      <p:nvGrpSpPr>
        <p:cNvPr id="1" name="Shape 3063"/>
        <p:cNvGrpSpPr/>
        <p:nvPr/>
      </p:nvGrpSpPr>
      <p:grpSpPr>
        <a:xfrm>
          <a:off x="0" y="0"/>
          <a:ext cx="0" cy="0"/>
          <a:chOff x="0" y="0"/>
          <a:chExt cx="0" cy="0"/>
        </a:xfrm>
      </p:grpSpPr>
      <p:sp>
        <p:nvSpPr>
          <p:cNvPr id="3064" name="Shape 3064"/>
          <p:cNvSpPr txBox="1">
            <a:spLocks noGrp="1"/>
          </p:cNvSpPr>
          <p:nvPr>
            <p:ph type="title"/>
          </p:nvPr>
        </p:nvSpPr>
        <p:spPr>
          <a:xfrm>
            <a:off x="311708" y="744572"/>
            <a:ext cx="8520600" cy="20526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rgbClr val="000000"/>
              </a:buClr>
              <a:buFont typeface="Arial"/>
              <a:buNone/>
              <a:defRPr sz="52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065" name="Shape 3065"/>
          <p:cNvSpPr txBox="1">
            <a:spLocks noGrp="1"/>
          </p:cNvSpPr>
          <p:nvPr>
            <p:ph type="body" idx="1"/>
          </p:nvPr>
        </p:nvSpPr>
        <p:spPr>
          <a:xfrm>
            <a:off x="311697" y="2834125"/>
            <a:ext cx="8520600" cy="792600"/>
          </a:xfrm>
          <a:prstGeom prst="rect">
            <a:avLst/>
          </a:prstGeom>
          <a:noFill/>
          <a:ln>
            <a:noFill/>
          </a:ln>
        </p:spPr>
        <p:txBody>
          <a:bodyPr lIns="91425" tIns="91425" rIns="91425" bIns="91425" anchor="t" anchorCtr="0"/>
          <a:lstStyle>
            <a:lvl1pPr marL="0" marR="0" lvl="0" indent="0" algn="ctr" rtl="0">
              <a:lnSpc>
                <a:spcPct val="100000"/>
              </a:lnSpc>
              <a:spcBef>
                <a:spcPts val="0"/>
              </a:spcBef>
              <a:spcAft>
                <a:spcPts val="0"/>
              </a:spcAft>
              <a:buClr>
                <a:srgbClr val="585858"/>
              </a:buClr>
              <a:buFont typeface="Arial"/>
              <a:buNone/>
              <a:defRPr sz="2800" b="0" i="0" u="none" strike="noStrike" cap="none">
                <a:solidFill>
                  <a:srgbClr val="585858"/>
                </a:solidFill>
                <a:latin typeface="Arial"/>
                <a:ea typeface="Arial"/>
                <a:cs typeface="Arial"/>
                <a:sym typeface="Arial"/>
              </a:defRPr>
            </a:lvl1pPr>
            <a:lvl2pPr marL="0" marR="0" lvl="1" indent="0" algn="ctr" rtl="0">
              <a:lnSpc>
                <a:spcPct val="100000"/>
              </a:lnSpc>
              <a:spcBef>
                <a:spcPts val="0"/>
              </a:spcBef>
              <a:spcAft>
                <a:spcPts val="0"/>
              </a:spcAft>
              <a:buClr>
                <a:srgbClr val="585858"/>
              </a:buClr>
              <a:buFont typeface="Arial"/>
              <a:buNone/>
              <a:defRPr sz="2800" b="0" i="0" u="none" strike="noStrike" cap="none">
                <a:solidFill>
                  <a:srgbClr val="585858"/>
                </a:solidFill>
                <a:latin typeface="Arial"/>
                <a:ea typeface="Arial"/>
                <a:cs typeface="Arial"/>
                <a:sym typeface="Arial"/>
              </a:defRPr>
            </a:lvl2pPr>
            <a:lvl3pPr marL="0" marR="0" lvl="2" indent="0" algn="ctr" rtl="0">
              <a:lnSpc>
                <a:spcPct val="100000"/>
              </a:lnSpc>
              <a:spcBef>
                <a:spcPts val="0"/>
              </a:spcBef>
              <a:spcAft>
                <a:spcPts val="0"/>
              </a:spcAft>
              <a:buClr>
                <a:srgbClr val="585858"/>
              </a:buClr>
              <a:buFont typeface="Arial"/>
              <a:buNone/>
              <a:defRPr sz="2800" b="0" i="0" u="none" strike="noStrike" cap="none">
                <a:solidFill>
                  <a:srgbClr val="585858"/>
                </a:solidFill>
                <a:latin typeface="Arial"/>
                <a:ea typeface="Arial"/>
                <a:cs typeface="Arial"/>
                <a:sym typeface="Arial"/>
              </a:defRPr>
            </a:lvl3pPr>
            <a:lvl4pPr marL="0" marR="0" lvl="3" indent="0" algn="ctr" rtl="0">
              <a:lnSpc>
                <a:spcPct val="100000"/>
              </a:lnSpc>
              <a:spcBef>
                <a:spcPts val="0"/>
              </a:spcBef>
              <a:spcAft>
                <a:spcPts val="0"/>
              </a:spcAft>
              <a:buClr>
                <a:srgbClr val="585858"/>
              </a:buClr>
              <a:buFont typeface="Arial"/>
              <a:buNone/>
              <a:defRPr sz="2800" b="0" i="0" u="none" strike="noStrike" cap="none">
                <a:solidFill>
                  <a:srgbClr val="585858"/>
                </a:solidFill>
                <a:latin typeface="Arial"/>
                <a:ea typeface="Arial"/>
                <a:cs typeface="Arial"/>
                <a:sym typeface="Arial"/>
              </a:defRPr>
            </a:lvl4pPr>
            <a:lvl5pPr marL="0" marR="0" lvl="4" indent="0" algn="ctr" rtl="0">
              <a:lnSpc>
                <a:spcPct val="100000"/>
              </a:lnSpc>
              <a:spcBef>
                <a:spcPts val="0"/>
              </a:spcBef>
              <a:spcAft>
                <a:spcPts val="0"/>
              </a:spcAft>
              <a:buClr>
                <a:srgbClr val="585858"/>
              </a:buClr>
              <a:buFont typeface="Arial"/>
              <a:buNone/>
              <a:defRPr sz="2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3066" name="Shape 3066"/>
          <p:cNvSpPr txBox="1">
            <a:spLocks noGrp="1"/>
          </p:cNvSpPr>
          <p:nvPr>
            <p:ph type="sldNum" idx="12"/>
          </p:nvPr>
        </p:nvSpPr>
        <p:spPr>
          <a:xfrm>
            <a:off x="8684392" y="4700842"/>
            <a:ext cx="3369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7812738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11.xml><?xml version="1.0" encoding="utf-8"?>
<p:sldLayout xmlns:a="http://schemas.openxmlformats.org/drawingml/2006/main" xmlns:r="http://schemas.openxmlformats.org/officeDocument/2006/relationships" xmlns:p="http://schemas.openxmlformats.org/presentationml/2006/main">
  <p:cSld name="9_Section header">
    <p:spTree>
      <p:nvGrpSpPr>
        <p:cNvPr id="1" name="Shape 3067"/>
        <p:cNvGrpSpPr/>
        <p:nvPr/>
      </p:nvGrpSpPr>
      <p:grpSpPr>
        <a:xfrm>
          <a:off x="0" y="0"/>
          <a:ext cx="0" cy="0"/>
          <a:chOff x="0" y="0"/>
          <a:chExt cx="0" cy="0"/>
        </a:xfrm>
      </p:grpSpPr>
      <p:sp>
        <p:nvSpPr>
          <p:cNvPr id="3068" name="Shape 3068"/>
          <p:cNvSpPr txBox="1">
            <a:spLocks noGrp="1"/>
          </p:cNvSpPr>
          <p:nvPr>
            <p:ph type="title"/>
          </p:nvPr>
        </p:nvSpPr>
        <p:spPr>
          <a:xfrm>
            <a:off x="311697" y="2150848"/>
            <a:ext cx="8520600" cy="841800"/>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rgbClr val="000000"/>
              </a:buClr>
              <a:buFont typeface="Arial"/>
              <a:buNone/>
              <a:defRPr sz="36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069" name="Shape 3069"/>
          <p:cNvSpPr txBox="1">
            <a:spLocks noGrp="1"/>
          </p:cNvSpPr>
          <p:nvPr>
            <p:ph type="sldNum" idx="12"/>
          </p:nvPr>
        </p:nvSpPr>
        <p:spPr>
          <a:xfrm>
            <a:off x="8684392" y="4700842"/>
            <a:ext cx="3369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40250052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12.xml><?xml version="1.0" encoding="utf-8"?>
<p:sldLayout xmlns:a="http://schemas.openxmlformats.org/drawingml/2006/main" xmlns:r="http://schemas.openxmlformats.org/officeDocument/2006/relationships" xmlns:p="http://schemas.openxmlformats.org/presentationml/2006/main">
  <p:cSld name="9_Title and body">
    <p:spTree>
      <p:nvGrpSpPr>
        <p:cNvPr id="1" name="Shape 3070"/>
        <p:cNvGrpSpPr/>
        <p:nvPr/>
      </p:nvGrpSpPr>
      <p:grpSpPr>
        <a:xfrm>
          <a:off x="0" y="0"/>
          <a:ext cx="0" cy="0"/>
          <a:chOff x="0" y="0"/>
          <a:chExt cx="0" cy="0"/>
        </a:xfrm>
      </p:grpSpPr>
      <p:sp>
        <p:nvSpPr>
          <p:cNvPr id="3071" name="Shape 3071"/>
          <p:cNvSpPr txBox="1">
            <a:spLocks noGrp="1"/>
          </p:cNvSpPr>
          <p:nvPr>
            <p:ph type="title"/>
          </p:nvPr>
        </p:nvSpPr>
        <p:spPr>
          <a:xfrm>
            <a:off x="311697" y="445025"/>
            <a:ext cx="8520600" cy="572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072" name="Shape 3072"/>
          <p:cNvSpPr txBox="1">
            <a:spLocks noGrp="1"/>
          </p:cNvSpPr>
          <p:nvPr>
            <p:ph type="body" idx="1"/>
          </p:nvPr>
        </p:nvSpPr>
        <p:spPr>
          <a:xfrm>
            <a:off x="311697" y="1152475"/>
            <a:ext cx="8520600" cy="3416400"/>
          </a:xfrm>
          <a:prstGeom prst="rect">
            <a:avLst/>
          </a:prstGeom>
          <a:noFill/>
          <a:ln>
            <a:noFill/>
          </a:ln>
        </p:spPr>
        <p:txBody>
          <a:bodyPr lIns="91425" tIns="91425" rIns="91425" bIns="91425" anchor="t" anchorCtr="0"/>
          <a:lstStyle>
            <a:lvl1pPr marL="114300" marR="0" lvl="0" indent="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1pPr>
            <a:lvl2pPr marL="114300" marR="0" lvl="1" indent="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2pPr>
            <a:lvl3pPr marL="114300" marR="0" lvl="2" indent="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3pPr>
            <a:lvl4pPr marL="114300" marR="0" lvl="3" indent="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4pPr>
            <a:lvl5pPr marL="114300" marR="0" lvl="4" indent="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3073" name="Shape 3073"/>
          <p:cNvSpPr txBox="1">
            <a:spLocks noGrp="1"/>
          </p:cNvSpPr>
          <p:nvPr>
            <p:ph type="sldNum" idx="12"/>
          </p:nvPr>
        </p:nvSpPr>
        <p:spPr>
          <a:xfrm>
            <a:off x="8684392" y="4700842"/>
            <a:ext cx="3369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22927075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13.xml><?xml version="1.0" encoding="utf-8"?>
<p:sldLayout xmlns:a="http://schemas.openxmlformats.org/drawingml/2006/main" xmlns:r="http://schemas.openxmlformats.org/officeDocument/2006/relationships" xmlns:p="http://schemas.openxmlformats.org/presentationml/2006/main">
  <p:cSld name="9_Title and two columns">
    <p:spTree>
      <p:nvGrpSpPr>
        <p:cNvPr id="1" name="Shape 3074"/>
        <p:cNvGrpSpPr/>
        <p:nvPr/>
      </p:nvGrpSpPr>
      <p:grpSpPr>
        <a:xfrm>
          <a:off x="0" y="0"/>
          <a:ext cx="0" cy="0"/>
          <a:chOff x="0" y="0"/>
          <a:chExt cx="0" cy="0"/>
        </a:xfrm>
      </p:grpSpPr>
      <p:sp>
        <p:nvSpPr>
          <p:cNvPr id="3075" name="Shape 3075"/>
          <p:cNvSpPr txBox="1">
            <a:spLocks noGrp="1"/>
          </p:cNvSpPr>
          <p:nvPr>
            <p:ph type="title"/>
          </p:nvPr>
        </p:nvSpPr>
        <p:spPr>
          <a:xfrm>
            <a:off x="311697" y="445025"/>
            <a:ext cx="8520600" cy="572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076" name="Shape 3076"/>
          <p:cNvSpPr txBox="1">
            <a:spLocks noGrp="1"/>
          </p:cNvSpPr>
          <p:nvPr>
            <p:ph type="body" idx="1"/>
          </p:nvPr>
        </p:nvSpPr>
        <p:spPr>
          <a:xfrm>
            <a:off x="311697" y="1152475"/>
            <a:ext cx="3999900" cy="3416400"/>
          </a:xfrm>
          <a:prstGeom prst="rect">
            <a:avLst/>
          </a:prstGeom>
          <a:noFill/>
          <a:ln>
            <a:noFill/>
          </a:ln>
        </p:spPr>
        <p:txBody>
          <a:bodyPr lIns="91425" tIns="91425" rIns="91425" bIns="91425" anchor="t" anchorCtr="0"/>
          <a:lstStyle>
            <a:lvl1pPr marL="88900" marR="0" lvl="0" indent="0" algn="l" rtl="0">
              <a:lnSpc>
                <a:spcPct val="115000"/>
              </a:lnSpc>
              <a:spcBef>
                <a:spcPts val="1600"/>
              </a:spcBef>
              <a:spcAft>
                <a:spcPts val="0"/>
              </a:spcAft>
              <a:buClr>
                <a:srgbClr val="585858"/>
              </a:buClr>
              <a:buSzPct val="100000"/>
              <a:buFont typeface="Arial"/>
              <a:buChar char="●"/>
              <a:defRPr sz="1400" b="0" i="0" u="none" strike="noStrike" cap="none">
                <a:solidFill>
                  <a:srgbClr val="585858"/>
                </a:solidFill>
                <a:latin typeface="Arial"/>
                <a:ea typeface="Arial"/>
                <a:cs typeface="Arial"/>
                <a:sym typeface="Arial"/>
              </a:defRPr>
            </a:lvl1pPr>
            <a:lvl2pPr marL="88900" marR="0" lvl="1" indent="0" algn="l" rtl="0">
              <a:lnSpc>
                <a:spcPct val="115000"/>
              </a:lnSpc>
              <a:spcBef>
                <a:spcPts val="1600"/>
              </a:spcBef>
              <a:spcAft>
                <a:spcPts val="0"/>
              </a:spcAft>
              <a:buClr>
                <a:srgbClr val="585858"/>
              </a:buClr>
              <a:buSzPct val="100000"/>
              <a:buFont typeface="Arial"/>
              <a:buChar char="○"/>
              <a:defRPr sz="1400" b="0" i="0" u="none" strike="noStrike" cap="none">
                <a:solidFill>
                  <a:srgbClr val="585858"/>
                </a:solidFill>
                <a:latin typeface="Arial"/>
                <a:ea typeface="Arial"/>
                <a:cs typeface="Arial"/>
                <a:sym typeface="Arial"/>
              </a:defRPr>
            </a:lvl2pPr>
            <a:lvl3pPr marL="88900" marR="0" lvl="2" indent="0" algn="l" rtl="0">
              <a:lnSpc>
                <a:spcPct val="115000"/>
              </a:lnSpc>
              <a:spcBef>
                <a:spcPts val="1600"/>
              </a:spcBef>
              <a:spcAft>
                <a:spcPts val="0"/>
              </a:spcAft>
              <a:buClr>
                <a:srgbClr val="585858"/>
              </a:buClr>
              <a:buSzPct val="100000"/>
              <a:buFont typeface="Arial"/>
              <a:buChar char="■"/>
              <a:defRPr sz="1400" b="0" i="0" u="none" strike="noStrike" cap="none">
                <a:solidFill>
                  <a:srgbClr val="585858"/>
                </a:solidFill>
                <a:latin typeface="Arial"/>
                <a:ea typeface="Arial"/>
                <a:cs typeface="Arial"/>
                <a:sym typeface="Arial"/>
              </a:defRPr>
            </a:lvl3pPr>
            <a:lvl4pPr marL="88900" marR="0" lvl="3" indent="0" algn="l" rtl="0">
              <a:lnSpc>
                <a:spcPct val="115000"/>
              </a:lnSpc>
              <a:spcBef>
                <a:spcPts val="1600"/>
              </a:spcBef>
              <a:spcAft>
                <a:spcPts val="0"/>
              </a:spcAft>
              <a:buClr>
                <a:srgbClr val="585858"/>
              </a:buClr>
              <a:buSzPct val="100000"/>
              <a:buFont typeface="Arial"/>
              <a:buChar char="●"/>
              <a:defRPr sz="1400" b="0" i="0" u="none" strike="noStrike" cap="none">
                <a:solidFill>
                  <a:srgbClr val="585858"/>
                </a:solidFill>
                <a:latin typeface="Arial"/>
                <a:ea typeface="Arial"/>
                <a:cs typeface="Arial"/>
                <a:sym typeface="Arial"/>
              </a:defRPr>
            </a:lvl4pPr>
            <a:lvl5pPr marL="88900" marR="0" lvl="4" indent="0" algn="l" rtl="0">
              <a:lnSpc>
                <a:spcPct val="115000"/>
              </a:lnSpc>
              <a:spcBef>
                <a:spcPts val="1600"/>
              </a:spcBef>
              <a:spcAft>
                <a:spcPts val="0"/>
              </a:spcAft>
              <a:buClr>
                <a:srgbClr val="585858"/>
              </a:buClr>
              <a:buSzPct val="100000"/>
              <a:buFont typeface="Arial"/>
              <a:buChar char="○"/>
              <a:defRPr sz="14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3077" name="Shape 3077"/>
          <p:cNvSpPr txBox="1">
            <a:spLocks noGrp="1"/>
          </p:cNvSpPr>
          <p:nvPr>
            <p:ph type="body" idx="2"/>
          </p:nvPr>
        </p:nvSpPr>
        <p:spPr>
          <a:xfrm>
            <a:off x="4832398" y="1152475"/>
            <a:ext cx="3999899" cy="3416400"/>
          </a:xfrm>
          <a:prstGeom prst="rect">
            <a:avLst/>
          </a:prstGeom>
          <a:noFill/>
          <a:ln>
            <a:noFill/>
          </a:ln>
        </p:spPr>
        <p:txBody>
          <a:bodyPr lIns="91425" tIns="91425" rIns="91425" bIns="91425" anchor="t" anchorCtr="0"/>
          <a:lstStyle>
            <a:lvl1pPr marL="0" marR="0" lvl="0"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1pPr>
            <a:lvl2pPr marL="0" marR="0" lvl="1"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2pPr>
            <a:lvl3pPr marL="0" marR="0" lvl="2"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3pPr>
            <a:lvl4pPr marL="0" marR="0" lvl="3"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4pPr>
            <a:lvl5pPr marL="0" marR="0" lvl="4"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3078" name="Shape 3078"/>
          <p:cNvSpPr txBox="1">
            <a:spLocks noGrp="1"/>
          </p:cNvSpPr>
          <p:nvPr>
            <p:ph type="sldNum" idx="12"/>
          </p:nvPr>
        </p:nvSpPr>
        <p:spPr>
          <a:xfrm>
            <a:off x="8684392" y="4700842"/>
            <a:ext cx="3369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2370172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14.xml><?xml version="1.0" encoding="utf-8"?>
<p:sldLayout xmlns:a="http://schemas.openxmlformats.org/drawingml/2006/main" xmlns:r="http://schemas.openxmlformats.org/officeDocument/2006/relationships" xmlns:p="http://schemas.openxmlformats.org/presentationml/2006/main">
  <p:cSld name="14_Title only">
    <p:spTree>
      <p:nvGrpSpPr>
        <p:cNvPr id="1" name="Shape 3079"/>
        <p:cNvGrpSpPr/>
        <p:nvPr/>
      </p:nvGrpSpPr>
      <p:grpSpPr>
        <a:xfrm>
          <a:off x="0" y="0"/>
          <a:ext cx="0" cy="0"/>
          <a:chOff x="0" y="0"/>
          <a:chExt cx="0" cy="0"/>
        </a:xfrm>
      </p:grpSpPr>
      <p:sp>
        <p:nvSpPr>
          <p:cNvPr id="3080" name="Shape 3080"/>
          <p:cNvSpPr txBox="1">
            <a:spLocks noGrp="1"/>
          </p:cNvSpPr>
          <p:nvPr>
            <p:ph type="title"/>
          </p:nvPr>
        </p:nvSpPr>
        <p:spPr>
          <a:xfrm>
            <a:off x="311697" y="445025"/>
            <a:ext cx="8520600" cy="572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081" name="Shape 3081"/>
          <p:cNvSpPr txBox="1">
            <a:spLocks noGrp="1"/>
          </p:cNvSpPr>
          <p:nvPr>
            <p:ph type="sldNum" idx="12"/>
          </p:nvPr>
        </p:nvSpPr>
        <p:spPr>
          <a:xfrm>
            <a:off x="8684392" y="4700842"/>
            <a:ext cx="3369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29798727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15.xml><?xml version="1.0" encoding="utf-8"?>
<p:sldLayout xmlns:a="http://schemas.openxmlformats.org/drawingml/2006/main" xmlns:r="http://schemas.openxmlformats.org/officeDocument/2006/relationships" xmlns:p="http://schemas.openxmlformats.org/presentationml/2006/main">
  <p:cSld name="9_One column text">
    <p:spTree>
      <p:nvGrpSpPr>
        <p:cNvPr id="1" name="Shape 3082"/>
        <p:cNvGrpSpPr/>
        <p:nvPr/>
      </p:nvGrpSpPr>
      <p:grpSpPr>
        <a:xfrm>
          <a:off x="0" y="0"/>
          <a:ext cx="0" cy="0"/>
          <a:chOff x="0" y="0"/>
          <a:chExt cx="0" cy="0"/>
        </a:xfrm>
      </p:grpSpPr>
      <p:sp>
        <p:nvSpPr>
          <p:cNvPr id="3083" name="Shape 3083"/>
          <p:cNvSpPr txBox="1">
            <a:spLocks noGrp="1"/>
          </p:cNvSpPr>
          <p:nvPr>
            <p:ph type="title"/>
          </p:nvPr>
        </p:nvSpPr>
        <p:spPr>
          <a:xfrm>
            <a:off x="311697" y="555600"/>
            <a:ext cx="2808000" cy="7557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000000"/>
              </a:buClr>
              <a:buFont typeface="Arial"/>
              <a:buNone/>
              <a:defRPr sz="2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084" name="Shape 3084"/>
          <p:cNvSpPr txBox="1">
            <a:spLocks noGrp="1"/>
          </p:cNvSpPr>
          <p:nvPr>
            <p:ph type="body" idx="1"/>
          </p:nvPr>
        </p:nvSpPr>
        <p:spPr>
          <a:xfrm>
            <a:off x="311697" y="1389598"/>
            <a:ext cx="2808000" cy="3179400"/>
          </a:xfrm>
          <a:prstGeom prst="rect">
            <a:avLst/>
          </a:prstGeom>
          <a:noFill/>
          <a:ln>
            <a:noFill/>
          </a:ln>
        </p:spPr>
        <p:txBody>
          <a:bodyPr lIns="91425" tIns="91425" rIns="91425" bIns="91425" anchor="t" anchorCtr="0"/>
          <a:lstStyle>
            <a:lvl1pPr marL="76200" marR="0" lvl="0" indent="0" algn="l" rtl="0">
              <a:lnSpc>
                <a:spcPct val="115000"/>
              </a:lnSpc>
              <a:spcBef>
                <a:spcPts val="1600"/>
              </a:spcBef>
              <a:spcAft>
                <a:spcPts val="0"/>
              </a:spcAft>
              <a:buClr>
                <a:srgbClr val="585858"/>
              </a:buClr>
              <a:buSzPct val="100000"/>
              <a:buFont typeface="Arial"/>
              <a:buChar char="●"/>
              <a:defRPr sz="1200" b="0" i="0" u="none" strike="noStrike" cap="none">
                <a:solidFill>
                  <a:srgbClr val="585858"/>
                </a:solidFill>
                <a:latin typeface="Arial"/>
                <a:ea typeface="Arial"/>
                <a:cs typeface="Arial"/>
                <a:sym typeface="Arial"/>
              </a:defRPr>
            </a:lvl1pPr>
            <a:lvl2pPr marL="76200" marR="0" lvl="1" indent="0" algn="l" rtl="0">
              <a:lnSpc>
                <a:spcPct val="115000"/>
              </a:lnSpc>
              <a:spcBef>
                <a:spcPts val="1600"/>
              </a:spcBef>
              <a:spcAft>
                <a:spcPts val="0"/>
              </a:spcAft>
              <a:buClr>
                <a:srgbClr val="585858"/>
              </a:buClr>
              <a:buSzPct val="100000"/>
              <a:buFont typeface="Arial"/>
              <a:buChar char="○"/>
              <a:defRPr sz="1200" b="0" i="0" u="none" strike="noStrike" cap="none">
                <a:solidFill>
                  <a:srgbClr val="585858"/>
                </a:solidFill>
                <a:latin typeface="Arial"/>
                <a:ea typeface="Arial"/>
                <a:cs typeface="Arial"/>
                <a:sym typeface="Arial"/>
              </a:defRPr>
            </a:lvl2pPr>
            <a:lvl3pPr marL="76200" marR="0" lvl="2" indent="0" algn="l" rtl="0">
              <a:lnSpc>
                <a:spcPct val="115000"/>
              </a:lnSpc>
              <a:spcBef>
                <a:spcPts val="1600"/>
              </a:spcBef>
              <a:spcAft>
                <a:spcPts val="0"/>
              </a:spcAft>
              <a:buClr>
                <a:srgbClr val="585858"/>
              </a:buClr>
              <a:buSzPct val="100000"/>
              <a:buFont typeface="Arial"/>
              <a:buChar char="■"/>
              <a:defRPr sz="1200" b="0" i="0" u="none" strike="noStrike" cap="none">
                <a:solidFill>
                  <a:srgbClr val="585858"/>
                </a:solidFill>
                <a:latin typeface="Arial"/>
                <a:ea typeface="Arial"/>
                <a:cs typeface="Arial"/>
                <a:sym typeface="Arial"/>
              </a:defRPr>
            </a:lvl3pPr>
            <a:lvl4pPr marL="76200" marR="0" lvl="3" indent="0" algn="l" rtl="0">
              <a:lnSpc>
                <a:spcPct val="115000"/>
              </a:lnSpc>
              <a:spcBef>
                <a:spcPts val="1600"/>
              </a:spcBef>
              <a:spcAft>
                <a:spcPts val="0"/>
              </a:spcAft>
              <a:buClr>
                <a:srgbClr val="585858"/>
              </a:buClr>
              <a:buSzPct val="100000"/>
              <a:buFont typeface="Arial"/>
              <a:buChar char="●"/>
              <a:defRPr sz="1200" b="0" i="0" u="none" strike="noStrike" cap="none">
                <a:solidFill>
                  <a:srgbClr val="585858"/>
                </a:solidFill>
                <a:latin typeface="Arial"/>
                <a:ea typeface="Arial"/>
                <a:cs typeface="Arial"/>
                <a:sym typeface="Arial"/>
              </a:defRPr>
            </a:lvl4pPr>
            <a:lvl5pPr marL="76200" marR="0" lvl="4" indent="0" algn="l" rtl="0">
              <a:lnSpc>
                <a:spcPct val="115000"/>
              </a:lnSpc>
              <a:spcBef>
                <a:spcPts val="1600"/>
              </a:spcBef>
              <a:spcAft>
                <a:spcPts val="0"/>
              </a:spcAft>
              <a:buClr>
                <a:srgbClr val="585858"/>
              </a:buClr>
              <a:buSzPct val="100000"/>
              <a:buFont typeface="Arial"/>
              <a:buChar char="○"/>
              <a:defRPr sz="12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3085" name="Shape 3085"/>
          <p:cNvSpPr txBox="1">
            <a:spLocks noGrp="1"/>
          </p:cNvSpPr>
          <p:nvPr>
            <p:ph type="sldNum" idx="12"/>
          </p:nvPr>
        </p:nvSpPr>
        <p:spPr>
          <a:xfrm>
            <a:off x="8684392" y="4700842"/>
            <a:ext cx="3369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11194330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16.xml><?xml version="1.0" encoding="utf-8"?>
<p:sldLayout xmlns:a="http://schemas.openxmlformats.org/drawingml/2006/main" xmlns:r="http://schemas.openxmlformats.org/officeDocument/2006/relationships" xmlns:p="http://schemas.openxmlformats.org/presentationml/2006/main">
  <p:cSld name="9_Main point">
    <p:spTree>
      <p:nvGrpSpPr>
        <p:cNvPr id="1" name="Shape 3086"/>
        <p:cNvGrpSpPr/>
        <p:nvPr/>
      </p:nvGrpSpPr>
      <p:grpSpPr>
        <a:xfrm>
          <a:off x="0" y="0"/>
          <a:ext cx="0" cy="0"/>
          <a:chOff x="0" y="0"/>
          <a:chExt cx="0" cy="0"/>
        </a:xfrm>
      </p:grpSpPr>
      <p:sp>
        <p:nvSpPr>
          <p:cNvPr id="3087" name="Shape 3087"/>
          <p:cNvSpPr txBox="1">
            <a:spLocks noGrp="1"/>
          </p:cNvSpPr>
          <p:nvPr>
            <p:ph type="title"/>
          </p:nvPr>
        </p:nvSpPr>
        <p:spPr>
          <a:xfrm>
            <a:off x="490250" y="450147"/>
            <a:ext cx="6367800" cy="40908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000000"/>
              </a:buClr>
              <a:buFont typeface="Arial"/>
              <a:buNone/>
              <a:defRPr sz="48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088" name="Shape 3088"/>
          <p:cNvSpPr txBox="1">
            <a:spLocks noGrp="1"/>
          </p:cNvSpPr>
          <p:nvPr>
            <p:ph type="sldNum" idx="12"/>
          </p:nvPr>
        </p:nvSpPr>
        <p:spPr>
          <a:xfrm>
            <a:off x="8684392" y="4700842"/>
            <a:ext cx="3369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22113816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17.xml><?xml version="1.0" encoding="utf-8"?>
<p:sldLayout xmlns:a="http://schemas.openxmlformats.org/drawingml/2006/main" xmlns:r="http://schemas.openxmlformats.org/officeDocument/2006/relationships" xmlns:p="http://schemas.openxmlformats.org/presentationml/2006/main">
  <p:cSld name="9_Section title and description">
    <p:spTree>
      <p:nvGrpSpPr>
        <p:cNvPr id="1" name="Shape 3089"/>
        <p:cNvGrpSpPr/>
        <p:nvPr/>
      </p:nvGrpSpPr>
      <p:grpSpPr>
        <a:xfrm>
          <a:off x="0" y="0"/>
          <a:ext cx="0" cy="0"/>
          <a:chOff x="0" y="0"/>
          <a:chExt cx="0" cy="0"/>
        </a:xfrm>
      </p:grpSpPr>
      <p:sp>
        <p:nvSpPr>
          <p:cNvPr id="3090" name="Shape 3090"/>
          <p:cNvSpPr/>
          <p:nvPr/>
        </p:nvSpPr>
        <p:spPr>
          <a:xfrm>
            <a:off x="4572000" y="-125"/>
            <a:ext cx="4572000" cy="5143500"/>
          </a:xfrm>
          <a:prstGeom prst="rect">
            <a:avLst/>
          </a:prstGeom>
          <a:solidFill>
            <a:srgbClr val="EEEEEE"/>
          </a:solidFill>
          <a:ln>
            <a:noFill/>
          </a:ln>
        </p:spPr>
        <p:txBody>
          <a:bodyPr lIns="45700" tIns="45700" rIns="45700" bIns="45700" anchor="ctr" anchorCtr="0">
            <a:noAutofit/>
          </a:bodyPr>
          <a:lstStyle/>
          <a:p>
            <a:endParaRPr/>
          </a:p>
        </p:txBody>
      </p:sp>
      <p:sp>
        <p:nvSpPr>
          <p:cNvPr id="3091" name="Shape 3091"/>
          <p:cNvSpPr txBox="1">
            <a:spLocks noGrp="1"/>
          </p:cNvSpPr>
          <p:nvPr>
            <p:ph type="title"/>
          </p:nvPr>
        </p:nvSpPr>
        <p:spPr>
          <a:xfrm>
            <a:off x="265500" y="1233175"/>
            <a:ext cx="4045200" cy="14823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rgbClr val="000000"/>
              </a:buClr>
              <a:buFont typeface="Arial"/>
              <a:buNone/>
              <a:defRPr sz="42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092" name="Shape 3092"/>
          <p:cNvSpPr txBox="1">
            <a:spLocks noGrp="1"/>
          </p:cNvSpPr>
          <p:nvPr>
            <p:ph type="body" idx="1"/>
          </p:nvPr>
        </p:nvSpPr>
        <p:spPr>
          <a:xfrm>
            <a:off x="265500" y="2803075"/>
            <a:ext cx="4045200" cy="1235100"/>
          </a:xfrm>
          <a:prstGeom prst="rect">
            <a:avLst/>
          </a:prstGeom>
          <a:noFill/>
          <a:ln>
            <a:noFill/>
          </a:ln>
        </p:spPr>
        <p:txBody>
          <a:bodyPr lIns="91425" tIns="91425" rIns="91425" bIns="91425" anchor="t" anchorCtr="0"/>
          <a:lstStyle>
            <a:lvl1pPr marL="0" marR="0" lvl="0" indent="0" algn="ctr" rtl="0">
              <a:lnSpc>
                <a:spcPct val="100000"/>
              </a:lnSpc>
              <a:spcBef>
                <a:spcPts val="0"/>
              </a:spcBef>
              <a:spcAft>
                <a:spcPts val="0"/>
              </a:spcAft>
              <a:buClr>
                <a:srgbClr val="585858"/>
              </a:buClr>
              <a:buFont typeface="Arial"/>
              <a:buNone/>
              <a:defRPr sz="2100" b="0" i="0" u="none" strike="noStrike" cap="none">
                <a:solidFill>
                  <a:srgbClr val="585858"/>
                </a:solidFill>
                <a:latin typeface="Arial"/>
                <a:ea typeface="Arial"/>
                <a:cs typeface="Arial"/>
                <a:sym typeface="Arial"/>
              </a:defRPr>
            </a:lvl1pPr>
            <a:lvl2pPr marL="0" marR="0" lvl="1" indent="0" algn="ctr" rtl="0">
              <a:lnSpc>
                <a:spcPct val="100000"/>
              </a:lnSpc>
              <a:spcBef>
                <a:spcPts val="0"/>
              </a:spcBef>
              <a:spcAft>
                <a:spcPts val="0"/>
              </a:spcAft>
              <a:buClr>
                <a:srgbClr val="585858"/>
              </a:buClr>
              <a:buFont typeface="Arial"/>
              <a:buNone/>
              <a:defRPr sz="2100" b="0" i="0" u="none" strike="noStrike" cap="none">
                <a:solidFill>
                  <a:srgbClr val="585858"/>
                </a:solidFill>
                <a:latin typeface="Arial"/>
                <a:ea typeface="Arial"/>
                <a:cs typeface="Arial"/>
                <a:sym typeface="Arial"/>
              </a:defRPr>
            </a:lvl2pPr>
            <a:lvl3pPr marL="0" marR="0" lvl="2" indent="0" algn="ctr" rtl="0">
              <a:lnSpc>
                <a:spcPct val="100000"/>
              </a:lnSpc>
              <a:spcBef>
                <a:spcPts val="0"/>
              </a:spcBef>
              <a:spcAft>
                <a:spcPts val="0"/>
              </a:spcAft>
              <a:buClr>
                <a:srgbClr val="585858"/>
              </a:buClr>
              <a:buFont typeface="Arial"/>
              <a:buNone/>
              <a:defRPr sz="2100" b="0" i="0" u="none" strike="noStrike" cap="none">
                <a:solidFill>
                  <a:srgbClr val="585858"/>
                </a:solidFill>
                <a:latin typeface="Arial"/>
                <a:ea typeface="Arial"/>
                <a:cs typeface="Arial"/>
                <a:sym typeface="Arial"/>
              </a:defRPr>
            </a:lvl3pPr>
            <a:lvl4pPr marL="0" marR="0" lvl="3" indent="0" algn="ctr" rtl="0">
              <a:lnSpc>
                <a:spcPct val="100000"/>
              </a:lnSpc>
              <a:spcBef>
                <a:spcPts val="0"/>
              </a:spcBef>
              <a:spcAft>
                <a:spcPts val="0"/>
              </a:spcAft>
              <a:buClr>
                <a:srgbClr val="585858"/>
              </a:buClr>
              <a:buFont typeface="Arial"/>
              <a:buNone/>
              <a:defRPr sz="2100" b="0" i="0" u="none" strike="noStrike" cap="none">
                <a:solidFill>
                  <a:srgbClr val="585858"/>
                </a:solidFill>
                <a:latin typeface="Arial"/>
                <a:ea typeface="Arial"/>
                <a:cs typeface="Arial"/>
                <a:sym typeface="Arial"/>
              </a:defRPr>
            </a:lvl4pPr>
            <a:lvl5pPr marL="0" marR="0" lvl="4" indent="0" algn="ctr" rtl="0">
              <a:lnSpc>
                <a:spcPct val="100000"/>
              </a:lnSpc>
              <a:spcBef>
                <a:spcPts val="0"/>
              </a:spcBef>
              <a:spcAft>
                <a:spcPts val="0"/>
              </a:spcAft>
              <a:buClr>
                <a:srgbClr val="585858"/>
              </a:buClr>
              <a:buFont typeface="Arial"/>
              <a:buNone/>
              <a:defRPr sz="21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3093" name="Shape 3093"/>
          <p:cNvSpPr txBox="1">
            <a:spLocks noGrp="1"/>
          </p:cNvSpPr>
          <p:nvPr>
            <p:ph type="body" idx="2"/>
          </p:nvPr>
        </p:nvSpPr>
        <p:spPr>
          <a:xfrm>
            <a:off x="4939500" y="724074"/>
            <a:ext cx="3837000" cy="3695100"/>
          </a:xfrm>
          <a:prstGeom prst="rect">
            <a:avLst/>
          </a:prstGeom>
          <a:noFill/>
          <a:ln>
            <a:noFill/>
          </a:ln>
        </p:spPr>
        <p:txBody>
          <a:bodyPr lIns="91425" tIns="91425" rIns="91425" bIns="91425" anchor="ctr" anchorCtr="0"/>
          <a:lstStyle>
            <a:lvl1pPr marL="0" marR="0" lvl="0"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1pPr>
            <a:lvl2pPr marL="0" marR="0" lvl="1"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2pPr>
            <a:lvl3pPr marL="0" marR="0" lvl="2"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3pPr>
            <a:lvl4pPr marL="0" marR="0" lvl="3"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4pPr>
            <a:lvl5pPr marL="0" marR="0" lvl="4"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3094" name="Shape 3094"/>
          <p:cNvSpPr txBox="1">
            <a:spLocks noGrp="1"/>
          </p:cNvSpPr>
          <p:nvPr>
            <p:ph type="sldNum" idx="12"/>
          </p:nvPr>
        </p:nvSpPr>
        <p:spPr>
          <a:xfrm>
            <a:off x="8684392" y="4700842"/>
            <a:ext cx="3369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25945973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18.xml><?xml version="1.0" encoding="utf-8"?>
<p:sldLayout xmlns:a="http://schemas.openxmlformats.org/drawingml/2006/main" xmlns:r="http://schemas.openxmlformats.org/officeDocument/2006/relationships" xmlns:p="http://schemas.openxmlformats.org/presentationml/2006/main">
  <p:cSld name="9_Caption">
    <p:spTree>
      <p:nvGrpSpPr>
        <p:cNvPr id="1" name="Shape 3095"/>
        <p:cNvGrpSpPr/>
        <p:nvPr/>
      </p:nvGrpSpPr>
      <p:grpSpPr>
        <a:xfrm>
          <a:off x="0" y="0"/>
          <a:ext cx="0" cy="0"/>
          <a:chOff x="0" y="0"/>
          <a:chExt cx="0" cy="0"/>
        </a:xfrm>
      </p:grpSpPr>
      <p:sp>
        <p:nvSpPr>
          <p:cNvPr id="3096" name="Shape 3096"/>
          <p:cNvSpPr txBox="1">
            <a:spLocks noGrp="1"/>
          </p:cNvSpPr>
          <p:nvPr>
            <p:ph type="body" idx="1"/>
          </p:nvPr>
        </p:nvSpPr>
        <p:spPr>
          <a:xfrm>
            <a:off x="311697" y="4230575"/>
            <a:ext cx="5998800" cy="6051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1pPr>
            <a:lvl2pPr marL="114300" marR="0" lvl="1" indent="0" algn="l" rtl="0">
              <a:lnSpc>
                <a:spcPct val="100000"/>
              </a:lnSpc>
              <a:spcBef>
                <a:spcPts val="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2pPr>
            <a:lvl3pPr marL="114300" marR="0" lvl="2" indent="0" algn="l" rtl="0">
              <a:lnSpc>
                <a:spcPct val="100000"/>
              </a:lnSpc>
              <a:spcBef>
                <a:spcPts val="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3pPr>
            <a:lvl4pPr marL="114300" marR="0" lvl="3" indent="0" algn="l" rtl="0">
              <a:lnSpc>
                <a:spcPct val="100000"/>
              </a:lnSpc>
              <a:spcBef>
                <a:spcPts val="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4pPr>
            <a:lvl5pPr marL="114300" marR="0" lvl="4" indent="0" algn="l" rtl="0">
              <a:lnSpc>
                <a:spcPct val="100000"/>
              </a:lnSpc>
              <a:spcBef>
                <a:spcPts val="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3097" name="Shape 3097"/>
          <p:cNvSpPr txBox="1">
            <a:spLocks noGrp="1"/>
          </p:cNvSpPr>
          <p:nvPr>
            <p:ph type="sldNum" idx="12"/>
          </p:nvPr>
        </p:nvSpPr>
        <p:spPr>
          <a:xfrm>
            <a:off x="8684392" y="4700842"/>
            <a:ext cx="3369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7034261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19.xml><?xml version="1.0" encoding="utf-8"?>
<p:sldLayout xmlns:a="http://schemas.openxmlformats.org/drawingml/2006/main" xmlns:r="http://schemas.openxmlformats.org/officeDocument/2006/relationships" xmlns:p="http://schemas.openxmlformats.org/presentationml/2006/main">
  <p:cSld name="9_Big number">
    <p:spTree>
      <p:nvGrpSpPr>
        <p:cNvPr id="1" name="Shape 3098"/>
        <p:cNvGrpSpPr/>
        <p:nvPr/>
      </p:nvGrpSpPr>
      <p:grpSpPr>
        <a:xfrm>
          <a:off x="0" y="0"/>
          <a:ext cx="0" cy="0"/>
          <a:chOff x="0" y="0"/>
          <a:chExt cx="0" cy="0"/>
        </a:xfrm>
      </p:grpSpPr>
      <p:sp>
        <p:nvSpPr>
          <p:cNvPr id="3099" name="Shape 3099"/>
          <p:cNvSpPr txBox="1">
            <a:spLocks noGrp="1"/>
          </p:cNvSpPr>
          <p:nvPr>
            <p:ph type="title"/>
          </p:nvPr>
        </p:nvSpPr>
        <p:spPr>
          <a:xfrm>
            <a:off x="311697" y="1106125"/>
            <a:ext cx="8520600" cy="19635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rgbClr val="000000"/>
              </a:buClr>
              <a:buFont typeface="Arial"/>
              <a:buNone/>
              <a:defRPr sz="120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100" name="Shape 3100"/>
          <p:cNvSpPr txBox="1">
            <a:spLocks noGrp="1"/>
          </p:cNvSpPr>
          <p:nvPr>
            <p:ph type="body" idx="1"/>
          </p:nvPr>
        </p:nvSpPr>
        <p:spPr>
          <a:xfrm>
            <a:off x="311697" y="3152225"/>
            <a:ext cx="8520600" cy="1300800"/>
          </a:xfrm>
          <a:prstGeom prst="rect">
            <a:avLst/>
          </a:prstGeom>
          <a:noFill/>
          <a:ln>
            <a:noFill/>
          </a:ln>
        </p:spPr>
        <p:txBody>
          <a:bodyPr lIns="91425" tIns="91425" rIns="91425" bIns="91425" anchor="t" anchorCtr="0"/>
          <a:lstStyle>
            <a:lvl1pPr marL="114300" marR="0" lvl="0" indent="0" algn="ctr"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1pPr>
            <a:lvl2pPr marL="114300" marR="0" lvl="1" indent="0" algn="ctr"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2pPr>
            <a:lvl3pPr marL="114300" marR="0" lvl="2" indent="0" algn="ctr"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3pPr>
            <a:lvl4pPr marL="114300" marR="0" lvl="3" indent="0" algn="ctr"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4pPr>
            <a:lvl5pPr marL="114300" marR="0" lvl="4" indent="0" algn="ctr"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3101" name="Shape 3101"/>
          <p:cNvSpPr txBox="1">
            <a:spLocks noGrp="1"/>
          </p:cNvSpPr>
          <p:nvPr>
            <p:ph type="sldNum" idx="12"/>
          </p:nvPr>
        </p:nvSpPr>
        <p:spPr>
          <a:xfrm>
            <a:off x="8684392" y="4700842"/>
            <a:ext cx="3369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32227610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cSld name="5 – Split">
    <p:spTree>
      <p:nvGrpSpPr>
        <p:cNvPr id="1" name="Shape 118"/>
        <p:cNvGrpSpPr/>
        <p:nvPr/>
      </p:nvGrpSpPr>
      <p:grpSpPr>
        <a:xfrm>
          <a:off x="0" y="0"/>
          <a:ext cx="0" cy="0"/>
          <a:chOff x="0" y="0"/>
          <a:chExt cx="0" cy="0"/>
        </a:xfrm>
      </p:grpSpPr>
      <p:cxnSp>
        <p:nvCxnSpPr>
          <p:cNvPr id="119" name="Shape 119"/>
          <p:cNvCxnSpPr/>
          <p:nvPr/>
        </p:nvCxnSpPr>
        <p:spPr>
          <a:xfrm>
            <a:off x="4572000" y="-214525"/>
            <a:ext cx="0" cy="119700"/>
          </a:xfrm>
          <a:prstGeom prst="straightConnector1">
            <a:avLst/>
          </a:prstGeom>
          <a:noFill/>
          <a:ln w="9525" cap="flat" cmpd="sng">
            <a:solidFill>
              <a:srgbClr val="FFFFFF"/>
            </a:solidFill>
            <a:prstDash val="solid"/>
            <a:round/>
            <a:headEnd type="none" w="lg" len="lg"/>
            <a:tailEnd type="none" w="lg" len="lg"/>
          </a:ln>
        </p:spPr>
      </p:cxnSp>
      <p:grpSp>
        <p:nvGrpSpPr>
          <p:cNvPr id="120" name="Shape 120"/>
          <p:cNvGrpSpPr/>
          <p:nvPr/>
        </p:nvGrpSpPr>
        <p:grpSpPr>
          <a:xfrm>
            <a:off x="287525" y="4854556"/>
            <a:ext cx="634914" cy="148716"/>
            <a:chOff x="1841475" y="2392725"/>
            <a:chExt cx="3928925" cy="920275"/>
          </a:xfrm>
        </p:grpSpPr>
        <p:sp>
          <p:nvSpPr>
            <p:cNvPr id="121" name="Shape 121"/>
            <p:cNvSpPr/>
            <p:nvPr/>
          </p:nvSpPr>
          <p:spPr>
            <a:xfrm>
              <a:off x="2574175" y="2392725"/>
              <a:ext cx="139950" cy="905175"/>
            </a:xfrm>
            <a:custGeom>
              <a:avLst/>
              <a:gdLst/>
              <a:ahLst/>
              <a:cxnLst/>
              <a:rect l="0" t="0" r="0" b="0"/>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wrap="square" lIns="91425" tIns="91425" rIns="91425" bIns="91425" anchor="ctr" anchorCtr="0">
              <a:noAutofit/>
            </a:bodyPr>
            <a:lstStyle/>
            <a:p>
              <a:pPr>
                <a:buClrTx/>
                <a:buFontTx/>
                <a:buNone/>
              </a:pPr>
              <a:endParaRPr/>
            </a:p>
          </p:txBody>
        </p:sp>
        <p:sp>
          <p:nvSpPr>
            <p:cNvPr id="122" name="Shape 122"/>
            <p:cNvSpPr/>
            <p:nvPr/>
          </p:nvSpPr>
          <p:spPr>
            <a:xfrm>
              <a:off x="2816875" y="2626700"/>
              <a:ext cx="703700" cy="686300"/>
            </a:xfrm>
            <a:custGeom>
              <a:avLst/>
              <a:gdLst/>
              <a:ahLst/>
              <a:cxnLst/>
              <a:rect l="0" t="0" r="0" b="0"/>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wrap="square" lIns="91425" tIns="91425" rIns="91425" bIns="91425" anchor="ctr" anchorCtr="0">
              <a:noAutofit/>
            </a:bodyPr>
            <a:lstStyle/>
            <a:p>
              <a:pPr>
                <a:buClrTx/>
                <a:buFontTx/>
                <a:buNone/>
              </a:pPr>
              <a:endParaRPr/>
            </a:p>
          </p:txBody>
        </p:sp>
        <p:sp>
          <p:nvSpPr>
            <p:cNvPr id="123" name="Shape 123"/>
            <p:cNvSpPr/>
            <p:nvPr/>
          </p:nvSpPr>
          <p:spPr>
            <a:xfrm>
              <a:off x="3557125" y="2626700"/>
              <a:ext cx="614900" cy="685700"/>
            </a:xfrm>
            <a:custGeom>
              <a:avLst/>
              <a:gdLst/>
              <a:ahLst/>
              <a:cxnLst/>
              <a:rect l="0" t="0" r="0" b="0"/>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wrap="square" lIns="91425" tIns="91425" rIns="91425" bIns="91425" anchor="ctr" anchorCtr="0">
              <a:noAutofit/>
            </a:bodyPr>
            <a:lstStyle/>
            <a:p>
              <a:pPr>
                <a:buClrTx/>
                <a:buFontTx/>
                <a:buNone/>
              </a:pPr>
              <a:endParaRPr/>
            </a:p>
          </p:txBody>
        </p:sp>
        <p:sp>
          <p:nvSpPr>
            <p:cNvPr id="124" name="Shape 124"/>
            <p:cNvSpPr/>
            <p:nvPr/>
          </p:nvSpPr>
          <p:spPr>
            <a:xfrm>
              <a:off x="4732275" y="2617400"/>
              <a:ext cx="582350" cy="679925"/>
            </a:xfrm>
            <a:custGeom>
              <a:avLst/>
              <a:gdLst/>
              <a:ahLst/>
              <a:cxnLst/>
              <a:rect l="0" t="0" r="0" b="0"/>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wrap="square" lIns="91425" tIns="91425" rIns="91425" bIns="91425" anchor="ctr" anchorCtr="0">
              <a:noAutofit/>
            </a:bodyPr>
            <a:lstStyle/>
            <a:p>
              <a:pPr>
                <a:buClrTx/>
                <a:buFontTx/>
                <a:buNone/>
              </a:pPr>
              <a:endParaRPr/>
            </a:p>
          </p:txBody>
        </p:sp>
        <p:sp>
          <p:nvSpPr>
            <p:cNvPr id="125" name="Shape 125"/>
            <p:cNvSpPr/>
            <p:nvPr/>
          </p:nvSpPr>
          <p:spPr>
            <a:xfrm>
              <a:off x="5448725" y="2392725"/>
              <a:ext cx="139950" cy="905175"/>
            </a:xfrm>
            <a:custGeom>
              <a:avLst/>
              <a:gdLst/>
              <a:ahLst/>
              <a:cxnLst/>
              <a:rect l="0" t="0" r="0" b="0"/>
              <a:pathLst>
                <a:path w="5598" h="36207" extrusionOk="0">
                  <a:moveTo>
                    <a:pt x="1" y="0"/>
                  </a:moveTo>
                  <a:lnTo>
                    <a:pt x="1" y="36206"/>
                  </a:lnTo>
                  <a:lnTo>
                    <a:pt x="5598" y="36206"/>
                  </a:lnTo>
                  <a:lnTo>
                    <a:pt x="5598" y="0"/>
                  </a:lnTo>
                  <a:close/>
                </a:path>
              </a:pathLst>
            </a:custGeom>
            <a:solidFill>
              <a:srgbClr val="008774"/>
            </a:solidFill>
            <a:ln>
              <a:noFill/>
            </a:ln>
          </p:spPr>
          <p:txBody>
            <a:bodyPr wrap="square" lIns="91425" tIns="91425" rIns="91425" bIns="91425" anchor="ctr" anchorCtr="0">
              <a:noAutofit/>
            </a:bodyPr>
            <a:lstStyle/>
            <a:p>
              <a:pPr>
                <a:buClrTx/>
                <a:buFontTx/>
                <a:buNone/>
              </a:pPr>
              <a:endParaRPr/>
            </a:p>
          </p:txBody>
        </p:sp>
        <p:sp>
          <p:nvSpPr>
            <p:cNvPr id="126" name="Shape 126"/>
            <p:cNvSpPr/>
            <p:nvPr/>
          </p:nvSpPr>
          <p:spPr>
            <a:xfrm>
              <a:off x="1841475" y="2392725"/>
              <a:ext cx="617775" cy="904600"/>
            </a:xfrm>
            <a:custGeom>
              <a:avLst/>
              <a:gdLst/>
              <a:ahLst/>
              <a:cxnLst/>
              <a:rect l="0" t="0" r="0" b="0"/>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wrap="square" lIns="91425" tIns="91425" rIns="91425" bIns="91425" anchor="ctr" anchorCtr="0">
              <a:noAutofit/>
            </a:bodyPr>
            <a:lstStyle/>
            <a:p>
              <a:pPr>
                <a:buClrTx/>
                <a:buFontTx/>
                <a:buNone/>
              </a:pPr>
              <a:endParaRPr/>
            </a:p>
          </p:txBody>
        </p:sp>
        <p:sp>
          <p:nvSpPr>
            <p:cNvPr id="127" name="Shape 127"/>
            <p:cNvSpPr/>
            <p:nvPr/>
          </p:nvSpPr>
          <p:spPr>
            <a:xfrm>
              <a:off x="4278825" y="2482125"/>
              <a:ext cx="369275" cy="814025"/>
            </a:xfrm>
            <a:custGeom>
              <a:avLst/>
              <a:gdLst/>
              <a:ahLst/>
              <a:cxnLst/>
              <a:rect l="0" t="0" r="0" b="0"/>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wrap="square" lIns="91425" tIns="91425" rIns="91425" bIns="91425" anchor="ctr" anchorCtr="0">
              <a:noAutofit/>
            </a:bodyPr>
            <a:lstStyle/>
            <a:p>
              <a:pPr>
                <a:buClrTx/>
                <a:buFontTx/>
                <a:buNone/>
              </a:pPr>
              <a:endParaRPr/>
            </a:p>
          </p:txBody>
        </p:sp>
        <p:sp>
          <p:nvSpPr>
            <p:cNvPr id="128" name="Shape 128"/>
            <p:cNvSpPr/>
            <p:nvPr/>
          </p:nvSpPr>
          <p:spPr>
            <a:xfrm>
              <a:off x="5652525" y="3180600"/>
              <a:ext cx="117875" cy="117300"/>
            </a:xfrm>
            <a:custGeom>
              <a:avLst/>
              <a:gdLst/>
              <a:ahLst/>
              <a:cxnLst/>
              <a:rect l="0" t="0" r="0" b="0"/>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wrap="square" lIns="91425" tIns="91425" rIns="91425" bIns="91425" anchor="ctr" anchorCtr="0">
              <a:noAutofit/>
            </a:bodyPr>
            <a:lstStyle/>
            <a:p>
              <a:pPr>
                <a:buClrTx/>
                <a:buFontTx/>
                <a:buNone/>
              </a:pPr>
              <a:endParaRPr/>
            </a:p>
          </p:txBody>
        </p:sp>
      </p:grpSp>
      <p:sp>
        <p:nvSpPr>
          <p:cNvPr id="129" name="Shape 129"/>
          <p:cNvSpPr txBox="1">
            <a:spLocks noGrp="1"/>
          </p:cNvSpPr>
          <p:nvPr>
            <p:ph type="title"/>
          </p:nvPr>
        </p:nvSpPr>
        <p:spPr>
          <a:xfrm>
            <a:off x="192475" y="151275"/>
            <a:ext cx="8663100" cy="393900"/>
          </a:xfrm>
          <a:prstGeom prst="rect">
            <a:avLst/>
          </a:prstGeom>
          <a:noFill/>
          <a:ln>
            <a:noFill/>
          </a:ln>
        </p:spPr>
        <p:txBody>
          <a:bodyPr wrap="square" lIns="91425" tIns="91425" rIns="91425" bIns="91425" anchor="t" anchorCtr="0"/>
          <a:lstStyle>
            <a:lvl1pPr lvl="0" rtl="0">
              <a:spcBef>
                <a:spcPts val="0"/>
              </a:spcBef>
              <a:buNone/>
              <a:defRPr sz="2500" b="1">
                <a:solidFill>
                  <a:schemeClr val="dk1"/>
                </a:solidFill>
                <a:latin typeface="Proxima Nova"/>
                <a:ea typeface="Proxima Nova"/>
                <a:cs typeface="Proxima Nova"/>
                <a:sym typeface="Proxima Nova"/>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cxnSp>
        <p:nvCxnSpPr>
          <p:cNvPr id="130" name="Shape 130"/>
          <p:cNvCxnSpPr/>
          <p:nvPr/>
        </p:nvCxnSpPr>
        <p:spPr>
          <a:xfrm rot="10800000">
            <a:off x="4572000" y="905700"/>
            <a:ext cx="0" cy="3764400"/>
          </a:xfrm>
          <a:prstGeom prst="straightConnector1">
            <a:avLst/>
          </a:prstGeom>
          <a:noFill/>
          <a:ln w="19050" cap="flat" cmpd="sng">
            <a:solidFill>
              <a:srgbClr val="D9D9D9"/>
            </a:solidFill>
            <a:prstDash val="solid"/>
            <a:round/>
            <a:headEnd type="none" w="med" len="med"/>
            <a:tailEnd type="none" w="med" len="med"/>
          </a:ln>
        </p:spPr>
      </p:cxnSp>
      <p:sp>
        <p:nvSpPr>
          <p:cNvPr id="131" name="Shape 131"/>
          <p:cNvSpPr txBox="1">
            <a:spLocks noGrp="1"/>
          </p:cNvSpPr>
          <p:nvPr>
            <p:ph type="body" idx="1"/>
          </p:nvPr>
        </p:nvSpPr>
        <p:spPr>
          <a:xfrm>
            <a:off x="192475" y="900400"/>
            <a:ext cx="4112100" cy="3769500"/>
          </a:xfrm>
          <a:prstGeom prst="rect">
            <a:avLst/>
          </a:prstGeom>
          <a:noFill/>
          <a:ln>
            <a:noFill/>
          </a:ln>
        </p:spPr>
        <p:txBody>
          <a:bodyPr wrap="square" lIns="91425" tIns="91425" rIns="91425" bIns="91425" anchor="t" anchorCtr="0"/>
          <a:lstStyle>
            <a:lvl1pPr lvl="0" rtl="0">
              <a:lnSpc>
                <a:spcPct val="110000"/>
              </a:lnSpc>
              <a:spcBef>
                <a:spcPts val="0"/>
              </a:spcBef>
              <a:spcAft>
                <a:spcPts val="1000"/>
              </a:spcAft>
              <a:buClr>
                <a:schemeClr val="dk1"/>
              </a:buClr>
              <a:buSzPct val="100000"/>
              <a:buFont typeface="Proxima Nova"/>
              <a:buChar char="●"/>
              <a:defRPr sz="1300">
                <a:solidFill>
                  <a:schemeClr val="dk1"/>
                </a:solidFill>
                <a:latin typeface="Proxima Nova"/>
                <a:ea typeface="Proxima Nova"/>
                <a:cs typeface="Proxima Nova"/>
                <a:sym typeface="Proxima Nova"/>
              </a:defRPr>
            </a:lvl1pPr>
            <a:lvl2pPr lvl="1" rtl="0">
              <a:lnSpc>
                <a:spcPct val="110000"/>
              </a:lnSpc>
              <a:spcBef>
                <a:spcPts val="0"/>
              </a:spcBef>
              <a:spcAft>
                <a:spcPts val="1000"/>
              </a:spcAft>
              <a:buClr>
                <a:schemeClr val="dk1"/>
              </a:buClr>
              <a:buSzPct val="100000"/>
              <a:buFont typeface="Proxima Nova"/>
              <a:buChar char="○"/>
              <a:defRPr sz="1300">
                <a:solidFill>
                  <a:schemeClr val="dk1"/>
                </a:solidFill>
                <a:latin typeface="Proxima Nova"/>
                <a:ea typeface="Proxima Nova"/>
                <a:cs typeface="Proxima Nova"/>
                <a:sym typeface="Proxima Nova"/>
              </a:defRPr>
            </a:lvl2pPr>
            <a:lvl3pPr lvl="2" rtl="0">
              <a:lnSpc>
                <a:spcPct val="110000"/>
              </a:lnSpc>
              <a:spcBef>
                <a:spcPts val="0"/>
              </a:spcBef>
              <a:spcAft>
                <a:spcPts val="1000"/>
              </a:spcAft>
              <a:buClr>
                <a:schemeClr val="dk1"/>
              </a:buClr>
              <a:buSzPct val="100000"/>
              <a:buFont typeface="Proxima Nova"/>
              <a:buChar char="■"/>
              <a:defRPr sz="1300">
                <a:solidFill>
                  <a:schemeClr val="dk1"/>
                </a:solidFill>
                <a:latin typeface="Proxima Nova"/>
                <a:ea typeface="Proxima Nova"/>
                <a:cs typeface="Proxima Nova"/>
                <a:sym typeface="Proxima Nova"/>
              </a:defRPr>
            </a:lvl3pPr>
            <a:lvl4pPr lvl="3" rtl="0">
              <a:lnSpc>
                <a:spcPct val="110000"/>
              </a:lnSpc>
              <a:spcBef>
                <a:spcPts val="0"/>
              </a:spcBef>
              <a:spcAft>
                <a:spcPts val="1000"/>
              </a:spcAft>
              <a:buClr>
                <a:schemeClr val="dk1"/>
              </a:buClr>
              <a:buSzPct val="100000"/>
              <a:buFont typeface="Proxima Nova"/>
              <a:buChar char="●"/>
              <a:defRPr sz="1300">
                <a:solidFill>
                  <a:schemeClr val="dk1"/>
                </a:solidFill>
                <a:latin typeface="Proxima Nova"/>
                <a:ea typeface="Proxima Nova"/>
                <a:cs typeface="Proxima Nova"/>
                <a:sym typeface="Proxima Nova"/>
              </a:defRPr>
            </a:lvl4pPr>
            <a:lvl5pPr lvl="4" rtl="0">
              <a:lnSpc>
                <a:spcPct val="110000"/>
              </a:lnSpc>
              <a:spcBef>
                <a:spcPts val="0"/>
              </a:spcBef>
              <a:spcAft>
                <a:spcPts val="1000"/>
              </a:spcAft>
              <a:buClr>
                <a:schemeClr val="dk1"/>
              </a:buClr>
              <a:buSzPct val="100000"/>
              <a:buFont typeface="Proxima Nova"/>
              <a:buChar char="○"/>
              <a:defRPr sz="1300">
                <a:solidFill>
                  <a:schemeClr val="dk1"/>
                </a:solidFill>
                <a:latin typeface="Proxima Nova"/>
                <a:ea typeface="Proxima Nova"/>
                <a:cs typeface="Proxima Nova"/>
                <a:sym typeface="Proxima Nova"/>
              </a:defRPr>
            </a:lvl5pPr>
            <a:lvl6pPr lvl="5" rtl="0">
              <a:lnSpc>
                <a:spcPct val="110000"/>
              </a:lnSpc>
              <a:spcBef>
                <a:spcPts val="0"/>
              </a:spcBef>
              <a:spcAft>
                <a:spcPts val="1000"/>
              </a:spcAft>
              <a:buClr>
                <a:schemeClr val="dk1"/>
              </a:buClr>
              <a:buSzPct val="100000"/>
              <a:buFont typeface="Proxima Nova"/>
              <a:buChar char="■"/>
              <a:defRPr sz="1300">
                <a:solidFill>
                  <a:schemeClr val="dk1"/>
                </a:solidFill>
                <a:latin typeface="Proxima Nova"/>
                <a:ea typeface="Proxima Nova"/>
                <a:cs typeface="Proxima Nova"/>
                <a:sym typeface="Proxima Nova"/>
              </a:defRPr>
            </a:lvl6pPr>
            <a:lvl7pPr lvl="6" rtl="0">
              <a:lnSpc>
                <a:spcPct val="110000"/>
              </a:lnSpc>
              <a:spcBef>
                <a:spcPts val="0"/>
              </a:spcBef>
              <a:spcAft>
                <a:spcPts val="1000"/>
              </a:spcAft>
              <a:buClr>
                <a:schemeClr val="dk1"/>
              </a:buClr>
              <a:buSzPct val="100000"/>
              <a:buFont typeface="Proxima Nova"/>
              <a:buChar char="●"/>
              <a:defRPr sz="1300">
                <a:solidFill>
                  <a:schemeClr val="dk1"/>
                </a:solidFill>
                <a:latin typeface="Proxima Nova"/>
                <a:ea typeface="Proxima Nova"/>
                <a:cs typeface="Proxima Nova"/>
                <a:sym typeface="Proxima Nova"/>
              </a:defRPr>
            </a:lvl7pPr>
            <a:lvl8pPr lvl="7" rtl="0">
              <a:lnSpc>
                <a:spcPct val="110000"/>
              </a:lnSpc>
              <a:spcBef>
                <a:spcPts val="0"/>
              </a:spcBef>
              <a:spcAft>
                <a:spcPts val="1000"/>
              </a:spcAft>
              <a:buClr>
                <a:schemeClr val="dk1"/>
              </a:buClr>
              <a:buSzPct val="100000"/>
              <a:buFont typeface="Proxima Nova"/>
              <a:buChar char="○"/>
              <a:defRPr sz="1300">
                <a:solidFill>
                  <a:schemeClr val="dk1"/>
                </a:solidFill>
                <a:latin typeface="Proxima Nova"/>
                <a:ea typeface="Proxima Nova"/>
                <a:cs typeface="Proxima Nova"/>
                <a:sym typeface="Proxima Nova"/>
              </a:defRPr>
            </a:lvl8pPr>
            <a:lvl9pPr lvl="8" rtl="0">
              <a:lnSpc>
                <a:spcPct val="110000"/>
              </a:lnSpc>
              <a:spcBef>
                <a:spcPts val="0"/>
              </a:spcBef>
              <a:spcAft>
                <a:spcPts val="1000"/>
              </a:spcAft>
              <a:buClr>
                <a:schemeClr val="dk1"/>
              </a:buClr>
              <a:buSzPct val="100000"/>
              <a:buFont typeface="Proxima Nova"/>
              <a:buChar char="■"/>
              <a:defRPr sz="1300">
                <a:solidFill>
                  <a:schemeClr val="dk1"/>
                </a:solidFill>
                <a:latin typeface="Proxima Nova"/>
                <a:ea typeface="Proxima Nova"/>
                <a:cs typeface="Proxima Nova"/>
                <a:sym typeface="Proxima Nova"/>
              </a:defRPr>
            </a:lvl9pPr>
          </a:lstStyle>
          <a:p>
            <a:endParaRPr/>
          </a:p>
        </p:txBody>
      </p:sp>
      <p:sp>
        <p:nvSpPr>
          <p:cNvPr id="132" name="Shape 132"/>
          <p:cNvSpPr txBox="1">
            <a:spLocks noGrp="1"/>
          </p:cNvSpPr>
          <p:nvPr>
            <p:ph type="body" idx="2"/>
          </p:nvPr>
        </p:nvSpPr>
        <p:spPr>
          <a:xfrm>
            <a:off x="4750000" y="900400"/>
            <a:ext cx="4112100" cy="3769500"/>
          </a:xfrm>
          <a:prstGeom prst="rect">
            <a:avLst/>
          </a:prstGeom>
          <a:noFill/>
          <a:ln>
            <a:noFill/>
          </a:ln>
        </p:spPr>
        <p:txBody>
          <a:bodyPr wrap="square" lIns="91425" tIns="91425" rIns="91425" bIns="91425" anchor="t" anchorCtr="0"/>
          <a:lstStyle>
            <a:lvl1pPr lvl="0" rtl="0">
              <a:lnSpc>
                <a:spcPct val="110000"/>
              </a:lnSpc>
              <a:spcBef>
                <a:spcPts val="0"/>
              </a:spcBef>
              <a:spcAft>
                <a:spcPts val="1000"/>
              </a:spcAft>
              <a:buClr>
                <a:schemeClr val="dk1"/>
              </a:buClr>
              <a:buSzPct val="100000"/>
              <a:buFont typeface="Proxima Nova"/>
              <a:buChar char="●"/>
              <a:defRPr sz="1300">
                <a:solidFill>
                  <a:schemeClr val="dk1"/>
                </a:solidFill>
                <a:latin typeface="Proxima Nova"/>
                <a:ea typeface="Proxima Nova"/>
                <a:cs typeface="Proxima Nova"/>
                <a:sym typeface="Proxima Nova"/>
              </a:defRPr>
            </a:lvl1pPr>
            <a:lvl2pPr lvl="1" rtl="0">
              <a:lnSpc>
                <a:spcPct val="110000"/>
              </a:lnSpc>
              <a:spcBef>
                <a:spcPts val="0"/>
              </a:spcBef>
              <a:spcAft>
                <a:spcPts val="1000"/>
              </a:spcAft>
              <a:buClr>
                <a:schemeClr val="dk1"/>
              </a:buClr>
              <a:buSzPct val="100000"/>
              <a:buFont typeface="Proxima Nova"/>
              <a:buChar char="○"/>
              <a:defRPr sz="1300">
                <a:solidFill>
                  <a:schemeClr val="dk1"/>
                </a:solidFill>
                <a:latin typeface="Proxima Nova"/>
                <a:ea typeface="Proxima Nova"/>
                <a:cs typeface="Proxima Nova"/>
                <a:sym typeface="Proxima Nova"/>
              </a:defRPr>
            </a:lvl2pPr>
            <a:lvl3pPr lvl="2" rtl="0">
              <a:lnSpc>
                <a:spcPct val="110000"/>
              </a:lnSpc>
              <a:spcBef>
                <a:spcPts val="0"/>
              </a:spcBef>
              <a:spcAft>
                <a:spcPts val="1000"/>
              </a:spcAft>
              <a:buClr>
                <a:schemeClr val="dk1"/>
              </a:buClr>
              <a:buSzPct val="100000"/>
              <a:buFont typeface="Proxima Nova"/>
              <a:buChar char="■"/>
              <a:defRPr sz="1300">
                <a:solidFill>
                  <a:schemeClr val="dk1"/>
                </a:solidFill>
                <a:latin typeface="Proxima Nova"/>
                <a:ea typeface="Proxima Nova"/>
                <a:cs typeface="Proxima Nova"/>
                <a:sym typeface="Proxima Nova"/>
              </a:defRPr>
            </a:lvl3pPr>
            <a:lvl4pPr lvl="3" rtl="0">
              <a:lnSpc>
                <a:spcPct val="110000"/>
              </a:lnSpc>
              <a:spcBef>
                <a:spcPts val="0"/>
              </a:spcBef>
              <a:spcAft>
                <a:spcPts val="1000"/>
              </a:spcAft>
              <a:buClr>
                <a:schemeClr val="dk1"/>
              </a:buClr>
              <a:buSzPct val="100000"/>
              <a:buFont typeface="Proxima Nova"/>
              <a:buChar char="●"/>
              <a:defRPr sz="1300">
                <a:solidFill>
                  <a:schemeClr val="dk1"/>
                </a:solidFill>
                <a:latin typeface="Proxima Nova"/>
                <a:ea typeface="Proxima Nova"/>
                <a:cs typeface="Proxima Nova"/>
                <a:sym typeface="Proxima Nova"/>
              </a:defRPr>
            </a:lvl4pPr>
            <a:lvl5pPr lvl="4" rtl="0">
              <a:lnSpc>
                <a:spcPct val="110000"/>
              </a:lnSpc>
              <a:spcBef>
                <a:spcPts val="0"/>
              </a:spcBef>
              <a:spcAft>
                <a:spcPts val="1000"/>
              </a:spcAft>
              <a:buClr>
                <a:schemeClr val="dk1"/>
              </a:buClr>
              <a:buSzPct val="100000"/>
              <a:buFont typeface="Proxima Nova"/>
              <a:buChar char="○"/>
              <a:defRPr sz="1300">
                <a:solidFill>
                  <a:schemeClr val="dk1"/>
                </a:solidFill>
                <a:latin typeface="Proxima Nova"/>
                <a:ea typeface="Proxima Nova"/>
                <a:cs typeface="Proxima Nova"/>
                <a:sym typeface="Proxima Nova"/>
              </a:defRPr>
            </a:lvl5pPr>
            <a:lvl6pPr lvl="5" rtl="0">
              <a:lnSpc>
                <a:spcPct val="110000"/>
              </a:lnSpc>
              <a:spcBef>
                <a:spcPts val="0"/>
              </a:spcBef>
              <a:spcAft>
                <a:spcPts val="1000"/>
              </a:spcAft>
              <a:buClr>
                <a:schemeClr val="dk1"/>
              </a:buClr>
              <a:buSzPct val="100000"/>
              <a:buFont typeface="Proxima Nova"/>
              <a:buChar char="■"/>
              <a:defRPr sz="1300">
                <a:solidFill>
                  <a:schemeClr val="dk1"/>
                </a:solidFill>
                <a:latin typeface="Proxima Nova"/>
                <a:ea typeface="Proxima Nova"/>
                <a:cs typeface="Proxima Nova"/>
                <a:sym typeface="Proxima Nova"/>
              </a:defRPr>
            </a:lvl6pPr>
            <a:lvl7pPr lvl="6" rtl="0">
              <a:lnSpc>
                <a:spcPct val="110000"/>
              </a:lnSpc>
              <a:spcBef>
                <a:spcPts val="0"/>
              </a:spcBef>
              <a:spcAft>
                <a:spcPts val="1000"/>
              </a:spcAft>
              <a:buClr>
                <a:schemeClr val="dk1"/>
              </a:buClr>
              <a:buSzPct val="100000"/>
              <a:buFont typeface="Proxima Nova"/>
              <a:buChar char="●"/>
              <a:defRPr sz="1300">
                <a:solidFill>
                  <a:schemeClr val="dk1"/>
                </a:solidFill>
                <a:latin typeface="Proxima Nova"/>
                <a:ea typeface="Proxima Nova"/>
                <a:cs typeface="Proxima Nova"/>
                <a:sym typeface="Proxima Nova"/>
              </a:defRPr>
            </a:lvl7pPr>
            <a:lvl8pPr lvl="7" rtl="0">
              <a:lnSpc>
                <a:spcPct val="110000"/>
              </a:lnSpc>
              <a:spcBef>
                <a:spcPts val="0"/>
              </a:spcBef>
              <a:spcAft>
                <a:spcPts val="1000"/>
              </a:spcAft>
              <a:buClr>
                <a:schemeClr val="dk1"/>
              </a:buClr>
              <a:buSzPct val="100000"/>
              <a:buFont typeface="Proxima Nova"/>
              <a:buChar char="○"/>
              <a:defRPr sz="1300">
                <a:solidFill>
                  <a:schemeClr val="dk1"/>
                </a:solidFill>
                <a:latin typeface="Proxima Nova"/>
                <a:ea typeface="Proxima Nova"/>
                <a:cs typeface="Proxima Nova"/>
                <a:sym typeface="Proxima Nova"/>
              </a:defRPr>
            </a:lvl8pPr>
            <a:lvl9pPr lvl="8" rtl="0">
              <a:lnSpc>
                <a:spcPct val="110000"/>
              </a:lnSpc>
              <a:spcBef>
                <a:spcPts val="0"/>
              </a:spcBef>
              <a:spcAft>
                <a:spcPts val="1000"/>
              </a:spcAft>
              <a:buClr>
                <a:schemeClr val="dk1"/>
              </a:buClr>
              <a:buSzPct val="100000"/>
              <a:buFont typeface="Proxima Nova"/>
              <a:buChar char="■"/>
              <a:defRPr sz="1300">
                <a:solidFill>
                  <a:schemeClr val="dk1"/>
                </a:solidFill>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6689198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20.xml><?xml version="1.0" encoding="utf-8"?>
<p:sldLayout xmlns:a="http://schemas.openxmlformats.org/drawingml/2006/main" xmlns:r="http://schemas.openxmlformats.org/officeDocument/2006/relationships" xmlns:p="http://schemas.openxmlformats.org/presentationml/2006/main">
  <p:cSld name="55_Blank">
    <p:spTree>
      <p:nvGrpSpPr>
        <p:cNvPr id="1" name="Shape 3102"/>
        <p:cNvGrpSpPr/>
        <p:nvPr/>
      </p:nvGrpSpPr>
      <p:grpSpPr>
        <a:xfrm>
          <a:off x="0" y="0"/>
          <a:ext cx="0" cy="0"/>
          <a:chOff x="0" y="0"/>
          <a:chExt cx="0" cy="0"/>
        </a:xfrm>
      </p:grpSpPr>
      <p:sp>
        <p:nvSpPr>
          <p:cNvPr id="3103" name="Shape 3103"/>
          <p:cNvSpPr txBox="1">
            <a:spLocks noGrp="1"/>
          </p:cNvSpPr>
          <p:nvPr>
            <p:ph type="sldNum" idx="12"/>
          </p:nvPr>
        </p:nvSpPr>
        <p:spPr>
          <a:xfrm>
            <a:off x="8684392" y="4700842"/>
            <a:ext cx="3369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24332672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21.xml><?xml version="1.0" encoding="utf-8"?>
<p:sldLayout xmlns:a="http://schemas.openxmlformats.org/drawingml/2006/main" xmlns:r="http://schemas.openxmlformats.org/officeDocument/2006/relationships" xmlns:p="http://schemas.openxmlformats.org/presentationml/2006/main">
  <p:cSld name="9_Title">
    <p:bg>
      <p:bgPr>
        <a:solidFill>
          <a:srgbClr val="1AB9A5"/>
        </a:solidFill>
        <a:effectLst/>
      </p:bgPr>
    </p:bg>
    <p:spTree>
      <p:nvGrpSpPr>
        <p:cNvPr id="1" name="Shape 3104"/>
        <p:cNvGrpSpPr/>
        <p:nvPr/>
      </p:nvGrpSpPr>
      <p:grpSpPr>
        <a:xfrm>
          <a:off x="0" y="0"/>
          <a:ext cx="0" cy="0"/>
          <a:chOff x="0" y="0"/>
          <a:chExt cx="0" cy="0"/>
        </a:xfrm>
      </p:grpSpPr>
      <p:pic>
        <p:nvPicPr>
          <p:cNvPr id="3105" name="Shape 3105" descr="Shape 1108"/>
          <p:cNvPicPr preferRelativeResize="0"/>
          <p:nvPr/>
        </p:nvPicPr>
        <p:blipFill rotWithShape="1">
          <a:blip r:embed="rId2">
            <a:alphaModFix/>
          </a:blip>
          <a:srcRect t="1905" r="8366" b="13799"/>
          <a:stretch/>
        </p:blipFill>
        <p:spPr>
          <a:xfrm>
            <a:off x="767535" y="-22"/>
            <a:ext cx="8376600" cy="5143500"/>
          </a:xfrm>
          <a:prstGeom prst="rect">
            <a:avLst/>
          </a:prstGeom>
          <a:noFill/>
          <a:ln>
            <a:noFill/>
          </a:ln>
        </p:spPr>
      </p:pic>
      <p:sp>
        <p:nvSpPr>
          <p:cNvPr id="3106" name="Shape 3106"/>
          <p:cNvSpPr/>
          <p:nvPr/>
        </p:nvSpPr>
        <p:spPr>
          <a:xfrm>
            <a:off x="0" y="-25"/>
            <a:ext cx="9144000" cy="5143500"/>
          </a:xfrm>
          <a:prstGeom prst="rect">
            <a:avLst/>
          </a:prstGeom>
          <a:gradFill>
            <a:gsLst>
              <a:gs pos="0">
                <a:srgbClr val="1AB9A5"/>
              </a:gs>
              <a:gs pos="10000">
                <a:srgbClr val="1AB9A5"/>
              </a:gs>
              <a:gs pos="100000">
                <a:srgbClr val="1AB9A5">
                  <a:alpha val="73725"/>
                </a:srgbClr>
              </a:gs>
            </a:gsLst>
            <a:lin ang="0" scaled="0"/>
          </a:gradFill>
          <a:ln>
            <a:noFill/>
          </a:ln>
        </p:spPr>
        <p:txBody>
          <a:bodyPr lIns="45700" tIns="45700" rIns="45700" bIns="45700" anchor="ctr" anchorCtr="0">
            <a:noAutofit/>
          </a:bodyPr>
          <a:lstStyle/>
          <a:p>
            <a:pPr algn="ctr">
              <a:buClr>
                <a:srgbClr val="A9DBD6"/>
              </a:buClr>
            </a:pPr>
            <a:endParaRPr sz="1800">
              <a:solidFill>
                <a:srgbClr val="A9DBD6"/>
              </a:solidFill>
            </a:endParaRPr>
          </a:p>
        </p:txBody>
      </p:sp>
      <p:pic>
        <p:nvPicPr>
          <p:cNvPr id="3107" name="Shape 3107" descr="Shape 1110"/>
          <p:cNvPicPr preferRelativeResize="0"/>
          <p:nvPr/>
        </p:nvPicPr>
        <p:blipFill rotWithShape="1">
          <a:blip r:embed="rId3">
            <a:alphaModFix/>
          </a:blip>
          <a:srcRect/>
          <a:stretch/>
        </p:blipFill>
        <p:spPr>
          <a:xfrm>
            <a:off x="224819" y="515477"/>
            <a:ext cx="2353800" cy="921000"/>
          </a:xfrm>
          <a:prstGeom prst="rect">
            <a:avLst/>
          </a:prstGeom>
          <a:noFill/>
          <a:ln>
            <a:noFill/>
          </a:ln>
        </p:spPr>
      </p:pic>
      <p:cxnSp>
        <p:nvCxnSpPr>
          <p:cNvPr id="3108" name="Shape 3108"/>
          <p:cNvCxnSpPr/>
          <p:nvPr/>
        </p:nvCxnSpPr>
        <p:spPr>
          <a:xfrm>
            <a:off x="762343" y="3110100"/>
            <a:ext cx="738900" cy="0"/>
          </a:xfrm>
          <a:prstGeom prst="straightConnector1">
            <a:avLst/>
          </a:prstGeom>
          <a:noFill/>
          <a:ln w="38100" cap="flat" cmpd="sng">
            <a:solidFill>
              <a:srgbClr val="00253E"/>
            </a:solidFill>
            <a:prstDash val="solid"/>
            <a:round/>
            <a:headEnd type="none" w="med" len="med"/>
            <a:tailEnd type="none" w="med" len="med"/>
          </a:ln>
        </p:spPr>
      </p:cxnSp>
      <p:sp>
        <p:nvSpPr>
          <p:cNvPr id="3109" name="Shape 3109"/>
          <p:cNvSpPr txBox="1">
            <a:spLocks noGrp="1"/>
          </p:cNvSpPr>
          <p:nvPr>
            <p:ph type="title"/>
          </p:nvPr>
        </p:nvSpPr>
        <p:spPr>
          <a:xfrm>
            <a:off x="668791" y="1737010"/>
            <a:ext cx="5854800" cy="11916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00253E"/>
              </a:buClr>
              <a:buFont typeface="Proxima Nova"/>
              <a:buNone/>
              <a:defRPr sz="3500" b="1" i="0" u="none" strike="noStrike" cap="none">
                <a:solidFill>
                  <a:srgbClr val="00253E"/>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110" name="Shape 3110"/>
          <p:cNvSpPr txBox="1"/>
          <p:nvPr/>
        </p:nvSpPr>
        <p:spPr>
          <a:xfrm>
            <a:off x="6402855" y="4782060"/>
            <a:ext cx="2656799" cy="284400"/>
          </a:xfrm>
          <a:prstGeom prst="rect">
            <a:avLst/>
          </a:prstGeom>
          <a:noFill/>
          <a:ln>
            <a:noFill/>
          </a:ln>
        </p:spPr>
        <p:txBody>
          <a:bodyPr lIns="91375" tIns="91375" rIns="91375" bIns="91375" anchor="t" anchorCtr="0">
            <a:noAutofit/>
          </a:bodyPr>
          <a:lstStyle/>
          <a:p>
            <a:pPr algn="r">
              <a:buClr>
                <a:srgbClr val="D5EDEA"/>
              </a:buClr>
              <a:buSzPct val="25000"/>
              <a:buFont typeface="Proxima Nova"/>
              <a:buNone/>
            </a:pPr>
            <a:r>
              <a:rPr lang="en" sz="700">
                <a:solidFill>
                  <a:srgbClr val="D5EDEA"/>
                </a:solidFill>
                <a:latin typeface="Proxima Nova"/>
                <a:ea typeface="Proxima Nova"/>
                <a:cs typeface="Proxima Nova"/>
                <a:sym typeface="Proxima Nova"/>
              </a:rPr>
              <a:t>© Copyright 2017 Pivotal Software, Inc. All rights Reserved.</a:t>
            </a:r>
          </a:p>
        </p:txBody>
      </p:sp>
      <p:sp>
        <p:nvSpPr>
          <p:cNvPr id="3111" name="Shape 3111"/>
          <p:cNvSpPr txBox="1">
            <a:spLocks noGrp="1"/>
          </p:cNvSpPr>
          <p:nvPr>
            <p:ph type="sldNum" idx="12"/>
          </p:nvPr>
        </p:nvSpPr>
        <p:spPr>
          <a:xfrm>
            <a:off x="6216435" y="4608089"/>
            <a:ext cx="3369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28716378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22.xml><?xml version="1.0" encoding="utf-8"?>
<p:sldLayout xmlns:a="http://schemas.openxmlformats.org/drawingml/2006/main" xmlns:r="http://schemas.openxmlformats.org/officeDocument/2006/relationships" xmlns:p="http://schemas.openxmlformats.org/presentationml/2006/main">
  <p:cSld name="9_Intro">
    <p:spTree>
      <p:nvGrpSpPr>
        <p:cNvPr id="1" name="Shape 3112"/>
        <p:cNvGrpSpPr/>
        <p:nvPr/>
      </p:nvGrpSpPr>
      <p:grpSpPr>
        <a:xfrm>
          <a:off x="0" y="0"/>
          <a:ext cx="0" cy="0"/>
          <a:chOff x="0" y="0"/>
          <a:chExt cx="0" cy="0"/>
        </a:xfrm>
      </p:grpSpPr>
      <p:sp>
        <p:nvSpPr>
          <p:cNvPr id="3113" name="Shape 3113"/>
          <p:cNvSpPr/>
          <p:nvPr/>
        </p:nvSpPr>
        <p:spPr>
          <a:xfrm>
            <a:off x="0" y="0"/>
            <a:ext cx="3048000" cy="5143500"/>
          </a:xfrm>
          <a:prstGeom prst="rect">
            <a:avLst/>
          </a:prstGeom>
          <a:solidFill>
            <a:srgbClr val="1AB9A5"/>
          </a:solidFill>
          <a:ln>
            <a:noFill/>
          </a:ln>
        </p:spPr>
        <p:txBody>
          <a:bodyPr lIns="45700" tIns="45700" rIns="45700" bIns="45700" anchor="ctr" anchorCtr="0">
            <a:noAutofit/>
          </a:bodyPr>
          <a:lstStyle/>
          <a:p>
            <a:endParaRPr/>
          </a:p>
        </p:txBody>
      </p:sp>
      <p:pic>
        <p:nvPicPr>
          <p:cNvPr id="3114" name="Shape 3114" descr="Shape 1117"/>
          <p:cNvPicPr preferRelativeResize="0"/>
          <p:nvPr/>
        </p:nvPicPr>
        <p:blipFill rotWithShape="1">
          <a:blip r:embed="rId2">
            <a:alphaModFix/>
          </a:blip>
          <a:srcRect l="10376" t="14302" r="10597" b="6369"/>
          <a:stretch/>
        </p:blipFill>
        <p:spPr>
          <a:xfrm>
            <a:off x="0" y="4793221"/>
            <a:ext cx="891600" cy="350400"/>
          </a:xfrm>
          <a:prstGeom prst="rect">
            <a:avLst/>
          </a:prstGeom>
          <a:noFill/>
          <a:ln>
            <a:noFill/>
          </a:ln>
        </p:spPr>
      </p:pic>
      <p:cxnSp>
        <p:nvCxnSpPr>
          <p:cNvPr id="3115" name="Shape 3115"/>
          <p:cNvCxnSpPr/>
          <p:nvPr/>
        </p:nvCxnSpPr>
        <p:spPr>
          <a:xfrm>
            <a:off x="301141" y="2126468"/>
            <a:ext cx="738900" cy="0"/>
          </a:xfrm>
          <a:prstGeom prst="straightConnector1">
            <a:avLst/>
          </a:prstGeom>
          <a:noFill/>
          <a:ln w="38100" cap="flat" cmpd="sng">
            <a:solidFill>
              <a:srgbClr val="00253E"/>
            </a:solidFill>
            <a:prstDash val="solid"/>
            <a:round/>
            <a:headEnd type="none" w="med" len="med"/>
            <a:tailEnd type="none" w="med" len="med"/>
          </a:ln>
        </p:spPr>
      </p:cxnSp>
      <p:sp>
        <p:nvSpPr>
          <p:cNvPr id="3116" name="Shape 3116"/>
          <p:cNvSpPr txBox="1">
            <a:spLocks noGrp="1"/>
          </p:cNvSpPr>
          <p:nvPr>
            <p:ph type="title"/>
          </p:nvPr>
        </p:nvSpPr>
        <p:spPr>
          <a:xfrm>
            <a:off x="220475" y="449002"/>
            <a:ext cx="2751300" cy="15744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rgbClr val="00253E"/>
              </a:buClr>
              <a:buFont typeface="Proxima Nova"/>
              <a:buNone/>
              <a:defRPr sz="2500" b="1" i="0" u="none" strike="noStrike" cap="none">
                <a:solidFill>
                  <a:srgbClr val="00253E"/>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cxnSp>
        <p:nvCxnSpPr>
          <p:cNvPr id="3117" name="Shape 3117"/>
          <p:cNvCxnSpPr/>
          <p:nvPr/>
        </p:nvCxnSpPr>
        <p:spPr>
          <a:xfrm>
            <a:off x="3040955" y="-214527"/>
            <a:ext cx="0" cy="119700"/>
          </a:xfrm>
          <a:prstGeom prst="straightConnector1">
            <a:avLst/>
          </a:prstGeom>
          <a:noFill/>
          <a:ln w="9525" cap="flat" cmpd="sng">
            <a:solidFill>
              <a:srgbClr val="FFFFFF"/>
            </a:solidFill>
            <a:prstDash val="solid"/>
            <a:round/>
            <a:headEnd type="none" w="med" len="med"/>
            <a:tailEnd type="none" w="med" len="med"/>
          </a:ln>
        </p:spPr>
      </p:cxnSp>
      <p:sp>
        <p:nvSpPr>
          <p:cNvPr id="3118" name="Shape 3118"/>
          <p:cNvSpPr txBox="1">
            <a:spLocks noGrp="1"/>
          </p:cNvSpPr>
          <p:nvPr>
            <p:ph type="sldNum" idx="12"/>
          </p:nvPr>
        </p:nvSpPr>
        <p:spPr>
          <a:xfrm>
            <a:off x="6216435" y="4608089"/>
            <a:ext cx="3369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12824283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23.xml><?xml version="1.0" encoding="utf-8"?>
<p:sldLayout xmlns:a="http://schemas.openxmlformats.org/drawingml/2006/main" xmlns:r="http://schemas.openxmlformats.org/officeDocument/2006/relationships" xmlns:p="http://schemas.openxmlformats.org/presentationml/2006/main">
  <p:cSld name="9_Body w/ Support">
    <p:spTree>
      <p:nvGrpSpPr>
        <p:cNvPr id="1" name="Shape 3119"/>
        <p:cNvGrpSpPr/>
        <p:nvPr/>
      </p:nvGrpSpPr>
      <p:grpSpPr>
        <a:xfrm>
          <a:off x="0" y="0"/>
          <a:ext cx="0" cy="0"/>
          <a:chOff x="0" y="0"/>
          <a:chExt cx="0" cy="0"/>
        </a:xfrm>
      </p:grpSpPr>
      <p:pic>
        <p:nvPicPr>
          <p:cNvPr id="3120" name="Shape 3120" descr="Shape 1123"/>
          <p:cNvPicPr preferRelativeResize="0"/>
          <p:nvPr/>
        </p:nvPicPr>
        <p:blipFill rotWithShape="1">
          <a:blip r:embed="rId2">
            <a:alphaModFix/>
          </a:blip>
          <a:srcRect/>
          <a:stretch/>
        </p:blipFill>
        <p:spPr>
          <a:xfrm>
            <a:off x="-10" y="4772092"/>
            <a:ext cx="897000" cy="371400"/>
          </a:xfrm>
          <a:prstGeom prst="rect">
            <a:avLst/>
          </a:prstGeom>
          <a:noFill/>
          <a:ln>
            <a:noFill/>
          </a:ln>
        </p:spPr>
      </p:pic>
      <p:cxnSp>
        <p:nvCxnSpPr>
          <p:cNvPr id="3121" name="Shape 3121"/>
          <p:cNvCxnSpPr/>
          <p:nvPr/>
        </p:nvCxnSpPr>
        <p:spPr>
          <a:xfrm rot="10800000">
            <a:off x="6098537" y="925301"/>
            <a:ext cx="0" cy="3807600"/>
          </a:xfrm>
          <a:prstGeom prst="straightConnector1">
            <a:avLst/>
          </a:prstGeom>
          <a:noFill/>
          <a:ln w="19050" cap="flat" cmpd="sng">
            <a:solidFill>
              <a:srgbClr val="D9D9D9"/>
            </a:solidFill>
            <a:prstDash val="solid"/>
            <a:round/>
            <a:headEnd type="none" w="med" len="med"/>
            <a:tailEnd type="none" w="med" len="med"/>
          </a:ln>
        </p:spPr>
      </p:cxnSp>
      <p:cxnSp>
        <p:nvCxnSpPr>
          <p:cNvPr id="3122" name="Shape 3122"/>
          <p:cNvCxnSpPr/>
          <p:nvPr/>
        </p:nvCxnSpPr>
        <p:spPr>
          <a:xfrm>
            <a:off x="6096000" y="-214527"/>
            <a:ext cx="0" cy="119700"/>
          </a:xfrm>
          <a:prstGeom prst="straightConnector1">
            <a:avLst/>
          </a:prstGeom>
          <a:noFill/>
          <a:ln w="9525" cap="flat" cmpd="sng">
            <a:solidFill>
              <a:srgbClr val="FFFFFF"/>
            </a:solidFill>
            <a:prstDash val="solid"/>
            <a:round/>
            <a:headEnd type="none" w="med" len="med"/>
            <a:tailEnd type="none" w="med" len="med"/>
          </a:ln>
        </p:spPr>
      </p:cxnSp>
      <p:sp>
        <p:nvSpPr>
          <p:cNvPr id="3123" name="Shape 3123"/>
          <p:cNvSpPr txBox="1">
            <a:spLocks noGrp="1"/>
          </p:cNvSpPr>
          <p:nvPr>
            <p:ph type="title"/>
          </p:nvPr>
        </p:nvSpPr>
        <p:spPr>
          <a:xfrm>
            <a:off x="253550" y="151271"/>
            <a:ext cx="8663100" cy="557700"/>
          </a:xfrm>
          <a:prstGeom prst="rect">
            <a:avLst/>
          </a:prstGeom>
          <a:noFill/>
          <a:ln>
            <a:noFill/>
          </a:ln>
        </p:spPr>
        <p:txBody>
          <a:bodyPr lIns="91425" tIns="91425" rIns="91425" bIns="91425" anchor="t" anchorCtr="0"/>
          <a:lstStyle>
            <a:lvl1pPr marL="0" marR="0" lvl="0" indent="0" algn="ctr" rtl="0">
              <a:lnSpc>
                <a:spcPct val="100000"/>
              </a:lnSpc>
              <a:spcBef>
                <a:spcPts val="0"/>
              </a:spcBef>
              <a:spcAft>
                <a:spcPts val="0"/>
              </a:spcAft>
              <a:buClr>
                <a:srgbClr val="00253E"/>
              </a:buClr>
              <a:buFont typeface="Proxima Nova"/>
              <a:buNone/>
              <a:defRPr sz="2500" b="1" i="0" u="none" strike="noStrike" cap="none">
                <a:solidFill>
                  <a:srgbClr val="00253E"/>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124" name="Shape 3124"/>
          <p:cNvSpPr txBox="1">
            <a:spLocks noGrp="1"/>
          </p:cNvSpPr>
          <p:nvPr>
            <p:ph type="sldNum" idx="12"/>
          </p:nvPr>
        </p:nvSpPr>
        <p:spPr>
          <a:xfrm>
            <a:off x="6216435" y="4608089"/>
            <a:ext cx="3369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32936242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24.xml><?xml version="1.0" encoding="utf-8"?>
<p:sldLayout xmlns:a="http://schemas.openxmlformats.org/drawingml/2006/main" xmlns:r="http://schemas.openxmlformats.org/officeDocument/2006/relationships" xmlns:p="http://schemas.openxmlformats.org/presentationml/2006/main">
  <p:cSld name="9_Body w/ Image">
    <p:spTree>
      <p:nvGrpSpPr>
        <p:cNvPr id="1" name="Shape 3125"/>
        <p:cNvGrpSpPr/>
        <p:nvPr/>
      </p:nvGrpSpPr>
      <p:grpSpPr>
        <a:xfrm>
          <a:off x="0" y="0"/>
          <a:ext cx="0" cy="0"/>
          <a:chOff x="0" y="0"/>
          <a:chExt cx="0" cy="0"/>
        </a:xfrm>
      </p:grpSpPr>
      <p:sp>
        <p:nvSpPr>
          <p:cNvPr id="3126" name="Shape 3126"/>
          <p:cNvSpPr/>
          <p:nvPr/>
        </p:nvSpPr>
        <p:spPr>
          <a:xfrm>
            <a:off x="6096000" y="0"/>
            <a:ext cx="3048000" cy="5143500"/>
          </a:xfrm>
          <a:prstGeom prst="rect">
            <a:avLst/>
          </a:prstGeom>
          <a:solidFill>
            <a:srgbClr val="EFEFEF"/>
          </a:solidFill>
          <a:ln>
            <a:noFill/>
          </a:ln>
        </p:spPr>
        <p:txBody>
          <a:bodyPr lIns="45700" tIns="45700" rIns="45700" bIns="45700" anchor="ctr" anchorCtr="0">
            <a:noAutofit/>
          </a:bodyPr>
          <a:lstStyle/>
          <a:p>
            <a:endParaRPr/>
          </a:p>
        </p:txBody>
      </p:sp>
      <p:sp>
        <p:nvSpPr>
          <p:cNvPr id="3127" name="Shape 3127"/>
          <p:cNvSpPr txBox="1"/>
          <p:nvPr/>
        </p:nvSpPr>
        <p:spPr>
          <a:xfrm>
            <a:off x="6096000" y="2114150"/>
            <a:ext cx="3048000" cy="345300"/>
          </a:xfrm>
          <a:prstGeom prst="rect">
            <a:avLst/>
          </a:prstGeom>
          <a:noFill/>
          <a:ln>
            <a:noFill/>
          </a:ln>
        </p:spPr>
        <p:txBody>
          <a:bodyPr lIns="45675" tIns="45675" rIns="45675" bIns="45675" anchor="t" anchorCtr="0">
            <a:noAutofit/>
          </a:bodyPr>
          <a:lstStyle/>
          <a:p>
            <a:pPr algn="ctr">
              <a:lnSpc>
                <a:spcPct val="110000"/>
              </a:lnSpc>
              <a:buClr>
                <a:srgbClr val="999999"/>
              </a:buClr>
              <a:buSzPct val="25000"/>
              <a:buFont typeface="Permanent Marker"/>
              <a:buNone/>
            </a:pPr>
            <a:r>
              <a:rPr lang="en" sz="1800" b="1">
                <a:solidFill>
                  <a:srgbClr val="999999"/>
                </a:solidFill>
                <a:latin typeface="Permanent Marker"/>
                <a:ea typeface="Permanent Marker"/>
                <a:cs typeface="Permanent Marker"/>
                <a:sym typeface="Permanent Marker"/>
              </a:rPr>
              <a:t>Cover with Image</a:t>
            </a:r>
          </a:p>
        </p:txBody>
      </p:sp>
      <p:pic>
        <p:nvPicPr>
          <p:cNvPr id="3128" name="Shape 3128" descr="Shape 1131"/>
          <p:cNvPicPr preferRelativeResize="0"/>
          <p:nvPr/>
        </p:nvPicPr>
        <p:blipFill rotWithShape="1">
          <a:blip r:embed="rId2">
            <a:alphaModFix/>
          </a:blip>
          <a:srcRect/>
          <a:stretch/>
        </p:blipFill>
        <p:spPr>
          <a:xfrm>
            <a:off x="-10" y="4772092"/>
            <a:ext cx="897000" cy="371400"/>
          </a:xfrm>
          <a:prstGeom prst="rect">
            <a:avLst/>
          </a:prstGeom>
          <a:noFill/>
          <a:ln>
            <a:noFill/>
          </a:ln>
        </p:spPr>
      </p:pic>
      <p:cxnSp>
        <p:nvCxnSpPr>
          <p:cNvPr id="3129" name="Shape 3129"/>
          <p:cNvCxnSpPr/>
          <p:nvPr/>
        </p:nvCxnSpPr>
        <p:spPr>
          <a:xfrm>
            <a:off x="6088030" y="-214527"/>
            <a:ext cx="0" cy="119700"/>
          </a:xfrm>
          <a:prstGeom prst="straightConnector1">
            <a:avLst/>
          </a:prstGeom>
          <a:noFill/>
          <a:ln w="9525" cap="flat" cmpd="sng">
            <a:solidFill>
              <a:srgbClr val="FFFFFF"/>
            </a:solidFill>
            <a:prstDash val="solid"/>
            <a:round/>
            <a:headEnd type="none" w="med" len="med"/>
            <a:tailEnd type="none" w="med" len="med"/>
          </a:ln>
        </p:spPr>
      </p:cxnSp>
      <p:sp>
        <p:nvSpPr>
          <p:cNvPr id="3130" name="Shape 3130"/>
          <p:cNvSpPr txBox="1">
            <a:spLocks noGrp="1"/>
          </p:cNvSpPr>
          <p:nvPr>
            <p:ph type="title"/>
          </p:nvPr>
        </p:nvSpPr>
        <p:spPr>
          <a:xfrm>
            <a:off x="253550" y="151271"/>
            <a:ext cx="5842500" cy="557700"/>
          </a:xfrm>
          <a:prstGeom prst="rect">
            <a:avLst/>
          </a:prstGeom>
          <a:noFill/>
          <a:ln>
            <a:noFill/>
          </a:ln>
        </p:spPr>
        <p:txBody>
          <a:bodyPr lIns="91425" tIns="91425" rIns="91425" bIns="91425" anchor="t" anchorCtr="0"/>
          <a:lstStyle>
            <a:lvl1pPr marL="0" marR="0" lvl="0" indent="0" algn="ctr" rtl="0">
              <a:lnSpc>
                <a:spcPct val="100000"/>
              </a:lnSpc>
              <a:spcBef>
                <a:spcPts val="0"/>
              </a:spcBef>
              <a:spcAft>
                <a:spcPts val="0"/>
              </a:spcAft>
              <a:buClr>
                <a:srgbClr val="00253E"/>
              </a:buClr>
              <a:buFont typeface="Proxima Nova"/>
              <a:buNone/>
              <a:defRPr sz="2500" b="1" i="0" u="none" strike="noStrike" cap="none">
                <a:solidFill>
                  <a:srgbClr val="00253E"/>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131" name="Shape 3131"/>
          <p:cNvSpPr txBox="1">
            <a:spLocks noGrp="1"/>
          </p:cNvSpPr>
          <p:nvPr>
            <p:ph type="sldNum" idx="12"/>
          </p:nvPr>
        </p:nvSpPr>
        <p:spPr>
          <a:xfrm>
            <a:off x="6216435" y="4608089"/>
            <a:ext cx="3369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34706427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25.xml><?xml version="1.0" encoding="utf-8"?>
<p:sldLayout xmlns:a="http://schemas.openxmlformats.org/drawingml/2006/main" xmlns:r="http://schemas.openxmlformats.org/officeDocument/2006/relationships" xmlns:p="http://schemas.openxmlformats.org/presentationml/2006/main">
  <p:cSld name="56_Blank">
    <p:spTree>
      <p:nvGrpSpPr>
        <p:cNvPr id="1" name="Shape 3132"/>
        <p:cNvGrpSpPr/>
        <p:nvPr/>
      </p:nvGrpSpPr>
      <p:grpSpPr>
        <a:xfrm>
          <a:off x="0" y="0"/>
          <a:ext cx="0" cy="0"/>
          <a:chOff x="0" y="0"/>
          <a:chExt cx="0" cy="0"/>
        </a:xfrm>
      </p:grpSpPr>
      <p:sp>
        <p:nvSpPr>
          <p:cNvPr id="3133" name="Shape 3133"/>
          <p:cNvSpPr txBox="1">
            <a:spLocks noGrp="1"/>
          </p:cNvSpPr>
          <p:nvPr>
            <p:ph type="sldNum" idx="12"/>
          </p:nvPr>
        </p:nvSpPr>
        <p:spPr>
          <a:xfrm>
            <a:off x="6216435" y="4608089"/>
            <a:ext cx="3369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29273410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26.xml><?xml version="1.0" encoding="utf-8"?>
<p:sldLayout xmlns:a="http://schemas.openxmlformats.org/drawingml/2006/main" xmlns:r="http://schemas.openxmlformats.org/officeDocument/2006/relationships" xmlns:p="http://schemas.openxmlformats.org/presentationml/2006/main">
  <p:cSld name="9_Dark Mode — TESTING">
    <p:bg>
      <p:bgPr>
        <a:solidFill>
          <a:srgbClr val="00253E"/>
        </a:solidFill>
        <a:effectLst/>
      </p:bgPr>
    </p:bg>
    <p:spTree>
      <p:nvGrpSpPr>
        <p:cNvPr id="1" name="Shape 3134"/>
        <p:cNvGrpSpPr/>
        <p:nvPr/>
      </p:nvGrpSpPr>
      <p:grpSpPr>
        <a:xfrm>
          <a:off x="0" y="0"/>
          <a:ext cx="0" cy="0"/>
          <a:chOff x="0" y="0"/>
          <a:chExt cx="0" cy="0"/>
        </a:xfrm>
      </p:grpSpPr>
      <p:pic>
        <p:nvPicPr>
          <p:cNvPr id="3135" name="Shape 3135" descr="Shape 1138"/>
          <p:cNvPicPr preferRelativeResize="0"/>
          <p:nvPr/>
        </p:nvPicPr>
        <p:blipFill rotWithShape="1">
          <a:blip r:embed="rId2">
            <a:alphaModFix/>
          </a:blip>
          <a:srcRect l="10376" t="14302" r="10597" b="6369"/>
          <a:stretch/>
        </p:blipFill>
        <p:spPr>
          <a:xfrm>
            <a:off x="0" y="4793221"/>
            <a:ext cx="891600" cy="350400"/>
          </a:xfrm>
          <a:prstGeom prst="rect">
            <a:avLst/>
          </a:prstGeom>
          <a:noFill/>
          <a:ln>
            <a:noFill/>
          </a:ln>
        </p:spPr>
      </p:pic>
      <p:sp>
        <p:nvSpPr>
          <p:cNvPr id="3136" name="Shape 3136"/>
          <p:cNvSpPr txBox="1">
            <a:spLocks noGrp="1"/>
          </p:cNvSpPr>
          <p:nvPr>
            <p:ph type="title"/>
          </p:nvPr>
        </p:nvSpPr>
        <p:spPr>
          <a:xfrm>
            <a:off x="668800" y="925121"/>
            <a:ext cx="7796700" cy="3305100"/>
          </a:xfrm>
          <a:prstGeom prst="rect">
            <a:avLst/>
          </a:prstGeom>
          <a:noFill/>
          <a:ln>
            <a:noFill/>
          </a:ln>
        </p:spPr>
        <p:txBody>
          <a:bodyPr lIns="91425" tIns="91425" rIns="91425" bIns="91425" anchor="ctr" anchorCtr="0"/>
          <a:lstStyle>
            <a:lvl1pPr marL="0" marR="0" lvl="0" indent="0" algn="ctr" rtl="0">
              <a:lnSpc>
                <a:spcPct val="110000"/>
              </a:lnSpc>
              <a:spcBef>
                <a:spcPts val="0"/>
              </a:spcBef>
              <a:spcAft>
                <a:spcPts val="0"/>
              </a:spcAft>
              <a:buClr>
                <a:srgbClr val="FFFFFF"/>
              </a:buClr>
              <a:buFont typeface="Proxima Nova"/>
              <a:buNone/>
              <a:defRPr sz="2500" b="0" i="0" u="none" strike="noStrike" cap="none">
                <a:solidFill>
                  <a:srgbClr val="FFFFFF"/>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137" name="Shape 3137"/>
          <p:cNvSpPr txBox="1">
            <a:spLocks noGrp="1"/>
          </p:cNvSpPr>
          <p:nvPr>
            <p:ph type="sldNum" idx="12"/>
          </p:nvPr>
        </p:nvSpPr>
        <p:spPr>
          <a:xfrm>
            <a:off x="6216435" y="4608089"/>
            <a:ext cx="3369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35023267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27.xml><?xml version="1.0" encoding="utf-8"?>
<p:sldLayout xmlns:a="http://schemas.openxmlformats.org/drawingml/2006/main" xmlns:r="http://schemas.openxmlformats.org/officeDocument/2006/relationships" xmlns:p="http://schemas.openxmlformats.org/presentationml/2006/main">
  <p:cSld name="9_Statement">
    <p:spTree>
      <p:nvGrpSpPr>
        <p:cNvPr id="1" name="Shape 3138"/>
        <p:cNvGrpSpPr/>
        <p:nvPr/>
      </p:nvGrpSpPr>
      <p:grpSpPr>
        <a:xfrm>
          <a:off x="0" y="0"/>
          <a:ext cx="0" cy="0"/>
          <a:chOff x="0" y="0"/>
          <a:chExt cx="0" cy="0"/>
        </a:xfrm>
      </p:grpSpPr>
      <p:sp>
        <p:nvSpPr>
          <p:cNvPr id="3139" name="Shape 3139"/>
          <p:cNvSpPr/>
          <p:nvPr/>
        </p:nvSpPr>
        <p:spPr>
          <a:xfrm>
            <a:off x="0" y="0"/>
            <a:ext cx="9144000" cy="5143500"/>
          </a:xfrm>
          <a:prstGeom prst="rect">
            <a:avLst/>
          </a:prstGeom>
          <a:gradFill>
            <a:gsLst>
              <a:gs pos="0">
                <a:srgbClr val="95D4D1"/>
              </a:gs>
              <a:gs pos="100000">
                <a:srgbClr val="B7E2DF"/>
              </a:gs>
            </a:gsLst>
            <a:lin ang="16200038" scaled="0"/>
          </a:gradFill>
          <a:ln>
            <a:noFill/>
          </a:ln>
          <a:effectLst>
            <a:outerShdw blurRad="38100" dist="23000" dir="5400000" rotWithShape="0">
              <a:srgbClr val="000000">
                <a:alpha val="34120"/>
              </a:srgbClr>
            </a:outerShdw>
          </a:effectLst>
        </p:spPr>
        <p:txBody>
          <a:bodyPr lIns="45700" tIns="45700" rIns="45700" bIns="45700" anchor="ctr" anchorCtr="0">
            <a:noAutofit/>
          </a:bodyPr>
          <a:lstStyle/>
          <a:p>
            <a:pPr algn="ctr">
              <a:buClr>
                <a:srgbClr val="434343"/>
              </a:buClr>
            </a:pPr>
            <a:endParaRPr>
              <a:solidFill>
                <a:srgbClr val="434343"/>
              </a:solidFill>
            </a:endParaRPr>
          </a:p>
        </p:txBody>
      </p:sp>
      <p:sp>
        <p:nvSpPr>
          <p:cNvPr id="3140" name="Shape 3140"/>
          <p:cNvSpPr txBox="1">
            <a:spLocks noGrp="1"/>
          </p:cNvSpPr>
          <p:nvPr>
            <p:ph type="title"/>
          </p:nvPr>
        </p:nvSpPr>
        <p:spPr>
          <a:xfrm>
            <a:off x="668800" y="925121"/>
            <a:ext cx="7796700" cy="3305100"/>
          </a:xfrm>
          <a:prstGeom prst="rect">
            <a:avLst/>
          </a:prstGeom>
          <a:noFill/>
          <a:ln>
            <a:noFill/>
          </a:ln>
        </p:spPr>
        <p:txBody>
          <a:bodyPr lIns="91425" tIns="91425" rIns="91425" bIns="91425" anchor="ctr" anchorCtr="0"/>
          <a:lstStyle>
            <a:lvl1pPr marL="0" marR="0" lvl="0" indent="0" algn="ctr" rtl="0">
              <a:lnSpc>
                <a:spcPct val="110000"/>
              </a:lnSpc>
              <a:spcBef>
                <a:spcPts val="0"/>
              </a:spcBef>
              <a:spcAft>
                <a:spcPts val="0"/>
              </a:spcAft>
              <a:buClr>
                <a:srgbClr val="00253E"/>
              </a:buClr>
              <a:buFont typeface="Proxima Nova"/>
              <a:buNone/>
              <a:defRPr sz="3500" b="1" i="0" u="none" strike="noStrike" cap="none">
                <a:solidFill>
                  <a:srgbClr val="00253E"/>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pic>
        <p:nvPicPr>
          <p:cNvPr id="3141" name="Shape 3141" descr="Shape 1144"/>
          <p:cNvPicPr preferRelativeResize="0"/>
          <p:nvPr/>
        </p:nvPicPr>
        <p:blipFill rotWithShape="1">
          <a:blip r:embed="rId2">
            <a:alphaModFix/>
          </a:blip>
          <a:srcRect/>
          <a:stretch/>
        </p:blipFill>
        <p:spPr>
          <a:xfrm>
            <a:off x="-10" y="4772092"/>
            <a:ext cx="897000" cy="371400"/>
          </a:xfrm>
          <a:prstGeom prst="rect">
            <a:avLst/>
          </a:prstGeom>
          <a:noFill/>
          <a:ln>
            <a:noFill/>
          </a:ln>
        </p:spPr>
      </p:pic>
      <p:sp>
        <p:nvSpPr>
          <p:cNvPr id="3142" name="Shape 3142"/>
          <p:cNvSpPr txBox="1">
            <a:spLocks noGrp="1"/>
          </p:cNvSpPr>
          <p:nvPr>
            <p:ph type="sldNum" idx="12"/>
          </p:nvPr>
        </p:nvSpPr>
        <p:spPr>
          <a:xfrm>
            <a:off x="6216435" y="4608089"/>
            <a:ext cx="3369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7801169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28.xml><?xml version="1.0" encoding="utf-8"?>
<p:sldLayout xmlns:a="http://schemas.openxmlformats.org/drawingml/2006/main" xmlns:r="http://schemas.openxmlformats.org/officeDocument/2006/relationships" xmlns:p="http://schemas.openxmlformats.org/presentationml/2006/main">
  <p:cSld name="57_Blank">
    <p:spTree>
      <p:nvGrpSpPr>
        <p:cNvPr id="1" name="Shape 3143"/>
        <p:cNvGrpSpPr/>
        <p:nvPr/>
      </p:nvGrpSpPr>
      <p:grpSpPr>
        <a:xfrm>
          <a:off x="0" y="0"/>
          <a:ext cx="0" cy="0"/>
          <a:chOff x="0" y="0"/>
          <a:chExt cx="0" cy="0"/>
        </a:xfrm>
      </p:grpSpPr>
      <p:pic>
        <p:nvPicPr>
          <p:cNvPr id="3144" name="Shape 3144" descr="Shape 1147"/>
          <p:cNvPicPr preferRelativeResize="0"/>
          <p:nvPr/>
        </p:nvPicPr>
        <p:blipFill rotWithShape="1">
          <a:blip r:embed="rId2">
            <a:alphaModFix/>
          </a:blip>
          <a:srcRect/>
          <a:stretch/>
        </p:blipFill>
        <p:spPr>
          <a:xfrm>
            <a:off x="8272777" y="4855076"/>
            <a:ext cx="731400" cy="171300"/>
          </a:xfrm>
          <a:prstGeom prst="rect">
            <a:avLst/>
          </a:prstGeom>
          <a:noFill/>
          <a:ln>
            <a:noFill/>
          </a:ln>
        </p:spPr>
      </p:pic>
      <p:sp>
        <p:nvSpPr>
          <p:cNvPr id="3145" name="Shape 3145"/>
          <p:cNvSpPr/>
          <p:nvPr/>
        </p:nvSpPr>
        <p:spPr>
          <a:xfrm>
            <a:off x="114300" y="112011"/>
            <a:ext cx="8915400" cy="4919400"/>
          </a:xfrm>
          <a:prstGeom prst="rect">
            <a:avLst/>
          </a:prstGeom>
          <a:solidFill>
            <a:srgbClr val="22313C"/>
          </a:solidFill>
          <a:ln>
            <a:noFill/>
          </a:ln>
        </p:spPr>
        <p:txBody>
          <a:bodyPr lIns="45700" tIns="45700" rIns="45700" bIns="45700" anchor="ctr" anchorCtr="0">
            <a:noAutofit/>
          </a:bodyPr>
          <a:lstStyle/>
          <a:p>
            <a:pPr algn="ctr">
              <a:buClr>
                <a:srgbClr val="FFFFFF"/>
              </a:buClr>
              <a:buFont typeface="Proxima Nova"/>
              <a:buNone/>
            </a:pPr>
            <a:endParaRPr sz="1800">
              <a:solidFill>
                <a:srgbClr val="FFFFFF"/>
              </a:solidFill>
              <a:latin typeface="Proxima Nova"/>
              <a:ea typeface="Proxima Nova"/>
              <a:cs typeface="Proxima Nova"/>
              <a:sym typeface="Proxima Nova"/>
            </a:endParaRPr>
          </a:p>
        </p:txBody>
      </p:sp>
      <p:sp>
        <p:nvSpPr>
          <p:cNvPr id="3146" name="Shape 3146"/>
          <p:cNvSpPr txBox="1">
            <a:spLocks noGrp="1"/>
          </p:cNvSpPr>
          <p:nvPr>
            <p:ph type="sldNum" idx="12"/>
          </p:nvPr>
        </p:nvSpPr>
        <p:spPr>
          <a:xfrm>
            <a:off x="6216435" y="4608089"/>
            <a:ext cx="3369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308369152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29.xml><?xml version="1.0" encoding="utf-8"?>
<p:sldLayout xmlns:a="http://schemas.openxmlformats.org/drawingml/2006/main" xmlns:r="http://schemas.openxmlformats.org/officeDocument/2006/relationships" xmlns:p="http://schemas.openxmlformats.org/presentationml/2006/main">
  <p:cSld name="58_Blank">
    <p:spTree>
      <p:nvGrpSpPr>
        <p:cNvPr id="1" name="Shape 3147"/>
        <p:cNvGrpSpPr/>
        <p:nvPr/>
      </p:nvGrpSpPr>
      <p:grpSpPr>
        <a:xfrm>
          <a:off x="0" y="0"/>
          <a:ext cx="0" cy="0"/>
          <a:chOff x="0" y="0"/>
          <a:chExt cx="0" cy="0"/>
        </a:xfrm>
      </p:grpSpPr>
      <p:pic>
        <p:nvPicPr>
          <p:cNvPr id="3148" name="Shape 3148" descr="Shape 1151"/>
          <p:cNvPicPr preferRelativeResize="0"/>
          <p:nvPr/>
        </p:nvPicPr>
        <p:blipFill rotWithShape="1">
          <a:blip r:embed="rId2">
            <a:alphaModFix/>
          </a:blip>
          <a:srcRect/>
          <a:stretch/>
        </p:blipFill>
        <p:spPr>
          <a:xfrm>
            <a:off x="8272777" y="4855076"/>
            <a:ext cx="731400" cy="171300"/>
          </a:xfrm>
          <a:prstGeom prst="rect">
            <a:avLst/>
          </a:prstGeom>
          <a:noFill/>
          <a:ln>
            <a:noFill/>
          </a:ln>
        </p:spPr>
      </p:pic>
      <p:sp>
        <p:nvSpPr>
          <p:cNvPr id="3149" name="Shape 3149"/>
          <p:cNvSpPr/>
          <p:nvPr/>
        </p:nvSpPr>
        <p:spPr>
          <a:xfrm>
            <a:off x="114300" y="112011"/>
            <a:ext cx="8915400" cy="4919400"/>
          </a:xfrm>
          <a:prstGeom prst="rect">
            <a:avLst/>
          </a:prstGeom>
          <a:solidFill>
            <a:srgbClr val="22313C"/>
          </a:solidFill>
          <a:ln>
            <a:noFill/>
          </a:ln>
        </p:spPr>
        <p:txBody>
          <a:bodyPr lIns="45700" tIns="45700" rIns="45700" bIns="45700" anchor="ctr" anchorCtr="0">
            <a:noAutofit/>
          </a:bodyPr>
          <a:lstStyle/>
          <a:p>
            <a:pPr algn="ctr">
              <a:buClr>
                <a:srgbClr val="FFFFFF"/>
              </a:buClr>
              <a:buFont typeface="Proxima Nova"/>
              <a:buNone/>
            </a:pPr>
            <a:endParaRPr sz="1800">
              <a:solidFill>
                <a:srgbClr val="FFFFFF"/>
              </a:solidFill>
              <a:latin typeface="Proxima Nova"/>
              <a:ea typeface="Proxima Nova"/>
              <a:cs typeface="Proxima Nova"/>
              <a:sym typeface="Proxima Nova"/>
            </a:endParaRPr>
          </a:p>
        </p:txBody>
      </p:sp>
      <p:sp>
        <p:nvSpPr>
          <p:cNvPr id="3150" name="Shape 3150"/>
          <p:cNvSpPr txBox="1">
            <a:spLocks noGrp="1"/>
          </p:cNvSpPr>
          <p:nvPr>
            <p:ph type="sldNum" idx="12"/>
          </p:nvPr>
        </p:nvSpPr>
        <p:spPr>
          <a:xfrm>
            <a:off x="6216435" y="4608089"/>
            <a:ext cx="3369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12111207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cSld name="3 – Standard">
    <p:spTree>
      <p:nvGrpSpPr>
        <p:cNvPr id="1" name="Shape 52"/>
        <p:cNvGrpSpPr/>
        <p:nvPr/>
      </p:nvGrpSpPr>
      <p:grpSpPr>
        <a:xfrm>
          <a:off x="0" y="0"/>
          <a:ext cx="0" cy="0"/>
          <a:chOff x="0" y="0"/>
          <a:chExt cx="0" cy="0"/>
        </a:xfrm>
      </p:grpSpPr>
      <p:sp>
        <p:nvSpPr>
          <p:cNvPr id="53" name="Shape 53"/>
          <p:cNvSpPr txBox="1">
            <a:spLocks noGrp="1"/>
          </p:cNvSpPr>
          <p:nvPr>
            <p:ph type="title"/>
          </p:nvPr>
        </p:nvSpPr>
        <p:spPr>
          <a:xfrm>
            <a:off x="192475" y="151275"/>
            <a:ext cx="8663100" cy="393900"/>
          </a:xfrm>
          <a:prstGeom prst="rect">
            <a:avLst/>
          </a:prstGeom>
          <a:noFill/>
          <a:ln>
            <a:noFill/>
          </a:ln>
        </p:spPr>
        <p:txBody>
          <a:bodyPr wrap="square" lIns="91425" tIns="91425" rIns="91425" bIns="91425" anchor="t" anchorCtr="0"/>
          <a:lstStyle>
            <a:lvl1pPr lvl="0" rtl="0">
              <a:spcBef>
                <a:spcPts val="0"/>
              </a:spcBef>
              <a:buNone/>
              <a:defRPr sz="2500" b="1">
                <a:solidFill>
                  <a:schemeClr val="dk1"/>
                </a:solidFill>
                <a:latin typeface="Proxima Nova"/>
                <a:ea typeface="Proxima Nova"/>
                <a:cs typeface="Proxima Nova"/>
                <a:sym typeface="Proxima Nova"/>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grpSp>
        <p:nvGrpSpPr>
          <p:cNvPr id="54" name="Shape 54"/>
          <p:cNvGrpSpPr/>
          <p:nvPr/>
        </p:nvGrpSpPr>
        <p:grpSpPr>
          <a:xfrm>
            <a:off x="287525" y="4854556"/>
            <a:ext cx="634914" cy="148716"/>
            <a:chOff x="1841475" y="2392725"/>
            <a:chExt cx="3928925" cy="920275"/>
          </a:xfrm>
        </p:grpSpPr>
        <p:sp>
          <p:nvSpPr>
            <p:cNvPr id="55" name="Shape 55"/>
            <p:cNvSpPr/>
            <p:nvPr/>
          </p:nvSpPr>
          <p:spPr>
            <a:xfrm>
              <a:off x="2574175" y="2392725"/>
              <a:ext cx="139950" cy="905175"/>
            </a:xfrm>
            <a:custGeom>
              <a:avLst/>
              <a:gdLst/>
              <a:ahLst/>
              <a:cxnLst/>
              <a:rect l="0" t="0" r="0" b="0"/>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wrap="square" lIns="91425" tIns="91425" rIns="91425" bIns="91425" anchor="ctr" anchorCtr="0">
              <a:noAutofit/>
            </a:bodyPr>
            <a:lstStyle/>
            <a:p>
              <a:pPr>
                <a:buClrTx/>
                <a:buFontTx/>
                <a:buNone/>
              </a:pPr>
              <a:endParaRPr/>
            </a:p>
          </p:txBody>
        </p:sp>
        <p:sp>
          <p:nvSpPr>
            <p:cNvPr id="56" name="Shape 56"/>
            <p:cNvSpPr/>
            <p:nvPr/>
          </p:nvSpPr>
          <p:spPr>
            <a:xfrm>
              <a:off x="2816875" y="2626700"/>
              <a:ext cx="703700" cy="686300"/>
            </a:xfrm>
            <a:custGeom>
              <a:avLst/>
              <a:gdLst/>
              <a:ahLst/>
              <a:cxnLst/>
              <a:rect l="0" t="0" r="0" b="0"/>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wrap="square" lIns="91425" tIns="91425" rIns="91425" bIns="91425" anchor="ctr" anchorCtr="0">
              <a:noAutofit/>
            </a:bodyPr>
            <a:lstStyle/>
            <a:p>
              <a:pPr>
                <a:buClrTx/>
                <a:buFontTx/>
                <a:buNone/>
              </a:pPr>
              <a:endParaRPr/>
            </a:p>
          </p:txBody>
        </p:sp>
        <p:sp>
          <p:nvSpPr>
            <p:cNvPr id="57" name="Shape 57"/>
            <p:cNvSpPr/>
            <p:nvPr/>
          </p:nvSpPr>
          <p:spPr>
            <a:xfrm>
              <a:off x="3557125" y="2626700"/>
              <a:ext cx="614900" cy="685700"/>
            </a:xfrm>
            <a:custGeom>
              <a:avLst/>
              <a:gdLst/>
              <a:ahLst/>
              <a:cxnLst/>
              <a:rect l="0" t="0" r="0" b="0"/>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wrap="square" lIns="91425" tIns="91425" rIns="91425" bIns="91425" anchor="ctr" anchorCtr="0">
              <a:noAutofit/>
            </a:bodyPr>
            <a:lstStyle/>
            <a:p>
              <a:pPr>
                <a:buClrTx/>
                <a:buFontTx/>
                <a:buNone/>
              </a:pPr>
              <a:endParaRPr/>
            </a:p>
          </p:txBody>
        </p:sp>
        <p:sp>
          <p:nvSpPr>
            <p:cNvPr id="58" name="Shape 58"/>
            <p:cNvSpPr/>
            <p:nvPr/>
          </p:nvSpPr>
          <p:spPr>
            <a:xfrm>
              <a:off x="4732275" y="2617400"/>
              <a:ext cx="582350" cy="679925"/>
            </a:xfrm>
            <a:custGeom>
              <a:avLst/>
              <a:gdLst/>
              <a:ahLst/>
              <a:cxnLst/>
              <a:rect l="0" t="0" r="0" b="0"/>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wrap="square" lIns="91425" tIns="91425" rIns="91425" bIns="91425" anchor="ctr" anchorCtr="0">
              <a:noAutofit/>
            </a:bodyPr>
            <a:lstStyle/>
            <a:p>
              <a:pPr>
                <a:buClrTx/>
                <a:buFontTx/>
                <a:buNone/>
              </a:pPr>
              <a:endParaRPr/>
            </a:p>
          </p:txBody>
        </p:sp>
        <p:sp>
          <p:nvSpPr>
            <p:cNvPr id="59" name="Shape 59"/>
            <p:cNvSpPr/>
            <p:nvPr/>
          </p:nvSpPr>
          <p:spPr>
            <a:xfrm>
              <a:off x="5448725" y="2392725"/>
              <a:ext cx="139950" cy="905175"/>
            </a:xfrm>
            <a:custGeom>
              <a:avLst/>
              <a:gdLst/>
              <a:ahLst/>
              <a:cxnLst/>
              <a:rect l="0" t="0" r="0" b="0"/>
              <a:pathLst>
                <a:path w="5598" h="36207" extrusionOk="0">
                  <a:moveTo>
                    <a:pt x="1" y="0"/>
                  </a:moveTo>
                  <a:lnTo>
                    <a:pt x="1" y="36206"/>
                  </a:lnTo>
                  <a:lnTo>
                    <a:pt x="5598" y="36206"/>
                  </a:lnTo>
                  <a:lnTo>
                    <a:pt x="5598" y="0"/>
                  </a:lnTo>
                  <a:close/>
                </a:path>
              </a:pathLst>
            </a:custGeom>
            <a:solidFill>
              <a:srgbClr val="008774"/>
            </a:solidFill>
            <a:ln>
              <a:noFill/>
            </a:ln>
          </p:spPr>
          <p:txBody>
            <a:bodyPr wrap="square" lIns="91425" tIns="91425" rIns="91425" bIns="91425" anchor="ctr" anchorCtr="0">
              <a:noAutofit/>
            </a:bodyPr>
            <a:lstStyle/>
            <a:p>
              <a:pPr>
                <a:buClrTx/>
                <a:buFontTx/>
                <a:buNone/>
              </a:pPr>
              <a:endParaRPr/>
            </a:p>
          </p:txBody>
        </p:sp>
        <p:sp>
          <p:nvSpPr>
            <p:cNvPr id="60" name="Shape 60"/>
            <p:cNvSpPr/>
            <p:nvPr/>
          </p:nvSpPr>
          <p:spPr>
            <a:xfrm>
              <a:off x="1841475" y="2392725"/>
              <a:ext cx="617775" cy="904600"/>
            </a:xfrm>
            <a:custGeom>
              <a:avLst/>
              <a:gdLst/>
              <a:ahLst/>
              <a:cxnLst/>
              <a:rect l="0" t="0" r="0" b="0"/>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wrap="square" lIns="91425" tIns="91425" rIns="91425" bIns="91425" anchor="ctr" anchorCtr="0">
              <a:noAutofit/>
            </a:bodyPr>
            <a:lstStyle/>
            <a:p>
              <a:pPr>
                <a:buClrTx/>
                <a:buFontTx/>
                <a:buNone/>
              </a:pPr>
              <a:endParaRPr/>
            </a:p>
          </p:txBody>
        </p:sp>
        <p:sp>
          <p:nvSpPr>
            <p:cNvPr id="61" name="Shape 61"/>
            <p:cNvSpPr/>
            <p:nvPr/>
          </p:nvSpPr>
          <p:spPr>
            <a:xfrm>
              <a:off x="4278825" y="2482125"/>
              <a:ext cx="369275" cy="814025"/>
            </a:xfrm>
            <a:custGeom>
              <a:avLst/>
              <a:gdLst/>
              <a:ahLst/>
              <a:cxnLst/>
              <a:rect l="0" t="0" r="0" b="0"/>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wrap="square" lIns="91425" tIns="91425" rIns="91425" bIns="91425" anchor="ctr" anchorCtr="0">
              <a:noAutofit/>
            </a:bodyPr>
            <a:lstStyle/>
            <a:p>
              <a:pPr>
                <a:buClrTx/>
                <a:buFontTx/>
                <a:buNone/>
              </a:pPr>
              <a:endParaRPr/>
            </a:p>
          </p:txBody>
        </p:sp>
        <p:sp>
          <p:nvSpPr>
            <p:cNvPr id="62" name="Shape 62"/>
            <p:cNvSpPr/>
            <p:nvPr/>
          </p:nvSpPr>
          <p:spPr>
            <a:xfrm>
              <a:off x="5652525" y="3180600"/>
              <a:ext cx="117875" cy="117300"/>
            </a:xfrm>
            <a:custGeom>
              <a:avLst/>
              <a:gdLst/>
              <a:ahLst/>
              <a:cxnLst/>
              <a:rect l="0" t="0" r="0" b="0"/>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wrap="square" lIns="91425" tIns="91425" rIns="91425" bIns="91425" anchor="ctr" anchorCtr="0">
              <a:noAutofit/>
            </a:bodyPr>
            <a:lstStyle/>
            <a:p>
              <a:pPr>
                <a:buClrTx/>
                <a:buFontTx/>
                <a:buNone/>
              </a:pPr>
              <a:endParaRPr/>
            </a:p>
          </p:txBody>
        </p:sp>
      </p:grpSp>
      <p:sp>
        <p:nvSpPr>
          <p:cNvPr id="63" name="Shape 63"/>
          <p:cNvSpPr txBox="1">
            <a:spLocks noGrp="1"/>
          </p:cNvSpPr>
          <p:nvPr>
            <p:ph type="body" idx="1"/>
          </p:nvPr>
        </p:nvSpPr>
        <p:spPr>
          <a:xfrm>
            <a:off x="915400" y="900400"/>
            <a:ext cx="7333200" cy="3769500"/>
          </a:xfrm>
          <a:prstGeom prst="rect">
            <a:avLst/>
          </a:prstGeom>
          <a:noFill/>
          <a:ln>
            <a:noFill/>
          </a:ln>
        </p:spPr>
        <p:txBody>
          <a:bodyPr wrap="square" lIns="91425" tIns="91425" rIns="91425" bIns="91425" anchor="t" anchorCtr="0"/>
          <a:lstStyle>
            <a:lvl1pPr lvl="0" rtl="0">
              <a:lnSpc>
                <a:spcPct val="110000"/>
              </a:lnSpc>
              <a:spcBef>
                <a:spcPts val="0"/>
              </a:spcBef>
              <a:spcAft>
                <a:spcPts val="1000"/>
              </a:spcAft>
              <a:buClr>
                <a:schemeClr val="dk1"/>
              </a:buClr>
              <a:buFont typeface="Proxima Nova"/>
              <a:buChar char="●"/>
              <a:defRPr>
                <a:solidFill>
                  <a:schemeClr val="dk1"/>
                </a:solidFill>
                <a:latin typeface="Proxima Nova"/>
                <a:ea typeface="Proxima Nova"/>
                <a:cs typeface="Proxima Nova"/>
                <a:sym typeface="Proxima Nova"/>
              </a:defRPr>
            </a:lvl1pPr>
            <a:lvl2pPr lvl="1" rtl="0">
              <a:lnSpc>
                <a:spcPct val="110000"/>
              </a:lnSpc>
              <a:spcBef>
                <a:spcPts val="0"/>
              </a:spcBef>
              <a:spcAft>
                <a:spcPts val="1000"/>
              </a:spcAft>
              <a:buClr>
                <a:schemeClr val="dk1"/>
              </a:buClr>
              <a:buFont typeface="Proxima Nova"/>
              <a:buChar char="○"/>
              <a:defRPr>
                <a:solidFill>
                  <a:schemeClr val="dk1"/>
                </a:solidFill>
                <a:latin typeface="Proxima Nova"/>
                <a:ea typeface="Proxima Nova"/>
                <a:cs typeface="Proxima Nova"/>
                <a:sym typeface="Proxima Nova"/>
              </a:defRPr>
            </a:lvl2pPr>
            <a:lvl3pPr lvl="2" rtl="0">
              <a:lnSpc>
                <a:spcPct val="110000"/>
              </a:lnSpc>
              <a:spcBef>
                <a:spcPts val="0"/>
              </a:spcBef>
              <a:spcAft>
                <a:spcPts val="1000"/>
              </a:spcAft>
              <a:buClr>
                <a:schemeClr val="dk1"/>
              </a:buClr>
              <a:buFont typeface="Proxima Nova"/>
              <a:buChar char="■"/>
              <a:defRPr>
                <a:solidFill>
                  <a:schemeClr val="dk1"/>
                </a:solidFill>
                <a:latin typeface="Proxima Nova"/>
                <a:ea typeface="Proxima Nova"/>
                <a:cs typeface="Proxima Nova"/>
                <a:sym typeface="Proxima Nova"/>
              </a:defRPr>
            </a:lvl3pPr>
            <a:lvl4pPr lvl="3" rtl="0">
              <a:lnSpc>
                <a:spcPct val="110000"/>
              </a:lnSpc>
              <a:spcBef>
                <a:spcPts val="0"/>
              </a:spcBef>
              <a:spcAft>
                <a:spcPts val="1000"/>
              </a:spcAft>
              <a:buClr>
                <a:schemeClr val="dk1"/>
              </a:buClr>
              <a:buFont typeface="Proxima Nova"/>
              <a:buChar char="●"/>
              <a:defRPr>
                <a:solidFill>
                  <a:schemeClr val="dk1"/>
                </a:solidFill>
                <a:latin typeface="Proxima Nova"/>
                <a:ea typeface="Proxima Nova"/>
                <a:cs typeface="Proxima Nova"/>
                <a:sym typeface="Proxima Nova"/>
              </a:defRPr>
            </a:lvl4pPr>
            <a:lvl5pPr lvl="4" rtl="0">
              <a:lnSpc>
                <a:spcPct val="110000"/>
              </a:lnSpc>
              <a:spcBef>
                <a:spcPts val="0"/>
              </a:spcBef>
              <a:spcAft>
                <a:spcPts val="1000"/>
              </a:spcAft>
              <a:buClr>
                <a:schemeClr val="dk1"/>
              </a:buClr>
              <a:buFont typeface="Proxima Nova"/>
              <a:buChar char="○"/>
              <a:defRPr>
                <a:solidFill>
                  <a:schemeClr val="dk1"/>
                </a:solidFill>
                <a:latin typeface="Proxima Nova"/>
                <a:ea typeface="Proxima Nova"/>
                <a:cs typeface="Proxima Nova"/>
                <a:sym typeface="Proxima Nova"/>
              </a:defRPr>
            </a:lvl5pPr>
            <a:lvl6pPr lvl="5" rtl="0">
              <a:lnSpc>
                <a:spcPct val="110000"/>
              </a:lnSpc>
              <a:spcBef>
                <a:spcPts val="0"/>
              </a:spcBef>
              <a:spcAft>
                <a:spcPts val="1000"/>
              </a:spcAft>
              <a:buClr>
                <a:schemeClr val="dk1"/>
              </a:buClr>
              <a:buFont typeface="Proxima Nova"/>
              <a:buChar char="■"/>
              <a:defRPr>
                <a:solidFill>
                  <a:schemeClr val="dk1"/>
                </a:solidFill>
                <a:latin typeface="Proxima Nova"/>
                <a:ea typeface="Proxima Nova"/>
                <a:cs typeface="Proxima Nova"/>
                <a:sym typeface="Proxima Nova"/>
              </a:defRPr>
            </a:lvl6pPr>
            <a:lvl7pPr lvl="6" rtl="0">
              <a:lnSpc>
                <a:spcPct val="110000"/>
              </a:lnSpc>
              <a:spcBef>
                <a:spcPts val="0"/>
              </a:spcBef>
              <a:spcAft>
                <a:spcPts val="1000"/>
              </a:spcAft>
              <a:buClr>
                <a:schemeClr val="dk1"/>
              </a:buClr>
              <a:buFont typeface="Proxima Nova"/>
              <a:buChar char="●"/>
              <a:defRPr>
                <a:solidFill>
                  <a:schemeClr val="dk1"/>
                </a:solidFill>
                <a:latin typeface="Proxima Nova"/>
                <a:ea typeface="Proxima Nova"/>
                <a:cs typeface="Proxima Nova"/>
                <a:sym typeface="Proxima Nova"/>
              </a:defRPr>
            </a:lvl7pPr>
            <a:lvl8pPr lvl="7" rtl="0">
              <a:lnSpc>
                <a:spcPct val="110000"/>
              </a:lnSpc>
              <a:spcBef>
                <a:spcPts val="0"/>
              </a:spcBef>
              <a:spcAft>
                <a:spcPts val="1000"/>
              </a:spcAft>
              <a:buClr>
                <a:schemeClr val="dk1"/>
              </a:buClr>
              <a:buFont typeface="Proxima Nova"/>
              <a:buChar char="○"/>
              <a:defRPr>
                <a:solidFill>
                  <a:schemeClr val="dk1"/>
                </a:solidFill>
                <a:latin typeface="Proxima Nova"/>
                <a:ea typeface="Proxima Nova"/>
                <a:cs typeface="Proxima Nova"/>
                <a:sym typeface="Proxima Nova"/>
              </a:defRPr>
            </a:lvl8pPr>
            <a:lvl9pPr lvl="8" rtl="0">
              <a:lnSpc>
                <a:spcPct val="110000"/>
              </a:lnSpc>
              <a:spcBef>
                <a:spcPts val="0"/>
              </a:spcBef>
              <a:spcAft>
                <a:spcPts val="1000"/>
              </a:spcAft>
              <a:buClr>
                <a:schemeClr val="dk1"/>
              </a:buClr>
              <a:buFont typeface="Proxima Nova"/>
              <a:buChar char="■"/>
              <a:defRPr>
                <a:solidFill>
                  <a:schemeClr val="dk1"/>
                </a:solidFill>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22674336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30.xml><?xml version="1.0" encoding="utf-8"?>
<p:sldLayout xmlns:a="http://schemas.openxmlformats.org/drawingml/2006/main" xmlns:r="http://schemas.openxmlformats.org/officeDocument/2006/relationships" xmlns:p="http://schemas.openxmlformats.org/presentationml/2006/main">
  <p:cSld name="59_Blank">
    <p:spTree>
      <p:nvGrpSpPr>
        <p:cNvPr id="1" name="Shape 3151"/>
        <p:cNvGrpSpPr/>
        <p:nvPr/>
      </p:nvGrpSpPr>
      <p:grpSpPr>
        <a:xfrm>
          <a:off x="0" y="0"/>
          <a:ext cx="0" cy="0"/>
          <a:chOff x="0" y="0"/>
          <a:chExt cx="0" cy="0"/>
        </a:xfrm>
      </p:grpSpPr>
      <p:pic>
        <p:nvPicPr>
          <p:cNvPr id="3152" name="Shape 3152" descr="Shape 1155"/>
          <p:cNvPicPr preferRelativeResize="0"/>
          <p:nvPr/>
        </p:nvPicPr>
        <p:blipFill rotWithShape="1">
          <a:blip r:embed="rId2">
            <a:alphaModFix/>
          </a:blip>
          <a:srcRect/>
          <a:stretch/>
        </p:blipFill>
        <p:spPr>
          <a:xfrm>
            <a:off x="8272777" y="4855076"/>
            <a:ext cx="731400" cy="171300"/>
          </a:xfrm>
          <a:prstGeom prst="rect">
            <a:avLst/>
          </a:prstGeom>
          <a:noFill/>
          <a:ln>
            <a:noFill/>
          </a:ln>
        </p:spPr>
      </p:pic>
      <p:sp>
        <p:nvSpPr>
          <p:cNvPr id="3153" name="Shape 3153"/>
          <p:cNvSpPr txBox="1">
            <a:spLocks noGrp="1"/>
          </p:cNvSpPr>
          <p:nvPr>
            <p:ph type="sldNum" idx="12"/>
          </p:nvPr>
        </p:nvSpPr>
        <p:spPr>
          <a:xfrm>
            <a:off x="48247" y="4861462"/>
            <a:ext cx="231300" cy="214500"/>
          </a:xfrm>
          <a:prstGeom prst="rect">
            <a:avLst/>
          </a:prstGeom>
          <a:noFill/>
          <a:ln>
            <a:noFill/>
          </a:ln>
        </p:spPr>
        <p:txBody>
          <a:bodyPr lIns="45675" tIns="45675" rIns="45675" bIns="45675" anchor="t" anchorCtr="0">
            <a:noAutofit/>
          </a:bodyPr>
          <a:lstStyle/>
          <a:p>
            <a:pPr>
              <a:buClr>
                <a:srgbClr val="A5A5A5"/>
              </a:buClr>
              <a:buSzPct val="25000"/>
              <a:buFont typeface="Arial"/>
              <a:buNone/>
            </a:pPr>
            <a:fld id="{00000000-1234-1234-1234-123412341234}" type="slidenum">
              <a:rPr lang="en" sz="900">
                <a:solidFill>
                  <a:srgbClr val="A5A5A5"/>
                </a:solidFill>
              </a:rPr>
              <a:pPr>
                <a:buClr>
                  <a:srgbClr val="A5A5A5"/>
                </a:buClr>
                <a:buSzPct val="25000"/>
                <a:buFont typeface="Arial"/>
                <a:buNone/>
              </a:pPr>
              <a:t>‹#›</a:t>
            </a:fld>
            <a:endParaRPr lang="en" sz="900">
              <a:solidFill>
                <a:srgbClr val="A5A5A5"/>
              </a:solidFill>
            </a:endParaRPr>
          </a:p>
        </p:txBody>
      </p:sp>
    </p:spTree>
    <p:extLst>
      <p:ext uri="{BB962C8B-B14F-4D97-AF65-F5344CB8AC3E}">
        <p14:creationId xmlns:p14="http://schemas.microsoft.com/office/powerpoint/2010/main" val="5185980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31.xml><?xml version="1.0" encoding="utf-8"?>
<p:sldLayout xmlns:a="http://schemas.openxmlformats.org/drawingml/2006/main" xmlns:r="http://schemas.openxmlformats.org/officeDocument/2006/relationships" xmlns:p="http://schemas.openxmlformats.org/presentationml/2006/main">
  <p:cSld name="60_Blank">
    <p:spTree>
      <p:nvGrpSpPr>
        <p:cNvPr id="1" name="Shape 3154"/>
        <p:cNvGrpSpPr/>
        <p:nvPr/>
      </p:nvGrpSpPr>
      <p:grpSpPr>
        <a:xfrm>
          <a:off x="0" y="0"/>
          <a:ext cx="0" cy="0"/>
          <a:chOff x="0" y="0"/>
          <a:chExt cx="0" cy="0"/>
        </a:xfrm>
      </p:grpSpPr>
      <p:pic>
        <p:nvPicPr>
          <p:cNvPr id="3155" name="Shape 3155" descr="Shape 1158"/>
          <p:cNvPicPr preferRelativeResize="0"/>
          <p:nvPr/>
        </p:nvPicPr>
        <p:blipFill rotWithShape="1">
          <a:blip r:embed="rId2">
            <a:alphaModFix/>
          </a:blip>
          <a:srcRect/>
          <a:stretch/>
        </p:blipFill>
        <p:spPr>
          <a:xfrm>
            <a:off x="8272777" y="4855076"/>
            <a:ext cx="731400" cy="171300"/>
          </a:xfrm>
          <a:prstGeom prst="rect">
            <a:avLst/>
          </a:prstGeom>
          <a:noFill/>
          <a:ln>
            <a:noFill/>
          </a:ln>
        </p:spPr>
      </p:pic>
      <p:sp>
        <p:nvSpPr>
          <p:cNvPr id="3156" name="Shape 3156"/>
          <p:cNvSpPr/>
          <p:nvPr/>
        </p:nvSpPr>
        <p:spPr>
          <a:xfrm>
            <a:off x="114300" y="112010"/>
            <a:ext cx="8915400" cy="4919400"/>
          </a:xfrm>
          <a:prstGeom prst="rect">
            <a:avLst/>
          </a:prstGeom>
          <a:solidFill>
            <a:srgbClr val="22313C"/>
          </a:solidFill>
          <a:ln>
            <a:noFill/>
          </a:ln>
        </p:spPr>
        <p:txBody>
          <a:bodyPr lIns="45700" tIns="45700" rIns="45700" bIns="45700" anchor="ctr" anchorCtr="0">
            <a:noAutofit/>
          </a:bodyPr>
          <a:lstStyle/>
          <a:p>
            <a:pPr algn="ctr">
              <a:buClr>
                <a:srgbClr val="FFFFFF"/>
              </a:buClr>
              <a:buFont typeface="Proxima Nova"/>
              <a:buNone/>
            </a:pPr>
            <a:endParaRPr sz="1800">
              <a:solidFill>
                <a:srgbClr val="FFFFFF"/>
              </a:solidFill>
              <a:latin typeface="Proxima Nova"/>
              <a:ea typeface="Proxima Nova"/>
              <a:cs typeface="Proxima Nova"/>
              <a:sym typeface="Proxima Nova"/>
            </a:endParaRPr>
          </a:p>
        </p:txBody>
      </p:sp>
      <p:sp>
        <p:nvSpPr>
          <p:cNvPr id="3157" name="Shape 3157"/>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35574261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32.xml><?xml version="1.0" encoding="utf-8"?>
<p:sldLayout xmlns:a="http://schemas.openxmlformats.org/drawingml/2006/main" xmlns:r="http://schemas.openxmlformats.org/officeDocument/2006/relationships" xmlns:p="http://schemas.openxmlformats.org/presentationml/2006/main">
  <p:cSld name="10_Title">
    <p:bg>
      <p:bgPr>
        <a:solidFill>
          <a:srgbClr val="1AB9A5"/>
        </a:solidFill>
        <a:effectLst/>
      </p:bgPr>
    </p:bg>
    <p:spTree>
      <p:nvGrpSpPr>
        <p:cNvPr id="1" name="Shape 3158"/>
        <p:cNvGrpSpPr/>
        <p:nvPr/>
      </p:nvGrpSpPr>
      <p:grpSpPr>
        <a:xfrm>
          <a:off x="0" y="0"/>
          <a:ext cx="0" cy="0"/>
          <a:chOff x="0" y="0"/>
          <a:chExt cx="0" cy="0"/>
        </a:xfrm>
      </p:grpSpPr>
      <p:pic>
        <p:nvPicPr>
          <p:cNvPr id="3159" name="Shape 3159" descr="Shape 1162"/>
          <p:cNvPicPr preferRelativeResize="0"/>
          <p:nvPr/>
        </p:nvPicPr>
        <p:blipFill rotWithShape="1">
          <a:blip r:embed="rId2">
            <a:alphaModFix/>
          </a:blip>
          <a:srcRect t="1905" r="8366" b="13799"/>
          <a:stretch/>
        </p:blipFill>
        <p:spPr>
          <a:xfrm>
            <a:off x="767533" y="-22"/>
            <a:ext cx="8376600" cy="5143500"/>
          </a:xfrm>
          <a:prstGeom prst="rect">
            <a:avLst/>
          </a:prstGeom>
          <a:noFill/>
          <a:ln>
            <a:noFill/>
          </a:ln>
        </p:spPr>
      </p:pic>
      <p:sp>
        <p:nvSpPr>
          <p:cNvPr id="3160" name="Shape 3160"/>
          <p:cNvSpPr/>
          <p:nvPr/>
        </p:nvSpPr>
        <p:spPr>
          <a:xfrm>
            <a:off x="0" y="-25"/>
            <a:ext cx="9144000" cy="5143500"/>
          </a:xfrm>
          <a:prstGeom prst="rect">
            <a:avLst/>
          </a:prstGeom>
          <a:gradFill>
            <a:gsLst>
              <a:gs pos="0">
                <a:srgbClr val="1AB9A5"/>
              </a:gs>
              <a:gs pos="10000">
                <a:srgbClr val="1AB9A5"/>
              </a:gs>
              <a:gs pos="100000">
                <a:srgbClr val="1AB9A5">
                  <a:alpha val="73333"/>
                </a:srgbClr>
              </a:gs>
            </a:gsLst>
            <a:lin ang="0" scaled="0"/>
          </a:gradFill>
          <a:ln>
            <a:noFill/>
          </a:ln>
        </p:spPr>
        <p:txBody>
          <a:bodyPr lIns="45700" tIns="45700" rIns="45700" bIns="45700" anchor="ctr" anchorCtr="0">
            <a:noAutofit/>
          </a:bodyPr>
          <a:lstStyle/>
          <a:p>
            <a:pPr algn="ctr">
              <a:buClr>
                <a:srgbClr val="A9DBD6"/>
              </a:buClr>
            </a:pPr>
            <a:endParaRPr sz="1800">
              <a:solidFill>
                <a:srgbClr val="A9DBD6"/>
              </a:solidFill>
            </a:endParaRPr>
          </a:p>
        </p:txBody>
      </p:sp>
      <p:pic>
        <p:nvPicPr>
          <p:cNvPr id="3161" name="Shape 3161" descr="Shape 1164"/>
          <p:cNvPicPr preferRelativeResize="0"/>
          <p:nvPr/>
        </p:nvPicPr>
        <p:blipFill rotWithShape="1">
          <a:blip r:embed="rId3">
            <a:alphaModFix/>
          </a:blip>
          <a:srcRect/>
          <a:stretch/>
        </p:blipFill>
        <p:spPr>
          <a:xfrm>
            <a:off x="224818" y="515477"/>
            <a:ext cx="2353800" cy="921000"/>
          </a:xfrm>
          <a:prstGeom prst="rect">
            <a:avLst/>
          </a:prstGeom>
          <a:noFill/>
          <a:ln>
            <a:noFill/>
          </a:ln>
        </p:spPr>
      </p:pic>
      <p:cxnSp>
        <p:nvCxnSpPr>
          <p:cNvPr id="3162" name="Shape 3162"/>
          <p:cNvCxnSpPr/>
          <p:nvPr/>
        </p:nvCxnSpPr>
        <p:spPr>
          <a:xfrm>
            <a:off x="762343" y="3110100"/>
            <a:ext cx="738900" cy="0"/>
          </a:xfrm>
          <a:prstGeom prst="straightConnector1">
            <a:avLst/>
          </a:prstGeom>
          <a:noFill/>
          <a:ln w="38100" cap="flat" cmpd="sng">
            <a:solidFill>
              <a:srgbClr val="00253E"/>
            </a:solidFill>
            <a:prstDash val="solid"/>
            <a:round/>
            <a:headEnd type="none" w="med" len="med"/>
            <a:tailEnd type="none" w="med" len="med"/>
          </a:ln>
        </p:spPr>
      </p:cxnSp>
      <p:sp>
        <p:nvSpPr>
          <p:cNvPr id="3163" name="Shape 3163"/>
          <p:cNvSpPr txBox="1">
            <a:spLocks noGrp="1"/>
          </p:cNvSpPr>
          <p:nvPr>
            <p:ph type="title"/>
          </p:nvPr>
        </p:nvSpPr>
        <p:spPr>
          <a:xfrm>
            <a:off x="668791" y="1737009"/>
            <a:ext cx="5854800" cy="11916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00253E"/>
              </a:buClr>
              <a:buFont typeface="Proxima Nova"/>
              <a:buNone/>
              <a:defRPr sz="3500" b="1" i="0" u="none" strike="noStrike" cap="none">
                <a:solidFill>
                  <a:srgbClr val="00253E"/>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164" name="Shape 3164"/>
          <p:cNvSpPr txBox="1"/>
          <p:nvPr/>
        </p:nvSpPr>
        <p:spPr>
          <a:xfrm>
            <a:off x="6402853" y="4782060"/>
            <a:ext cx="2656800" cy="284400"/>
          </a:xfrm>
          <a:prstGeom prst="rect">
            <a:avLst/>
          </a:prstGeom>
          <a:noFill/>
          <a:ln>
            <a:noFill/>
          </a:ln>
        </p:spPr>
        <p:txBody>
          <a:bodyPr lIns="91375" tIns="91375" rIns="91375" bIns="91375" anchor="t" anchorCtr="0">
            <a:noAutofit/>
          </a:bodyPr>
          <a:lstStyle/>
          <a:p>
            <a:pPr algn="r">
              <a:buClr>
                <a:srgbClr val="D5EDEA"/>
              </a:buClr>
              <a:buSzPct val="25000"/>
              <a:buFont typeface="Proxima Nova"/>
              <a:buNone/>
            </a:pPr>
            <a:r>
              <a:rPr lang="en" sz="700">
                <a:solidFill>
                  <a:srgbClr val="D5EDEA"/>
                </a:solidFill>
                <a:latin typeface="Proxima Nova"/>
                <a:ea typeface="Proxima Nova"/>
                <a:cs typeface="Proxima Nova"/>
                <a:sym typeface="Proxima Nova"/>
              </a:rPr>
              <a:t>© Copyright 2017 Pivotal Software, Inc. All rights Reserved.</a:t>
            </a:r>
          </a:p>
        </p:txBody>
      </p:sp>
      <p:sp>
        <p:nvSpPr>
          <p:cNvPr id="3165" name="Shape 3165"/>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6925802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33.xml><?xml version="1.0" encoding="utf-8"?>
<p:sldLayout xmlns:a="http://schemas.openxmlformats.org/drawingml/2006/main" xmlns:r="http://schemas.openxmlformats.org/officeDocument/2006/relationships" xmlns:p="http://schemas.openxmlformats.org/presentationml/2006/main">
  <p:cSld name="61_Blank">
    <p:spTree>
      <p:nvGrpSpPr>
        <p:cNvPr id="1" name="Shape 3166"/>
        <p:cNvGrpSpPr/>
        <p:nvPr/>
      </p:nvGrpSpPr>
      <p:grpSpPr>
        <a:xfrm>
          <a:off x="0" y="0"/>
          <a:ext cx="0" cy="0"/>
          <a:chOff x="0" y="0"/>
          <a:chExt cx="0" cy="0"/>
        </a:xfrm>
      </p:grpSpPr>
      <p:pic>
        <p:nvPicPr>
          <p:cNvPr id="3167" name="Shape 3167" descr="Shape 1170"/>
          <p:cNvPicPr preferRelativeResize="0"/>
          <p:nvPr/>
        </p:nvPicPr>
        <p:blipFill rotWithShape="1">
          <a:blip r:embed="rId2">
            <a:alphaModFix/>
          </a:blip>
          <a:srcRect/>
          <a:stretch/>
        </p:blipFill>
        <p:spPr>
          <a:xfrm>
            <a:off x="8272777" y="4855076"/>
            <a:ext cx="731400" cy="171300"/>
          </a:xfrm>
          <a:prstGeom prst="rect">
            <a:avLst/>
          </a:prstGeom>
          <a:noFill/>
          <a:ln>
            <a:noFill/>
          </a:ln>
        </p:spPr>
      </p:pic>
      <p:sp>
        <p:nvSpPr>
          <p:cNvPr id="3168" name="Shape 3168"/>
          <p:cNvSpPr txBox="1">
            <a:spLocks noGrp="1"/>
          </p:cNvSpPr>
          <p:nvPr>
            <p:ph type="sldNum" idx="12"/>
          </p:nvPr>
        </p:nvSpPr>
        <p:spPr>
          <a:xfrm>
            <a:off x="48247" y="4861462"/>
            <a:ext cx="231300" cy="214500"/>
          </a:xfrm>
          <a:prstGeom prst="rect">
            <a:avLst/>
          </a:prstGeom>
          <a:noFill/>
          <a:ln>
            <a:noFill/>
          </a:ln>
        </p:spPr>
        <p:txBody>
          <a:bodyPr lIns="45675" tIns="45675" rIns="45675" bIns="45675" anchor="t" anchorCtr="0">
            <a:noAutofit/>
          </a:bodyPr>
          <a:lstStyle/>
          <a:p>
            <a:pPr>
              <a:buClr>
                <a:srgbClr val="A5A5A5"/>
              </a:buClr>
              <a:buSzPct val="25000"/>
              <a:buFont typeface="Arial"/>
              <a:buNone/>
            </a:pPr>
            <a:fld id="{00000000-1234-1234-1234-123412341234}" type="slidenum">
              <a:rPr lang="en" sz="900">
                <a:solidFill>
                  <a:srgbClr val="A5A5A5"/>
                </a:solidFill>
              </a:rPr>
              <a:pPr>
                <a:buClr>
                  <a:srgbClr val="A5A5A5"/>
                </a:buClr>
                <a:buSzPct val="25000"/>
                <a:buFont typeface="Arial"/>
                <a:buNone/>
              </a:pPr>
              <a:t>‹#›</a:t>
            </a:fld>
            <a:endParaRPr lang="en" sz="900">
              <a:solidFill>
                <a:srgbClr val="A5A5A5"/>
              </a:solidFill>
            </a:endParaRPr>
          </a:p>
        </p:txBody>
      </p:sp>
    </p:spTree>
    <p:extLst>
      <p:ext uri="{BB962C8B-B14F-4D97-AF65-F5344CB8AC3E}">
        <p14:creationId xmlns:p14="http://schemas.microsoft.com/office/powerpoint/2010/main" val="7732414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34.xml><?xml version="1.0" encoding="utf-8"?>
<p:sldLayout xmlns:a="http://schemas.openxmlformats.org/drawingml/2006/main" xmlns:r="http://schemas.openxmlformats.org/officeDocument/2006/relationships" xmlns:p="http://schemas.openxmlformats.org/presentationml/2006/main">
  <p:cSld name="12_Side-by-Side">
    <p:spTree>
      <p:nvGrpSpPr>
        <p:cNvPr id="1" name="Shape 3169"/>
        <p:cNvGrpSpPr/>
        <p:nvPr/>
      </p:nvGrpSpPr>
      <p:grpSpPr>
        <a:xfrm>
          <a:off x="0" y="0"/>
          <a:ext cx="0" cy="0"/>
          <a:chOff x="0" y="0"/>
          <a:chExt cx="0" cy="0"/>
        </a:xfrm>
      </p:grpSpPr>
      <p:pic>
        <p:nvPicPr>
          <p:cNvPr id="3170" name="Shape 3170" descr="Shape 1173"/>
          <p:cNvPicPr preferRelativeResize="0"/>
          <p:nvPr/>
        </p:nvPicPr>
        <p:blipFill rotWithShape="1">
          <a:blip r:embed="rId2">
            <a:alphaModFix/>
          </a:blip>
          <a:srcRect/>
          <a:stretch/>
        </p:blipFill>
        <p:spPr>
          <a:xfrm>
            <a:off x="-10" y="4772092"/>
            <a:ext cx="897000" cy="371400"/>
          </a:xfrm>
          <a:prstGeom prst="rect">
            <a:avLst/>
          </a:prstGeom>
          <a:noFill/>
          <a:ln>
            <a:noFill/>
          </a:ln>
        </p:spPr>
      </p:pic>
      <p:cxnSp>
        <p:nvCxnSpPr>
          <p:cNvPr id="3171" name="Shape 3171"/>
          <p:cNvCxnSpPr/>
          <p:nvPr/>
        </p:nvCxnSpPr>
        <p:spPr>
          <a:xfrm rot="10800000">
            <a:off x="4574537" y="925301"/>
            <a:ext cx="0" cy="3807600"/>
          </a:xfrm>
          <a:prstGeom prst="straightConnector1">
            <a:avLst/>
          </a:prstGeom>
          <a:noFill/>
          <a:ln w="19050" cap="flat" cmpd="sng">
            <a:solidFill>
              <a:srgbClr val="D9D9D9"/>
            </a:solidFill>
            <a:prstDash val="solid"/>
            <a:round/>
            <a:headEnd type="none" w="med" len="med"/>
            <a:tailEnd type="none" w="med" len="med"/>
          </a:ln>
        </p:spPr>
      </p:cxnSp>
      <p:cxnSp>
        <p:nvCxnSpPr>
          <p:cNvPr id="3172" name="Shape 3172"/>
          <p:cNvCxnSpPr/>
          <p:nvPr/>
        </p:nvCxnSpPr>
        <p:spPr>
          <a:xfrm>
            <a:off x="4572000" y="-214527"/>
            <a:ext cx="0" cy="119700"/>
          </a:xfrm>
          <a:prstGeom prst="straightConnector1">
            <a:avLst/>
          </a:prstGeom>
          <a:noFill/>
          <a:ln w="9525" cap="flat" cmpd="sng">
            <a:solidFill>
              <a:srgbClr val="FFFFFF"/>
            </a:solidFill>
            <a:prstDash val="solid"/>
            <a:round/>
            <a:headEnd type="none" w="med" len="med"/>
            <a:tailEnd type="none" w="med" len="med"/>
          </a:ln>
        </p:spPr>
      </p:cxnSp>
      <p:sp>
        <p:nvSpPr>
          <p:cNvPr id="3173" name="Shape 3173"/>
          <p:cNvSpPr txBox="1">
            <a:spLocks noGrp="1"/>
          </p:cNvSpPr>
          <p:nvPr>
            <p:ph type="title"/>
          </p:nvPr>
        </p:nvSpPr>
        <p:spPr>
          <a:xfrm>
            <a:off x="253550" y="151269"/>
            <a:ext cx="8663100" cy="557700"/>
          </a:xfrm>
          <a:prstGeom prst="rect">
            <a:avLst/>
          </a:prstGeom>
          <a:noFill/>
          <a:ln>
            <a:noFill/>
          </a:ln>
        </p:spPr>
        <p:txBody>
          <a:bodyPr lIns="91425" tIns="91425" rIns="91425" bIns="91425" anchor="t" anchorCtr="0"/>
          <a:lstStyle>
            <a:lvl1pPr marL="0" marR="0" lvl="0" indent="0" algn="ctr" rtl="0">
              <a:lnSpc>
                <a:spcPct val="100000"/>
              </a:lnSpc>
              <a:spcBef>
                <a:spcPts val="0"/>
              </a:spcBef>
              <a:spcAft>
                <a:spcPts val="0"/>
              </a:spcAft>
              <a:buClr>
                <a:srgbClr val="00253E"/>
              </a:buClr>
              <a:buFont typeface="Proxima Nova"/>
              <a:buNone/>
              <a:defRPr sz="2500" b="1" i="0" u="none" strike="noStrike" cap="none">
                <a:solidFill>
                  <a:srgbClr val="00253E"/>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174" name="Shape 3174"/>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33706937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35.xml><?xml version="1.0" encoding="utf-8"?>
<p:sldLayout xmlns:a="http://schemas.openxmlformats.org/drawingml/2006/main" xmlns:r="http://schemas.openxmlformats.org/officeDocument/2006/relationships" xmlns:p="http://schemas.openxmlformats.org/presentationml/2006/main">
  <p:cSld name="10_Divider">
    <p:bg>
      <p:bgPr>
        <a:solidFill>
          <a:srgbClr val="1AB9A5"/>
        </a:solidFill>
        <a:effectLst/>
      </p:bgPr>
    </p:bg>
    <p:spTree>
      <p:nvGrpSpPr>
        <p:cNvPr id="1" name="Shape 3175"/>
        <p:cNvGrpSpPr/>
        <p:nvPr/>
      </p:nvGrpSpPr>
      <p:grpSpPr>
        <a:xfrm>
          <a:off x="0" y="0"/>
          <a:ext cx="0" cy="0"/>
          <a:chOff x="0" y="0"/>
          <a:chExt cx="0" cy="0"/>
        </a:xfrm>
      </p:grpSpPr>
      <p:sp>
        <p:nvSpPr>
          <p:cNvPr id="3176" name="Shape 3176"/>
          <p:cNvSpPr txBox="1">
            <a:spLocks noGrp="1"/>
          </p:cNvSpPr>
          <p:nvPr>
            <p:ph type="title"/>
          </p:nvPr>
        </p:nvSpPr>
        <p:spPr>
          <a:xfrm>
            <a:off x="856750" y="1803874"/>
            <a:ext cx="7430400" cy="3774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rgbClr val="FFFFFF"/>
              </a:buClr>
              <a:buFont typeface="Proxima Nova"/>
              <a:buNone/>
              <a:defRPr sz="1500" b="0" i="0" u="none" strike="noStrike" cap="none">
                <a:solidFill>
                  <a:srgbClr val="FFFFFF"/>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cxnSp>
        <p:nvCxnSpPr>
          <p:cNvPr id="3177" name="Shape 3177"/>
          <p:cNvCxnSpPr/>
          <p:nvPr/>
        </p:nvCxnSpPr>
        <p:spPr>
          <a:xfrm>
            <a:off x="4202555" y="2323833"/>
            <a:ext cx="738900" cy="0"/>
          </a:xfrm>
          <a:prstGeom prst="straightConnector1">
            <a:avLst/>
          </a:prstGeom>
          <a:noFill/>
          <a:ln w="38100" cap="flat" cmpd="sng">
            <a:solidFill>
              <a:srgbClr val="FFFFFF"/>
            </a:solidFill>
            <a:prstDash val="solid"/>
            <a:round/>
            <a:headEnd type="none" w="med" len="med"/>
            <a:tailEnd type="none" w="med" len="med"/>
          </a:ln>
        </p:spPr>
      </p:cxnSp>
      <p:pic>
        <p:nvPicPr>
          <p:cNvPr id="3178" name="Shape 3178" descr="Shape 1181"/>
          <p:cNvPicPr preferRelativeResize="0"/>
          <p:nvPr/>
        </p:nvPicPr>
        <p:blipFill rotWithShape="1">
          <a:blip r:embed="rId2">
            <a:alphaModFix/>
          </a:blip>
          <a:srcRect l="10376" t="14302" r="10597" b="6369"/>
          <a:stretch/>
        </p:blipFill>
        <p:spPr>
          <a:xfrm>
            <a:off x="0" y="4793219"/>
            <a:ext cx="891600" cy="350400"/>
          </a:xfrm>
          <a:prstGeom prst="rect">
            <a:avLst/>
          </a:prstGeom>
          <a:noFill/>
          <a:ln>
            <a:noFill/>
          </a:ln>
        </p:spPr>
      </p:pic>
      <p:sp>
        <p:nvSpPr>
          <p:cNvPr id="3179" name="Shape 3179"/>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253285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36.xml><?xml version="1.0" encoding="utf-8"?>
<p:sldLayout xmlns:a="http://schemas.openxmlformats.org/drawingml/2006/main" xmlns:r="http://schemas.openxmlformats.org/officeDocument/2006/relationships" xmlns:p="http://schemas.openxmlformats.org/presentationml/2006/main">
  <p:cSld name="10_Statement">
    <p:spTree>
      <p:nvGrpSpPr>
        <p:cNvPr id="1" name="Shape 3180"/>
        <p:cNvGrpSpPr/>
        <p:nvPr/>
      </p:nvGrpSpPr>
      <p:grpSpPr>
        <a:xfrm>
          <a:off x="0" y="0"/>
          <a:ext cx="0" cy="0"/>
          <a:chOff x="0" y="0"/>
          <a:chExt cx="0" cy="0"/>
        </a:xfrm>
      </p:grpSpPr>
      <p:sp>
        <p:nvSpPr>
          <p:cNvPr id="3181" name="Shape 3181"/>
          <p:cNvSpPr/>
          <p:nvPr/>
        </p:nvSpPr>
        <p:spPr>
          <a:xfrm>
            <a:off x="0" y="0"/>
            <a:ext cx="9144000" cy="5143500"/>
          </a:xfrm>
          <a:prstGeom prst="rect">
            <a:avLst/>
          </a:prstGeom>
          <a:gradFill>
            <a:gsLst>
              <a:gs pos="0">
                <a:srgbClr val="95D4D1"/>
              </a:gs>
              <a:gs pos="100000">
                <a:srgbClr val="B7E2DF"/>
              </a:gs>
            </a:gsLst>
            <a:lin ang="16200038" scaled="0"/>
          </a:gradFill>
          <a:ln>
            <a:noFill/>
          </a:ln>
          <a:effectLst>
            <a:outerShdw blurRad="38100" dist="23000" dir="5400000" rotWithShape="0">
              <a:srgbClr val="000000">
                <a:alpha val="33730"/>
              </a:srgbClr>
            </a:outerShdw>
          </a:effectLst>
        </p:spPr>
        <p:txBody>
          <a:bodyPr lIns="45700" tIns="45700" rIns="45700" bIns="45700" anchor="ctr" anchorCtr="0">
            <a:noAutofit/>
          </a:bodyPr>
          <a:lstStyle/>
          <a:p>
            <a:pPr algn="ctr">
              <a:buClr>
                <a:srgbClr val="434343"/>
              </a:buClr>
            </a:pPr>
            <a:endParaRPr>
              <a:solidFill>
                <a:srgbClr val="434343"/>
              </a:solidFill>
            </a:endParaRPr>
          </a:p>
        </p:txBody>
      </p:sp>
      <p:sp>
        <p:nvSpPr>
          <p:cNvPr id="3182" name="Shape 3182"/>
          <p:cNvSpPr txBox="1">
            <a:spLocks noGrp="1"/>
          </p:cNvSpPr>
          <p:nvPr>
            <p:ph type="title"/>
          </p:nvPr>
        </p:nvSpPr>
        <p:spPr>
          <a:xfrm>
            <a:off x="668800" y="925120"/>
            <a:ext cx="7796700" cy="3305100"/>
          </a:xfrm>
          <a:prstGeom prst="rect">
            <a:avLst/>
          </a:prstGeom>
          <a:noFill/>
          <a:ln>
            <a:noFill/>
          </a:ln>
        </p:spPr>
        <p:txBody>
          <a:bodyPr lIns="91425" tIns="91425" rIns="91425" bIns="91425" anchor="ctr" anchorCtr="0"/>
          <a:lstStyle>
            <a:lvl1pPr marL="0" marR="0" lvl="0" indent="0" algn="ctr" rtl="0">
              <a:lnSpc>
                <a:spcPct val="110000"/>
              </a:lnSpc>
              <a:spcBef>
                <a:spcPts val="0"/>
              </a:spcBef>
              <a:spcAft>
                <a:spcPts val="0"/>
              </a:spcAft>
              <a:buClr>
                <a:srgbClr val="00253E"/>
              </a:buClr>
              <a:buFont typeface="Proxima Nova"/>
              <a:buNone/>
              <a:defRPr sz="3500" b="1" i="0" u="none" strike="noStrike" cap="none">
                <a:solidFill>
                  <a:srgbClr val="00253E"/>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pic>
        <p:nvPicPr>
          <p:cNvPr id="3183" name="Shape 3183" descr="Shape 1186"/>
          <p:cNvPicPr preferRelativeResize="0"/>
          <p:nvPr/>
        </p:nvPicPr>
        <p:blipFill rotWithShape="1">
          <a:blip r:embed="rId2">
            <a:alphaModFix/>
          </a:blip>
          <a:srcRect/>
          <a:stretch/>
        </p:blipFill>
        <p:spPr>
          <a:xfrm>
            <a:off x="-10" y="4772092"/>
            <a:ext cx="897000" cy="371400"/>
          </a:xfrm>
          <a:prstGeom prst="rect">
            <a:avLst/>
          </a:prstGeom>
          <a:noFill/>
          <a:ln>
            <a:noFill/>
          </a:ln>
        </p:spPr>
      </p:pic>
      <p:sp>
        <p:nvSpPr>
          <p:cNvPr id="3184" name="Shape 3184"/>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33758247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37.xml><?xml version="1.0" encoding="utf-8"?>
<p:sldLayout xmlns:a="http://schemas.openxmlformats.org/drawingml/2006/main" xmlns:r="http://schemas.openxmlformats.org/officeDocument/2006/relationships" xmlns:p="http://schemas.openxmlformats.org/presentationml/2006/main">
  <p:cSld name="62_Blank">
    <p:spTree>
      <p:nvGrpSpPr>
        <p:cNvPr id="1" name="Shape 3185"/>
        <p:cNvGrpSpPr/>
        <p:nvPr/>
      </p:nvGrpSpPr>
      <p:grpSpPr>
        <a:xfrm>
          <a:off x="0" y="0"/>
          <a:ext cx="0" cy="0"/>
          <a:chOff x="0" y="0"/>
          <a:chExt cx="0" cy="0"/>
        </a:xfrm>
      </p:grpSpPr>
      <p:pic>
        <p:nvPicPr>
          <p:cNvPr id="3186" name="Shape 3186" descr="Shape 1189"/>
          <p:cNvPicPr preferRelativeResize="0"/>
          <p:nvPr/>
        </p:nvPicPr>
        <p:blipFill rotWithShape="1">
          <a:blip r:embed="rId2">
            <a:alphaModFix/>
          </a:blip>
          <a:srcRect/>
          <a:stretch/>
        </p:blipFill>
        <p:spPr>
          <a:xfrm>
            <a:off x="8272777" y="4855076"/>
            <a:ext cx="731400" cy="171300"/>
          </a:xfrm>
          <a:prstGeom prst="rect">
            <a:avLst/>
          </a:prstGeom>
          <a:noFill/>
          <a:ln>
            <a:noFill/>
          </a:ln>
        </p:spPr>
      </p:pic>
      <p:sp>
        <p:nvSpPr>
          <p:cNvPr id="3187" name="Shape 3187"/>
          <p:cNvSpPr/>
          <p:nvPr/>
        </p:nvSpPr>
        <p:spPr>
          <a:xfrm>
            <a:off x="114300" y="112010"/>
            <a:ext cx="8915400" cy="4919400"/>
          </a:xfrm>
          <a:prstGeom prst="rect">
            <a:avLst/>
          </a:prstGeom>
          <a:solidFill>
            <a:srgbClr val="22313C"/>
          </a:solidFill>
          <a:ln>
            <a:noFill/>
          </a:ln>
        </p:spPr>
        <p:txBody>
          <a:bodyPr lIns="45700" tIns="45700" rIns="45700" bIns="45700" anchor="ctr" anchorCtr="0">
            <a:noAutofit/>
          </a:bodyPr>
          <a:lstStyle/>
          <a:p>
            <a:pPr algn="ctr">
              <a:buClr>
                <a:srgbClr val="FFFFFF"/>
              </a:buClr>
              <a:buFont typeface="Proxima Nova"/>
              <a:buNone/>
            </a:pPr>
            <a:endParaRPr sz="1800">
              <a:solidFill>
                <a:srgbClr val="FFFFFF"/>
              </a:solidFill>
              <a:latin typeface="Proxima Nova"/>
              <a:ea typeface="Proxima Nova"/>
              <a:cs typeface="Proxima Nova"/>
              <a:sym typeface="Proxima Nova"/>
            </a:endParaRPr>
          </a:p>
        </p:txBody>
      </p:sp>
      <p:sp>
        <p:nvSpPr>
          <p:cNvPr id="3188" name="Shape 3188"/>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24378151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38.xml><?xml version="1.0" encoding="utf-8"?>
<p:sldLayout xmlns:a="http://schemas.openxmlformats.org/drawingml/2006/main" xmlns:r="http://schemas.openxmlformats.org/officeDocument/2006/relationships" xmlns:p="http://schemas.openxmlformats.org/presentationml/2006/main">
  <p:cSld name="10_Title slide">
    <p:spTree>
      <p:nvGrpSpPr>
        <p:cNvPr id="1" name="Shape 3189"/>
        <p:cNvGrpSpPr/>
        <p:nvPr/>
      </p:nvGrpSpPr>
      <p:grpSpPr>
        <a:xfrm>
          <a:off x="0" y="0"/>
          <a:ext cx="0" cy="0"/>
          <a:chOff x="0" y="0"/>
          <a:chExt cx="0" cy="0"/>
        </a:xfrm>
      </p:grpSpPr>
      <p:sp>
        <p:nvSpPr>
          <p:cNvPr id="3190" name="Shape 3190"/>
          <p:cNvSpPr txBox="1">
            <a:spLocks noGrp="1"/>
          </p:cNvSpPr>
          <p:nvPr>
            <p:ph type="title"/>
          </p:nvPr>
        </p:nvSpPr>
        <p:spPr>
          <a:xfrm>
            <a:off x="311708" y="744570"/>
            <a:ext cx="8520600" cy="20526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rgbClr val="000000"/>
              </a:buClr>
              <a:buFont typeface="Arial"/>
              <a:buNone/>
              <a:defRPr sz="52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191" name="Shape 3191"/>
          <p:cNvSpPr txBox="1">
            <a:spLocks noGrp="1"/>
          </p:cNvSpPr>
          <p:nvPr>
            <p:ph type="body" idx="1"/>
          </p:nvPr>
        </p:nvSpPr>
        <p:spPr>
          <a:xfrm>
            <a:off x="311696" y="2834125"/>
            <a:ext cx="8520600" cy="792600"/>
          </a:xfrm>
          <a:prstGeom prst="rect">
            <a:avLst/>
          </a:prstGeom>
          <a:noFill/>
          <a:ln>
            <a:noFill/>
          </a:ln>
        </p:spPr>
        <p:txBody>
          <a:bodyPr lIns="91425" tIns="91425" rIns="91425" bIns="91425" anchor="t" anchorCtr="0"/>
          <a:lstStyle>
            <a:lvl1pPr marL="0" marR="0" lvl="0" indent="0" algn="ctr" rtl="0">
              <a:lnSpc>
                <a:spcPct val="100000"/>
              </a:lnSpc>
              <a:spcBef>
                <a:spcPts val="0"/>
              </a:spcBef>
              <a:spcAft>
                <a:spcPts val="0"/>
              </a:spcAft>
              <a:buClr>
                <a:srgbClr val="585858"/>
              </a:buClr>
              <a:buFont typeface="Arial"/>
              <a:buNone/>
              <a:defRPr sz="2800" b="0" i="0" u="none" strike="noStrike" cap="none">
                <a:solidFill>
                  <a:srgbClr val="585858"/>
                </a:solidFill>
                <a:latin typeface="Arial"/>
                <a:ea typeface="Arial"/>
                <a:cs typeface="Arial"/>
                <a:sym typeface="Arial"/>
              </a:defRPr>
            </a:lvl1pPr>
            <a:lvl2pPr marL="0" marR="0" lvl="1" indent="0" algn="ctr" rtl="0">
              <a:lnSpc>
                <a:spcPct val="100000"/>
              </a:lnSpc>
              <a:spcBef>
                <a:spcPts val="0"/>
              </a:spcBef>
              <a:spcAft>
                <a:spcPts val="0"/>
              </a:spcAft>
              <a:buClr>
                <a:srgbClr val="585858"/>
              </a:buClr>
              <a:buFont typeface="Arial"/>
              <a:buNone/>
              <a:defRPr sz="2800" b="0" i="0" u="none" strike="noStrike" cap="none">
                <a:solidFill>
                  <a:srgbClr val="585858"/>
                </a:solidFill>
                <a:latin typeface="Arial"/>
                <a:ea typeface="Arial"/>
                <a:cs typeface="Arial"/>
                <a:sym typeface="Arial"/>
              </a:defRPr>
            </a:lvl2pPr>
            <a:lvl3pPr marL="0" marR="0" lvl="2" indent="0" algn="ctr" rtl="0">
              <a:lnSpc>
                <a:spcPct val="100000"/>
              </a:lnSpc>
              <a:spcBef>
                <a:spcPts val="0"/>
              </a:spcBef>
              <a:spcAft>
                <a:spcPts val="0"/>
              </a:spcAft>
              <a:buClr>
                <a:srgbClr val="585858"/>
              </a:buClr>
              <a:buFont typeface="Arial"/>
              <a:buNone/>
              <a:defRPr sz="2800" b="0" i="0" u="none" strike="noStrike" cap="none">
                <a:solidFill>
                  <a:srgbClr val="585858"/>
                </a:solidFill>
                <a:latin typeface="Arial"/>
                <a:ea typeface="Arial"/>
                <a:cs typeface="Arial"/>
                <a:sym typeface="Arial"/>
              </a:defRPr>
            </a:lvl3pPr>
            <a:lvl4pPr marL="0" marR="0" lvl="3" indent="0" algn="ctr" rtl="0">
              <a:lnSpc>
                <a:spcPct val="100000"/>
              </a:lnSpc>
              <a:spcBef>
                <a:spcPts val="0"/>
              </a:spcBef>
              <a:spcAft>
                <a:spcPts val="0"/>
              </a:spcAft>
              <a:buClr>
                <a:srgbClr val="585858"/>
              </a:buClr>
              <a:buFont typeface="Arial"/>
              <a:buNone/>
              <a:defRPr sz="2800" b="0" i="0" u="none" strike="noStrike" cap="none">
                <a:solidFill>
                  <a:srgbClr val="585858"/>
                </a:solidFill>
                <a:latin typeface="Arial"/>
                <a:ea typeface="Arial"/>
                <a:cs typeface="Arial"/>
                <a:sym typeface="Arial"/>
              </a:defRPr>
            </a:lvl4pPr>
            <a:lvl5pPr marL="0" marR="0" lvl="4" indent="0" algn="ctr" rtl="0">
              <a:lnSpc>
                <a:spcPct val="100000"/>
              </a:lnSpc>
              <a:spcBef>
                <a:spcPts val="0"/>
              </a:spcBef>
              <a:spcAft>
                <a:spcPts val="0"/>
              </a:spcAft>
              <a:buClr>
                <a:srgbClr val="585858"/>
              </a:buClr>
              <a:buFont typeface="Arial"/>
              <a:buNone/>
              <a:defRPr sz="2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3192" name="Shape 3192"/>
          <p:cNvSpPr txBox="1">
            <a:spLocks noGrp="1"/>
          </p:cNvSpPr>
          <p:nvPr>
            <p:ph type="sldNum" idx="12"/>
          </p:nvPr>
        </p:nvSpPr>
        <p:spPr>
          <a:xfrm>
            <a:off x="8684440" y="4700867"/>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16756020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39.xml><?xml version="1.0" encoding="utf-8"?>
<p:sldLayout xmlns:a="http://schemas.openxmlformats.org/drawingml/2006/main" xmlns:r="http://schemas.openxmlformats.org/officeDocument/2006/relationships" xmlns:p="http://schemas.openxmlformats.org/presentationml/2006/main">
  <p:cSld name="10_Section header">
    <p:spTree>
      <p:nvGrpSpPr>
        <p:cNvPr id="1" name="Shape 3193"/>
        <p:cNvGrpSpPr/>
        <p:nvPr/>
      </p:nvGrpSpPr>
      <p:grpSpPr>
        <a:xfrm>
          <a:off x="0" y="0"/>
          <a:ext cx="0" cy="0"/>
          <a:chOff x="0" y="0"/>
          <a:chExt cx="0" cy="0"/>
        </a:xfrm>
      </p:grpSpPr>
      <p:sp>
        <p:nvSpPr>
          <p:cNvPr id="3194" name="Shape 3194"/>
          <p:cNvSpPr txBox="1">
            <a:spLocks noGrp="1"/>
          </p:cNvSpPr>
          <p:nvPr>
            <p:ph type="title"/>
          </p:nvPr>
        </p:nvSpPr>
        <p:spPr>
          <a:xfrm>
            <a:off x="311696" y="2150847"/>
            <a:ext cx="8520600" cy="841800"/>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rgbClr val="000000"/>
              </a:buClr>
              <a:buFont typeface="Arial"/>
              <a:buNone/>
              <a:defRPr sz="36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195" name="Shape 3195"/>
          <p:cNvSpPr txBox="1">
            <a:spLocks noGrp="1"/>
          </p:cNvSpPr>
          <p:nvPr>
            <p:ph type="sldNum" idx="12"/>
          </p:nvPr>
        </p:nvSpPr>
        <p:spPr>
          <a:xfrm>
            <a:off x="8684440" y="4700867"/>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31675233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cSld name="4 – Sidebar">
    <p:spTree>
      <p:nvGrpSpPr>
        <p:cNvPr id="1" name="Shape 103"/>
        <p:cNvGrpSpPr/>
        <p:nvPr/>
      </p:nvGrpSpPr>
      <p:grpSpPr>
        <a:xfrm>
          <a:off x="0" y="0"/>
          <a:ext cx="0" cy="0"/>
          <a:chOff x="0" y="0"/>
          <a:chExt cx="0" cy="0"/>
        </a:xfrm>
      </p:grpSpPr>
      <p:cxnSp>
        <p:nvCxnSpPr>
          <p:cNvPr id="104" name="Shape 104"/>
          <p:cNvCxnSpPr/>
          <p:nvPr/>
        </p:nvCxnSpPr>
        <p:spPr>
          <a:xfrm rot="10800000">
            <a:off x="6081375" y="905700"/>
            <a:ext cx="0" cy="3764400"/>
          </a:xfrm>
          <a:prstGeom prst="straightConnector1">
            <a:avLst/>
          </a:prstGeom>
          <a:noFill/>
          <a:ln w="19050" cap="flat" cmpd="sng">
            <a:solidFill>
              <a:srgbClr val="D9D9D9"/>
            </a:solidFill>
            <a:prstDash val="solid"/>
            <a:round/>
            <a:headEnd type="none" w="med" len="med"/>
            <a:tailEnd type="none" w="med" len="med"/>
          </a:ln>
        </p:spPr>
      </p:cxnSp>
      <p:sp>
        <p:nvSpPr>
          <p:cNvPr id="105" name="Shape 105"/>
          <p:cNvSpPr txBox="1">
            <a:spLocks noGrp="1"/>
          </p:cNvSpPr>
          <p:nvPr>
            <p:ph type="title"/>
          </p:nvPr>
        </p:nvSpPr>
        <p:spPr>
          <a:xfrm>
            <a:off x="192475" y="151275"/>
            <a:ext cx="8663100" cy="393900"/>
          </a:xfrm>
          <a:prstGeom prst="rect">
            <a:avLst/>
          </a:prstGeom>
          <a:noFill/>
          <a:ln>
            <a:noFill/>
          </a:ln>
        </p:spPr>
        <p:txBody>
          <a:bodyPr wrap="square" lIns="91425" tIns="91425" rIns="91425" bIns="91425" anchor="t" anchorCtr="0"/>
          <a:lstStyle>
            <a:lvl1pPr lvl="0" rtl="0">
              <a:spcBef>
                <a:spcPts val="0"/>
              </a:spcBef>
              <a:buNone/>
              <a:defRPr sz="2500" b="1">
                <a:solidFill>
                  <a:schemeClr val="dk1"/>
                </a:solidFill>
                <a:latin typeface="Proxima Nova"/>
                <a:ea typeface="Proxima Nova"/>
                <a:cs typeface="Proxima Nova"/>
                <a:sym typeface="Proxima Nova"/>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grpSp>
        <p:nvGrpSpPr>
          <p:cNvPr id="106" name="Shape 106"/>
          <p:cNvGrpSpPr/>
          <p:nvPr/>
        </p:nvGrpSpPr>
        <p:grpSpPr>
          <a:xfrm>
            <a:off x="287525" y="4854556"/>
            <a:ext cx="634914" cy="148716"/>
            <a:chOff x="1841475" y="2392725"/>
            <a:chExt cx="3928925" cy="920275"/>
          </a:xfrm>
        </p:grpSpPr>
        <p:sp>
          <p:nvSpPr>
            <p:cNvPr id="107" name="Shape 107"/>
            <p:cNvSpPr/>
            <p:nvPr/>
          </p:nvSpPr>
          <p:spPr>
            <a:xfrm>
              <a:off x="2574175" y="2392725"/>
              <a:ext cx="139950" cy="905175"/>
            </a:xfrm>
            <a:custGeom>
              <a:avLst/>
              <a:gdLst/>
              <a:ahLst/>
              <a:cxnLst/>
              <a:rect l="0" t="0" r="0" b="0"/>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wrap="square" lIns="91425" tIns="91425" rIns="91425" bIns="91425" anchor="ctr" anchorCtr="0">
              <a:noAutofit/>
            </a:bodyPr>
            <a:lstStyle/>
            <a:p>
              <a:pPr>
                <a:buClrTx/>
                <a:buFontTx/>
                <a:buNone/>
              </a:pPr>
              <a:endParaRPr/>
            </a:p>
          </p:txBody>
        </p:sp>
        <p:sp>
          <p:nvSpPr>
            <p:cNvPr id="108" name="Shape 108"/>
            <p:cNvSpPr/>
            <p:nvPr/>
          </p:nvSpPr>
          <p:spPr>
            <a:xfrm>
              <a:off x="2816875" y="2626700"/>
              <a:ext cx="703700" cy="686300"/>
            </a:xfrm>
            <a:custGeom>
              <a:avLst/>
              <a:gdLst/>
              <a:ahLst/>
              <a:cxnLst/>
              <a:rect l="0" t="0" r="0" b="0"/>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wrap="square" lIns="91425" tIns="91425" rIns="91425" bIns="91425" anchor="ctr" anchorCtr="0">
              <a:noAutofit/>
            </a:bodyPr>
            <a:lstStyle/>
            <a:p>
              <a:pPr>
                <a:buClrTx/>
                <a:buFontTx/>
                <a:buNone/>
              </a:pPr>
              <a:endParaRPr/>
            </a:p>
          </p:txBody>
        </p:sp>
        <p:sp>
          <p:nvSpPr>
            <p:cNvPr id="109" name="Shape 109"/>
            <p:cNvSpPr/>
            <p:nvPr/>
          </p:nvSpPr>
          <p:spPr>
            <a:xfrm>
              <a:off x="3557125" y="2626700"/>
              <a:ext cx="614900" cy="685700"/>
            </a:xfrm>
            <a:custGeom>
              <a:avLst/>
              <a:gdLst/>
              <a:ahLst/>
              <a:cxnLst/>
              <a:rect l="0" t="0" r="0" b="0"/>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wrap="square" lIns="91425" tIns="91425" rIns="91425" bIns="91425" anchor="ctr" anchorCtr="0">
              <a:noAutofit/>
            </a:bodyPr>
            <a:lstStyle/>
            <a:p>
              <a:pPr>
                <a:buClrTx/>
                <a:buFontTx/>
                <a:buNone/>
              </a:pPr>
              <a:endParaRPr/>
            </a:p>
          </p:txBody>
        </p:sp>
        <p:sp>
          <p:nvSpPr>
            <p:cNvPr id="110" name="Shape 110"/>
            <p:cNvSpPr/>
            <p:nvPr/>
          </p:nvSpPr>
          <p:spPr>
            <a:xfrm>
              <a:off x="4732275" y="2617400"/>
              <a:ext cx="582350" cy="679925"/>
            </a:xfrm>
            <a:custGeom>
              <a:avLst/>
              <a:gdLst/>
              <a:ahLst/>
              <a:cxnLst/>
              <a:rect l="0" t="0" r="0" b="0"/>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wrap="square" lIns="91425" tIns="91425" rIns="91425" bIns="91425" anchor="ctr" anchorCtr="0">
              <a:noAutofit/>
            </a:bodyPr>
            <a:lstStyle/>
            <a:p>
              <a:pPr>
                <a:buClrTx/>
                <a:buFontTx/>
                <a:buNone/>
              </a:pPr>
              <a:endParaRPr/>
            </a:p>
          </p:txBody>
        </p:sp>
        <p:sp>
          <p:nvSpPr>
            <p:cNvPr id="111" name="Shape 111"/>
            <p:cNvSpPr/>
            <p:nvPr/>
          </p:nvSpPr>
          <p:spPr>
            <a:xfrm>
              <a:off x="5448725" y="2392725"/>
              <a:ext cx="139950" cy="905175"/>
            </a:xfrm>
            <a:custGeom>
              <a:avLst/>
              <a:gdLst/>
              <a:ahLst/>
              <a:cxnLst/>
              <a:rect l="0" t="0" r="0" b="0"/>
              <a:pathLst>
                <a:path w="5598" h="36207" extrusionOk="0">
                  <a:moveTo>
                    <a:pt x="1" y="0"/>
                  </a:moveTo>
                  <a:lnTo>
                    <a:pt x="1" y="36206"/>
                  </a:lnTo>
                  <a:lnTo>
                    <a:pt x="5598" y="36206"/>
                  </a:lnTo>
                  <a:lnTo>
                    <a:pt x="5598" y="0"/>
                  </a:lnTo>
                  <a:close/>
                </a:path>
              </a:pathLst>
            </a:custGeom>
            <a:solidFill>
              <a:srgbClr val="008774"/>
            </a:solidFill>
            <a:ln>
              <a:noFill/>
            </a:ln>
          </p:spPr>
          <p:txBody>
            <a:bodyPr wrap="square" lIns="91425" tIns="91425" rIns="91425" bIns="91425" anchor="ctr" anchorCtr="0">
              <a:noAutofit/>
            </a:bodyPr>
            <a:lstStyle/>
            <a:p>
              <a:pPr>
                <a:buClrTx/>
                <a:buFontTx/>
                <a:buNone/>
              </a:pPr>
              <a:endParaRPr/>
            </a:p>
          </p:txBody>
        </p:sp>
        <p:sp>
          <p:nvSpPr>
            <p:cNvPr id="112" name="Shape 112"/>
            <p:cNvSpPr/>
            <p:nvPr/>
          </p:nvSpPr>
          <p:spPr>
            <a:xfrm>
              <a:off x="1841475" y="2392725"/>
              <a:ext cx="617775" cy="904600"/>
            </a:xfrm>
            <a:custGeom>
              <a:avLst/>
              <a:gdLst/>
              <a:ahLst/>
              <a:cxnLst/>
              <a:rect l="0" t="0" r="0" b="0"/>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wrap="square" lIns="91425" tIns="91425" rIns="91425" bIns="91425" anchor="ctr" anchorCtr="0">
              <a:noAutofit/>
            </a:bodyPr>
            <a:lstStyle/>
            <a:p>
              <a:pPr>
                <a:buClrTx/>
                <a:buFontTx/>
                <a:buNone/>
              </a:pPr>
              <a:endParaRPr/>
            </a:p>
          </p:txBody>
        </p:sp>
        <p:sp>
          <p:nvSpPr>
            <p:cNvPr id="113" name="Shape 113"/>
            <p:cNvSpPr/>
            <p:nvPr/>
          </p:nvSpPr>
          <p:spPr>
            <a:xfrm>
              <a:off x="4278825" y="2482125"/>
              <a:ext cx="369275" cy="814025"/>
            </a:xfrm>
            <a:custGeom>
              <a:avLst/>
              <a:gdLst/>
              <a:ahLst/>
              <a:cxnLst/>
              <a:rect l="0" t="0" r="0" b="0"/>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wrap="square" lIns="91425" tIns="91425" rIns="91425" bIns="91425" anchor="ctr" anchorCtr="0">
              <a:noAutofit/>
            </a:bodyPr>
            <a:lstStyle/>
            <a:p>
              <a:pPr>
                <a:buClrTx/>
                <a:buFontTx/>
                <a:buNone/>
              </a:pPr>
              <a:endParaRPr/>
            </a:p>
          </p:txBody>
        </p:sp>
        <p:sp>
          <p:nvSpPr>
            <p:cNvPr id="114" name="Shape 114"/>
            <p:cNvSpPr/>
            <p:nvPr/>
          </p:nvSpPr>
          <p:spPr>
            <a:xfrm>
              <a:off x="5652525" y="3180600"/>
              <a:ext cx="117875" cy="117300"/>
            </a:xfrm>
            <a:custGeom>
              <a:avLst/>
              <a:gdLst/>
              <a:ahLst/>
              <a:cxnLst/>
              <a:rect l="0" t="0" r="0" b="0"/>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wrap="square" lIns="91425" tIns="91425" rIns="91425" bIns="91425" anchor="ctr" anchorCtr="0">
              <a:noAutofit/>
            </a:bodyPr>
            <a:lstStyle/>
            <a:p>
              <a:pPr>
                <a:buClrTx/>
                <a:buFontTx/>
                <a:buNone/>
              </a:pPr>
              <a:endParaRPr/>
            </a:p>
          </p:txBody>
        </p:sp>
      </p:grpSp>
      <p:cxnSp>
        <p:nvCxnSpPr>
          <p:cNvPr id="115" name="Shape 115"/>
          <p:cNvCxnSpPr/>
          <p:nvPr/>
        </p:nvCxnSpPr>
        <p:spPr>
          <a:xfrm>
            <a:off x="6078286" y="-214525"/>
            <a:ext cx="0" cy="119700"/>
          </a:xfrm>
          <a:prstGeom prst="straightConnector1">
            <a:avLst/>
          </a:prstGeom>
          <a:noFill/>
          <a:ln w="9525" cap="flat" cmpd="sng">
            <a:solidFill>
              <a:srgbClr val="D9D9D9"/>
            </a:solidFill>
            <a:prstDash val="solid"/>
            <a:round/>
            <a:headEnd type="none" w="lg" len="lg"/>
            <a:tailEnd type="none" w="lg" len="lg"/>
          </a:ln>
        </p:spPr>
      </p:cxnSp>
      <p:sp>
        <p:nvSpPr>
          <p:cNvPr id="116" name="Shape 116"/>
          <p:cNvSpPr txBox="1">
            <a:spLocks noGrp="1"/>
          </p:cNvSpPr>
          <p:nvPr>
            <p:ph type="body" idx="1"/>
          </p:nvPr>
        </p:nvSpPr>
        <p:spPr>
          <a:xfrm>
            <a:off x="192475" y="900400"/>
            <a:ext cx="5618700" cy="3769500"/>
          </a:xfrm>
          <a:prstGeom prst="rect">
            <a:avLst/>
          </a:prstGeom>
          <a:noFill/>
          <a:ln>
            <a:noFill/>
          </a:ln>
        </p:spPr>
        <p:txBody>
          <a:bodyPr wrap="square" lIns="91425" tIns="91425" rIns="91425" bIns="91425" anchor="t" anchorCtr="0"/>
          <a:lstStyle>
            <a:lvl1pPr lvl="0" rtl="0">
              <a:lnSpc>
                <a:spcPct val="110000"/>
              </a:lnSpc>
              <a:spcBef>
                <a:spcPts val="0"/>
              </a:spcBef>
              <a:spcAft>
                <a:spcPts val="1000"/>
              </a:spcAft>
              <a:buClr>
                <a:schemeClr val="dk1"/>
              </a:buClr>
              <a:buFont typeface="Proxima Nova"/>
              <a:buChar char="●"/>
              <a:defRPr>
                <a:solidFill>
                  <a:schemeClr val="dk1"/>
                </a:solidFill>
                <a:latin typeface="Proxima Nova"/>
                <a:ea typeface="Proxima Nova"/>
                <a:cs typeface="Proxima Nova"/>
                <a:sym typeface="Proxima Nova"/>
              </a:defRPr>
            </a:lvl1pPr>
            <a:lvl2pPr lvl="1" rtl="0">
              <a:lnSpc>
                <a:spcPct val="110000"/>
              </a:lnSpc>
              <a:spcBef>
                <a:spcPts val="0"/>
              </a:spcBef>
              <a:spcAft>
                <a:spcPts val="1000"/>
              </a:spcAft>
              <a:buClr>
                <a:schemeClr val="dk1"/>
              </a:buClr>
              <a:buFont typeface="Proxima Nova"/>
              <a:buChar char="○"/>
              <a:defRPr>
                <a:solidFill>
                  <a:schemeClr val="dk1"/>
                </a:solidFill>
                <a:latin typeface="Proxima Nova"/>
                <a:ea typeface="Proxima Nova"/>
                <a:cs typeface="Proxima Nova"/>
                <a:sym typeface="Proxima Nova"/>
              </a:defRPr>
            </a:lvl2pPr>
            <a:lvl3pPr lvl="2" rtl="0">
              <a:lnSpc>
                <a:spcPct val="110000"/>
              </a:lnSpc>
              <a:spcBef>
                <a:spcPts val="0"/>
              </a:spcBef>
              <a:spcAft>
                <a:spcPts val="1000"/>
              </a:spcAft>
              <a:buClr>
                <a:schemeClr val="dk1"/>
              </a:buClr>
              <a:buFont typeface="Proxima Nova"/>
              <a:buChar char="■"/>
              <a:defRPr>
                <a:solidFill>
                  <a:schemeClr val="dk1"/>
                </a:solidFill>
                <a:latin typeface="Proxima Nova"/>
                <a:ea typeface="Proxima Nova"/>
                <a:cs typeface="Proxima Nova"/>
                <a:sym typeface="Proxima Nova"/>
              </a:defRPr>
            </a:lvl3pPr>
            <a:lvl4pPr lvl="3" rtl="0">
              <a:lnSpc>
                <a:spcPct val="110000"/>
              </a:lnSpc>
              <a:spcBef>
                <a:spcPts val="0"/>
              </a:spcBef>
              <a:spcAft>
                <a:spcPts val="1000"/>
              </a:spcAft>
              <a:buClr>
                <a:schemeClr val="dk1"/>
              </a:buClr>
              <a:buFont typeface="Proxima Nova"/>
              <a:buChar char="●"/>
              <a:defRPr>
                <a:solidFill>
                  <a:schemeClr val="dk1"/>
                </a:solidFill>
                <a:latin typeface="Proxima Nova"/>
                <a:ea typeface="Proxima Nova"/>
                <a:cs typeface="Proxima Nova"/>
                <a:sym typeface="Proxima Nova"/>
              </a:defRPr>
            </a:lvl4pPr>
            <a:lvl5pPr lvl="4" rtl="0">
              <a:lnSpc>
                <a:spcPct val="110000"/>
              </a:lnSpc>
              <a:spcBef>
                <a:spcPts val="0"/>
              </a:spcBef>
              <a:spcAft>
                <a:spcPts val="1000"/>
              </a:spcAft>
              <a:buClr>
                <a:schemeClr val="dk1"/>
              </a:buClr>
              <a:buFont typeface="Proxima Nova"/>
              <a:buChar char="○"/>
              <a:defRPr>
                <a:solidFill>
                  <a:schemeClr val="dk1"/>
                </a:solidFill>
                <a:latin typeface="Proxima Nova"/>
                <a:ea typeface="Proxima Nova"/>
                <a:cs typeface="Proxima Nova"/>
                <a:sym typeface="Proxima Nova"/>
              </a:defRPr>
            </a:lvl5pPr>
            <a:lvl6pPr lvl="5" rtl="0">
              <a:lnSpc>
                <a:spcPct val="110000"/>
              </a:lnSpc>
              <a:spcBef>
                <a:spcPts val="0"/>
              </a:spcBef>
              <a:spcAft>
                <a:spcPts val="1000"/>
              </a:spcAft>
              <a:buClr>
                <a:schemeClr val="dk1"/>
              </a:buClr>
              <a:buFont typeface="Proxima Nova"/>
              <a:buChar char="■"/>
              <a:defRPr>
                <a:solidFill>
                  <a:schemeClr val="dk1"/>
                </a:solidFill>
                <a:latin typeface="Proxima Nova"/>
                <a:ea typeface="Proxima Nova"/>
                <a:cs typeface="Proxima Nova"/>
                <a:sym typeface="Proxima Nova"/>
              </a:defRPr>
            </a:lvl6pPr>
            <a:lvl7pPr lvl="6" rtl="0">
              <a:lnSpc>
                <a:spcPct val="110000"/>
              </a:lnSpc>
              <a:spcBef>
                <a:spcPts val="0"/>
              </a:spcBef>
              <a:spcAft>
                <a:spcPts val="1000"/>
              </a:spcAft>
              <a:buClr>
                <a:schemeClr val="dk1"/>
              </a:buClr>
              <a:buFont typeface="Proxima Nova"/>
              <a:buChar char="●"/>
              <a:defRPr>
                <a:solidFill>
                  <a:schemeClr val="dk1"/>
                </a:solidFill>
                <a:latin typeface="Proxima Nova"/>
                <a:ea typeface="Proxima Nova"/>
                <a:cs typeface="Proxima Nova"/>
                <a:sym typeface="Proxima Nova"/>
              </a:defRPr>
            </a:lvl7pPr>
            <a:lvl8pPr lvl="7" rtl="0">
              <a:lnSpc>
                <a:spcPct val="110000"/>
              </a:lnSpc>
              <a:spcBef>
                <a:spcPts val="0"/>
              </a:spcBef>
              <a:spcAft>
                <a:spcPts val="1000"/>
              </a:spcAft>
              <a:buClr>
                <a:schemeClr val="dk1"/>
              </a:buClr>
              <a:buFont typeface="Proxima Nova"/>
              <a:buChar char="○"/>
              <a:defRPr>
                <a:solidFill>
                  <a:schemeClr val="dk1"/>
                </a:solidFill>
                <a:latin typeface="Proxima Nova"/>
                <a:ea typeface="Proxima Nova"/>
                <a:cs typeface="Proxima Nova"/>
                <a:sym typeface="Proxima Nova"/>
              </a:defRPr>
            </a:lvl8pPr>
            <a:lvl9pPr lvl="8" rtl="0">
              <a:lnSpc>
                <a:spcPct val="110000"/>
              </a:lnSpc>
              <a:spcBef>
                <a:spcPts val="0"/>
              </a:spcBef>
              <a:spcAft>
                <a:spcPts val="1000"/>
              </a:spcAft>
              <a:buClr>
                <a:schemeClr val="dk1"/>
              </a:buClr>
              <a:buFont typeface="Proxima Nova"/>
              <a:buChar char="■"/>
              <a:defRPr>
                <a:solidFill>
                  <a:schemeClr val="dk1"/>
                </a:solidFill>
                <a:latin typeface="Proxima Nova"/>
                <a:ea typeface="Proxima Nova"/>
                <a:cs typeface="Proxima Nova"/>
                <a:sym typeface="Proxima Nova"/>
              </a:defRPr>
            </a:lvl9pPr>
          </a:lstStyle>
          <a:p>
            <a:endParaRPr/>
          </a:p>
        </p:txBody>
      </p:sp>
      <p:sp>
        <p:nvSpPr>
          <p:cNvPr id="117" name="Shape 117"/>
          <p:cNvSpPr txBox="1">
            <a:spLocks noGrp="1"/>
          </p:cNvSpPr>
          <p:nvPr>
            <p:ph type="body" idx="2"/>
          </p:nvPr>
        </p:nvSpPr>
        <p:spPr>
          <a:xfrm>
            <a:off x="6222125" y="900400"/>
            <a:ext cx="2729400" cy="3769500"/>
          </a:xfrm>
          <a:prstGeom prst="rect">
            <a:avLst/>
          </a:prstGeom>
          <a:noFill/>
          <a:ln>
            <a:noFill/>
          </a:ln>
        </p:spPr>
        <p:txBody>
          <a:bodyPr wrap="square" lIns="91425" tIns="91425" rIns="91425" bIns="91425" anchor="t" anchorCtr="0"/>
          <a:lstStyle>
            <a:lvl1pPr lvl="0" rtl="0">
              <a:lnSpc>
                <a:spcPct val="110000"/>
              </a:lnSpc>
              <a:spcBef>
                <a:spcPts val="0"/>
              </a:spcBef>
              <a:spcAft>
                <a:spcPts val="2000"/>
              </a:spcAft>
              <a:buClr>
                <a:schemeClr val="lt2"/>
              </a:buClr>
              <a:buSzPct val="100000"/>
              <a:buFont typeface="Proxima Nova"/>
              <a:buChar char="●"/>
              <a:defRPr sz="1300" b="1">
                <a:solidFill>
                  <a:schemeClr val="lt2"/>
                </a:solidFill>
                <a:latin typeface="Proxima Nova"/>
                <a:ea typeface="Proxima Nova"/>
                <a:cs typeface="Proxima Nova"/>
                <a:sym typeface="Proxima Nova"/>
              </a:defRPr>
            </a:lvl1pPr>
            <a:lvl2pPr lvl="1" rtl="0">
              <a:lnSpc>
                <a:spcPct val="110000"/>
              </a:lnSpc>
              <a:spcBef>
                <a:spcPts val="0"/>
              </a:spcBef>
              <a:spcAft>
                <a:spcPts val="2000"/>
              </a:spcAft>
              <a:buClr>
                <a:schemeClr val="lt2"/>
              </a:buClr>
              <a:buSzPct val="100000"/>
              <a:buFont typeface="Proxima Nova"/>
              <a:buChar char="○"/>
              <a:defRPr sz="1300" b="1">
                <a:solidFill>
                  <a:schemeClr val="lt2"/>
                </a:solidFill>
                <a:latin typeface="Proxima Nova"/>
                <a:ea typeface="Proxima Nova"/>
                <a:cs typeface="Proxima Nova"/>
                <a:sym typeface="Proxima Nova"/>
              </a:defRPr>
            </a:lvl2pPr>
            <a:lvl3pPr lvl="2" rtl="0">
              <a:lnSpc>
                <a:spcPct val="110000"/>
              </a:lnSpc>
              <a:spcBef>
                <a:spcPts val="0"/>
              </a:spcBef>
              <a:spcAft>
                <a:spcPts val="2000"/>
              </a:spcAft>
              <a:buClr>
                <a:schemeClr val="lt2"/>
              </a:buClr>
              <a:buSzPct val="100000"/>
              <a:buFont typeface="Proxima Nova"/>
              <a:buChar char="■"/>
              <a:defRPr sz="1300" b="1">
                <a:solidFill>
                  <a:schemeClr val="lt2"/>
                </a:solidFill>
                <a:latin typeface="Proxima Nova"/>
                <a:ea typeface="Proxima Nova"/>
                <a:cs typeface="Proxima Nova"/>
                <a:sym typeface="Proxima Nova"/>
              </a:defRPr>
            </a:lvl3pPr>
            <a:lvl4pPr lvl="3" rtl="0">
              <a:lnSpc>
                <a:spcPct val="110000"/>
              </a:lnSpc>
              <a:spcBef>
                <a:spcPts val="0"/>
              </a:spcBef>
              <a:spcAft>
                <a:spcPts val="2000"/>
              </a:spcAft>
              <a:buClr>
                <a:schemeClr val="lt2"/>
              </a:buClr>
              <a:buSzPct val="100000"/>
              <a:buFont typeface="Proxima Nova"/>
              <a:buChar char="●"/>
              <a:defRPr sz="1300" b="1">
                <a:solidFill>
                  <a:schemeClr val="lt2"/>
                </a:solidFill>
                <a:latin typeface="Proxima Nova"/>
                <a:ea typeface="Proxima Nova"/>
                <a:cs typeface="Proxima Nova"/>
                <a:sym typeface="Proxima Nova"/>
              </a:defRPr>
            </a:lvl4pPr>
            <a:lvl5pPr lvl="4" rtl="0">
              <a:lnSpc>
                <a:spcPct val="110000"/>
              </a:lnSpc>
              <a:spcBef>
                <a:spcPts val="0"/>
              </a:spcBef>
              <a:spcAft>
                <a:spcPts val="2000"/>
              </a:spcAft>
              <a:buClr>
                <a:schemeClr val="lt2"/>
              </a:buClr>
              <a:buSzPct val="100000"/>
              <a:buFont typeface="Proxima Nova"/>
              <a:buChar char="○"/>
              <a:defRPr sz="1300" b="1">
                <a:solidFill>
                  <a:schemeClr val="lt2"/>
                </a:solidFill>
                <a:latin typeface="Proxima Nova"/>
                <a:ea typeface="Proxima Nova"/>
                <a:cs typeface="Proxima Nova"/>
                <a:sym typeface="Proxima Nova"/>
              </a:defRPr>
            </a:lvl5pPr>
            <a:lvl6pPr lvl="5" rtl="0">
              <a:lnSpc>
                <a:spcPct val="110000"/>
              </a:lnSpc>
              <a:spcBef>
                <a:spcPts val="0"/>
              </a:spcBef>
              <a:spcAft>
                <a:spcPts val="2000"/>
              </a:spcAft>
              <a:buClr>
                <a:schemeClr val="lt2"/>
              </a:buClr>
              <a:buSzPct val="100000"/>
              <a:buFont typeface="Proxima Nova"/>
              <a:buChar char="■"/>
              <a:defRPr sz="1300" b="1">
                <a:solidFill>
                  <a:schemeClr val="lt2"/>
                </a:solidFill>
                <a:latin typeface="Proxima Nova"/>
                <a:ea typeface="Proxima Nova"/>
                <a:cs typeface="Proxima Nova"/>
                <a:sym typeface="Proxima Nova"/>
              </a:defRPr>
            </a:lvl6pPr>
            <a:lvl7pPr lvl="6" rtl="0">
              <a:lnSpc>
                <a:spcPct val="110000"/>
              </a:lnSpc>
              <a:spcBef>
                <a:spcPts val="0"/>
              </a:spcBef>
              <a:spcAft>
                <a:spcPts val="2000"/>
              </a:spcAft>
              <a:buClr>
                <a:schemeClr val="lt2"/>
              </a:buClr>
              <a:buSzPct val="100000"/>
              <a:buFont typeface="Proxima Nova"/>
              <a:buChar char="●"/>
              <a:defRPr sz="1300" b="1">
                <a:solidFill>
                  <a:schemeClr val="lt2"/>
                </a:solidFill>
                <a:latin typeface="Proxima Nova"/>
                <a:ea typeface="Proxima Nova"/>
                <a:cs typeface="Proxima Nova"/>
                <a:sym typeface="Proxima Nova"/>
              </a:defRPr>
            </a:lvl7pPr>
            <a:lvl8pPr lvl="7" rtl="0">
              <a:lnSpc>
                <a:spcPct val="110000"/>
              </a:lnSpc>
              <a:spcBef>
                <a:spcPts val="0"/>
              </a:spcBef>
              <a:spcAft>
                <a:spcPts val="2000"/>
              </a:spcAft>
              <a:buClr>
                <a:schemeClr val="lt2"/>
              </a:buClr>
              <a:buSzPct val="100000"/>
              <a:buFont typeface="Proxima Nova"/>
              <a:buChar char="○"/>
              <a:defRPr sz="1300" b="1">
                <a:solidFill>
                  <a:schemeClr val="lt2"/>
                </a:solidFill>
                <a:latin typeface="Proxima Nova"/>
                <a:ea typeface="Proxima Nova"/>
                <a:cs typeface="Proxima Nova"/>
                <a:sym typeface="Proxima Nova"/>
              </a:defRPr>
            </a:lvl8pPr>
            <a:lvl9pPr lvl="8" rtl="0">
              <a:lnSpc>
                <a:spcPct val="110000"/>
              </a:lnSpc>
              <a:spcBef>
                <a:spcPts val="0"/>
              </a:spcBef>
              <a:spcAft>
                <a:spcPts val="2000"/>
              </a:spcAft>
              <a:buClr>
                <a:schemeClr val="lt2"/>
              </a:buClr>
              <a:buSzPct val="100000"/>
              <a:buFont typeface="Proxima Nova"/>
              <a:buChar char="■"/>
              <a:defRPr sz="1300" b="1">
                <a:solidFill>
                  <a:schemeClr val="lt2"/>
                </a:solidFill>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19127702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40.xml><?xml version="1.0" encoding="utf-8"?>
<p:sldLayout xmlns:a="http://schemas.openxmlformats.org/drawingml/2006/main" xmlns:r="http://schemas.openxmlformats.org/officeDocument/2006/relationships" xmlns:p="http://schemas.openxmlformats.org/presentationml/2006/main">
  <p:cSld name="10_Title and body">
    <p:spTree>
      <p:nvGrpSpPr>
        <p:cNvPr id="1" name="Shape 3196"/>
        <p:cNvGrpSpPr/>
        <p:nvPr/>
      </p:nvGrpSpPr>
      <p:grpSpPr>
        <a:xfrm>
          <a:off x="0" y="0"/>
          <a:ext cx="0" cy="0"/>
          <a:chOff x="0" y="0"/>
          <a:chExt cx="0" cy="0"/>
        </a:xfrm>
      </p:grpSpPr>
      <p:sp>
        <p:nvSpPr>
          <p:cNvPr id="3197" name="Shape 3197"/>
          <p:cNvSpPr txBox="1">
            <a:spLocks noGrp="1"/>
          </p:cNvSpPr>
          <p:nvPr>
            <p:ph type="title"/>
          </p:nvPr>
        </p:nvSpPr>
        <p:spPr>
          <a:xfrm>
            <a:off x="311696" y="445025"/>
            <a:ext cx="8520600" cy="572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198" name="Shape 3198"/>
          <p:cNvSpPr txBox="1">
            <a:spLocks noGrp="1"/>
          </p:cNvSpPr>
          <p:nvPr>
            <p:ph type="body" idx="1"/>
          </p:nvPr>
        </p:nvSpPr>
        <p:spPr>
          <a:xfrm>
            <a:off x="311696" y="1152475"/>
            <a:ext cx="8520600" cy="3416400"/>
          </a:xfrm>
          <a:prstGeom prst="rect">
            <a:avLst/>
          </a:prstGeom>
          <a:noFill/>
          <a:ln>
            <a:noFill/>
          </a:ln>
        </p:spPr>
        <p:txBody>
          <a:bodyPr lIns="91425" tIns="91425" rIns="91425" bIns="91425" anchor="t" anchorCtr="0"/>
          <a:lstStyle>
            <a:lvl1pPr marL="0" marR="0" lvl="0" indent="0" algn="l" rtl="0">
              <a:lnSpc>
                <a:spcPct val="115000"/>
              </a:lnSpc>
              <a:spcBef>
                <a:spcPts val="160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1pPr>
            <a:lvl2pPr marL="0" marR="0" lvl="1" indent="0" algn="l" rtl="0">
              <a:lnSpc>
                <a:spcPct val="115000"/>
              </a:lnSpc>
              <a:spcBef>
                <a:spcPts val="160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2pPr>
            <a:lvl3pPr marL="0" marR="0" lvl="2" indent="0" algn="l" rtl="0">
              <a:lnSpc>
                <a:spcPct val="115000"/>
              </a:lnSpc>
              <a:spcBef>
                <a:spcPts val="160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3pPr>
            <a:lvl4pPr marL="0" marR="0" lvl="3" indent="0" algn="l" rtl="0">
              <a:lnSpc>
                <a:spcPct val="115000"/>
              </a:lnSpc>
              <a:spcBef>
                <a:spcPts val="160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4pPr>
            <a:lvl5pPr marL="0" marR="0" lvl="4" indent="0" algn="l" rtl="0">
              <a:lnSpc>
                <a:spcPct val="115000"/>
              </a:lnSpc>
              <a:spcBef>
                <a:spcPts val="160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3199" name="Shape 3199"/>
          <p:cNvSpPr txBox="1">
            <a:spLocks noGrp="1"/>
          </p:cNvSpPr>
          <p:nvPr>
            <p:ph type="sldNum" idx="12"/>
          </p:nvPr>
        </p:nvSpPr>
        <p:spPr>
          <a:xfrm>
            <a:off x="8684440" y="4700867"/>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8465221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41.xml><?xml version="1.0" encoding="utf-8"?>
<p:sldLayout xmlns:a="http://schemas.openxmlformats.org/drawingml/2006/main" xmlns:r="http://schemas.openxmlformats.org/officeDocument/2006/relationships" xmlns:p="http://schemas.openxmlformats.org/presentationml/2006/main">
  <p:cSld name="10_Title and two columns">
    <p:spTree>
      <p:nvGrpSpPr>
        <p:cNvPr id="1" name="Shape 3200"/>
        <p:cNvGrpSpPr/>
        <p:nvPr/>
      </p:nvGrpSpPr>
      <p:grpSpPr>
        <a:xfrm>
          <a:off x="0" y="0"/>
          <a:ext cx="0" cy="0"/>
          <a:chOff x="0" y="0"/>
          <a:chExt cx="0" cy="0"/>
        </a:xfrm>
      </p:grpSpPr>
      <p:sp>
        <p:nvSpPr>
          <p:cNvPr id="3201" name="Shape 3201"/>
          <p:cNvSpPr txBox="1">
            <a:spLocks noGrp="1"/>
          </p:cNvSpPr>
          <p:nvPr>
            <p:ph type="title"/>
          </p:nvPr>
        </p:nvSpPr>
        <p:spPr>
          <a:xfrm>
            <a:off x="311696" y="445025"/>
            <a:ext cx="8520600" cy="572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202" name="Shape 3202"/>
          <p:cNvSpPr txBox="1">
            <a:spLocks noGrp="1"/>
          </p:cNvSpPr>
          <p:nvPr>
            <p:ph type="body" idx="1"/>
          </p:nvPr>
        </p:nvSpPr>
        <p:spPr>
          <a:xfrm>
            <a:off x="311696" y="1152475"/>
            <a:ext cx="3999900" cy="3416400"/>
          </a:xfrm>
          <a:prstGeom prst="rect">
            <a:avLst/>
          </a:prstGeom>
          <a:noFill/>
          <a:ln>
            <a:noFill/>
          </a:ln>
        </p:spPr>
        <p:txBody>
          <a:bodyPr lIns="91425" tIns="91425" rIns="91425" bIns="91425" anchor="t" anchorCtr="0"/>
          <a:lstStyle>
            <a:lvl1pPr marL="0" marR="0" lvl="0" indent="0" algn="l" rtl="0">
              <a:lnSpc>
                <a:spcPct val="115000"/>
              </a:lnSpc>
              <a:spcBef>
                <a:spcPts val="1600"/>
              </a:spcBef>
              <a:spcAft>
                <a:spcPts val="0"/>
              </a:spcAft>
              <a:buClr>
                <a:srgbClr val="585858"/>
              </a:buClr>
              <a:buFont typeface="Arial"/>
              <a:buNone/>
              <a:defRPr sz="1400" b="0" i="0" u="none" strike="noStrike" cap="none">
                <a:solidFill>
                  <a:srgbClr val="585858"/>
                </a:solidFill>
                <a:latin typeface="Arial"/>
                <a:ea typeface="Arial"/>
                <a:cs typeface="Arial"/>
                <a:sym typeface="Arial"/>
              </a:defRPr>
            </a:lvl1pPr>
            <a:lvl2pPr marL="0" marR="0" lvl="1" indent="0" algn="l" rtl="0">
              <a:lnSpc>
                <a:spcPct val="115000"/>
              </a:lnSpc>
              <a:spcBef>
                <a:spcPts val="1600"/>
              </a:spcBef>
              <a:spcAft>
                <a:spcPts val="0"/>
              </a:spcAft>
              <a:buClr>
                <a:srgbClr val="585858"/>
              </a:buClr>
              <a:buFont typeface="Arial"/>
              <a:buNone/>
              <a:defRPr sz="1400" b="0" i="0" u="none" strike="noStrike" cap="none">
                <a:solidFill>
                  <a:srgbClr val="585858"/>
                </a:solidFill>
                <a:latin typeface="Arial"/>
                <a:ea typeface="Arial"/>
                <a:cs typeface="Arial"/>
                <a:sym typeface="Arial"/>
              </a:defRPr>
            </a:lvl2pPr>
            <a:lvl3pPr marL="0" marR="0" lvl="2" indent="0" algn="l" rtl="0">
              <a:lnSpc>
                <a:spcPct val="115000"/>
              </a:lnSpc>
              <a:spcBef>
                <a:spcPts val="1600"/>
              </a:spcBef>
              <a:spcAft>
                <a:spcPts val="0"/>
              </a:spcAft>
              <a:buClr>
                <a:srgbClr val="585858"/>
              </a:buClr>
              <a:buFont typeface="Arial"/>
              <a:buNone/>
              <a:defRPr sz="1400" b="0" i="0" u="none" strike="noStrike" cap="none">
                <a:solidFill>
                  <a:srgbClr val="585858"/>
                </a:solidFill>
                <a:latin typeface="Arial"/>
                <a:ea typeface="Arial"/>
                <a:cs typeface="Arial"/>
                <a:sym typeface="Arial"/>
              </a:defRPr>
            </a:lvl3pPr>
            <a:lvl4pPr marL="0" marR="0" lvl="3" indent="0" algn="l" rtl="0">
              <a:lnSpc>
                <a:spcPct val="115000"/>
              </a:lnSpc>
              <a:spcBef>
                <a:spcPts val="1600"/>
              </a:spcBef>
              <a:spcAft>
                <a:spcPts val="0"/>
              </a:spcAft>
              <a:buClr>
                <a:srgbClr val="585858"/>
              </a:buClr>
              <a:buFont typeface="Arial"/>
              <a:buNone/>
              <a:defRPr sz="1400" b="0" i="0" u="none" strike="noStrike" cap="none">
                <a:solidFill>
                  <a:srgbClr val="585858"/>
                </a:solidFill>
                <a:latin typeface="Arial"/>
                <a:ea typeface="Arial"/>
                <a:cs typeface="Arial"/>
                <a:sym typeface="Arial"/>
              </a:defRPr>
            </a:lvl4pPr>
            <a:lvl5pPr marL="0" marR="0" lvl="4" indent="0" algn="l" rtl="0">
              <a:lnSpc>
                <a:spcPct val="115000"/>
              </a:lnSpc>
              <a:spcBef>
                <a:spcPts val="1600"/>
              </a:spcBef>
              <a:spcAft>
                <a:spcPts val="0"/>
              </a:spcAft>
              <a:buClr>
                <a:srgbClr val="585858"/>
              </a:buClr>
              <a:buFont typeface="Arial"/>
              <a:buNone/>
              <a:defRPr sz="14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3203" name="Shape 3203"/>
          <p:cNvSpPr txBox="1">
            <a:spLocks noGrp="1"/>
          </p:cNvSpPr>
          <p:nvPr>
            <p:ph type="body" idx="2"/>
          </p:nvPr>
        </p:nvSpPr>
        <p:spPr>
          <a:xfrm>
            <a:off x="4832398" y="1152475"/>
            <a:ext cx="3999899" cy="3416400"/>
          </a:xfrm>
          <a:prstGeom prst="rect">
            <a:avLst/>
          </a:prstGeom>
          <a:noFill/>
          <a:ln>
            <a:noFill/>
          </a:ln>
        </p:spPr>
        <p:txBody>
          <a:bodyPr lIns="91425" tIns="91425" rIns="91425" bIns="91425" anchor="t" anchorCtr="0"/>
          <a:lstStyle>
            <a:lvl1pPr marL="0" marR="0" lvl="0"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1pPr>
            <a:lvl2pPr marL="0" marR="0" lvl="1"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2pPr>
            <a:lvl3pPr marL="0" marR="0" lvl="2"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3pPr>
            <a:lvl4pPr marL="0" marR="0" lvl="3"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4pPr>
            <a:lvl5pPr marL="0" marR="0" lvl="4"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3204" name="Shape 3204"/>
          <p:cNvSpPr txBox="1">
            <a:spLocks noGrp="1"/>
          </p:cNvSpPr>
          <p:nvPr>
            <p:ph type="sldNum" idx="12"/>
          </p:nvPr>
        </p:nvSpPr>
        <p:spPr>
          <a:xfrm>
            <a:off x="8684440" y="4700867"/>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22106316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42.xml><?xml version="1.0" encoding="utf-8"?>
<p:sldLayout xmlns:a="http://schemas.openxmlformats.org/drawingml/2006/main" xmlns:r="http://schemas.openxmlformats.org/officeDocument/2006/relationships" xmlns:p="http://schemas.openxmlformats.org/presentationml/2006/main">
  <p:cSld name="10_One column text">
    <p:spTree>
      <p:nvGrpSpPr>
        <p:cNvPr id="1" name="Shape 3205"/>
        <p:cNvGrpSpPr/>
        <p:nvPr/>
      </p:nvGrpSpPr>
      <p:grpSpPr>
        <a:xfrm>
          <a:off x="0" y="0"/>
          <a:ext cx="0" cy="0"/>
          <a:chOff x="0" y="0"/>
          <a:chExt cx="0" cy="0"/>
        </a:xfrm>
      </p:grpSpPr>
      <p:sp>
        <p:nvSpPr>
          <p:cNvPr id="3206" name="Shape 3206"/>
          <p:cNvSpPr txBox="1">
            <a:spLocks noGrp="1"/>
          </p:cNvSpPr>
          <p:nvPr>
            <p:ph type="title"/>
          </p:nvPr>
        </p:nvSpPr>
        <p:spPr>
          <a:xfrm>
            <a:off x="311696" y="555600"/>
            <a:ext cx="2808000" cy="7557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000000"/>
              </a:buClr>
              <a:buFont typeface="Arial"/>
              <a:buNone/>
              <a:defRPr sz="2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207" name="Shape 3207"/>
          <p:cNvSpPr txBox="1">
            <a:spLocks noGrp="1"/>
          </p:cNvSpPr>
          <p:nvPr>
            <p:ph type="body" idx="1"/>
          </p:nvPr>
        </p:nvSpPr>
        <p:spPr>
          <a:xfrm>
            <a:off x="311696" y="1389598"/>
            <a:ext cx="2808000" cy="3179400"/>
          </a:xfrm>
          <a:prstGeom prst="rect">
            <a:avLst/>
          </a:prstGeom>
          <a:noFill/>
          <a:ln>
            <a:noFill/>
          </a:ln>
        </p:spPr>
        <p:txBody>
          <a:bodyPr lIns="91425" tIns="91425" rIns="91425" bIns="91425" anchor="t" anchorCtr="0"/>
          <a:lstStyle>
            <a:lvl1pPr marL="0" marR="0" lvl="0" indent="0" algn="l" rtl="0">
              <a:lnSpc>
                <a:spcPct val="115000"/>
              </a:lnSpc>
              <a:spcBef>
                <a:spcPts val="1600"/>
              </a:spcBef>
              <a:spcAft>
                <a:spcPts val="0"/>
              </a:spcAft>
              <a:buClr>
                <a:srgbClr val="585858"/>
              </a:buClr>
              <a:buFont typeface="Arial"/>
              <a:buNone/>
              <a:defRPr sz="1200" b="0" i="0" u="none" strike="noStrike" cap="none">
                <a:solidFill>
                  <a:srgbClr val="585858"/>
                </a:solidFill>
                <a:latin typeface="Arial"/>
                <a:ea typeface="Arial"/>
                <a:cs typeface="Arial"/>
                <a:sym typeface="Arial"/>
              </a:defRPr>
            </a:lvl1pPr>
            <a:lvl2pPr marL="0" marR="0" lvl="1" indent="0" algn="l" rtl="0">
              <a:lnSpc>
                <a:spcPct val="115000"/>
              </a:lnSpc>
              <a:spcBef>
                <a:spcPts val="1600"/>
              </a:spcBef>
              <a:spcAft>
                <a:spcPts val="0"/>
              </a:spcAft>
              <a:buClr>
                <a:srgbClr val="585858"/>
              </a:buClr>
              <a:buFont typeface="Arial"/>
              <a:buNone/>
              <a:defRPr sz="1200" b="0" i="0" u="none" strike="noStrike" cap="none">
                <a:solidFill>
                  <a:srgbClr val="585858"/>
                </a:solidFill>
                <a:latin typeface="Arial"/>
                <a:ea typeface="Arial"/>
                <a:cs typeface="Arial"/>
                <a:sym typeface="Arial"/>
              </a:defRPr>
            </a:lvl2pPr>
            <a:lvl3pPr marL="0" marR="0" lvl="2" indent="0" algn="l" rtl="0">
              <a:lnSpc>
                <a:spcPct val="115000"/>
              </a:lnSpc>
              <a:spcBef>
                <a:spcPts val="1600"/>
              </a:spcBef>
              <a:spcAft>
                <a:spcPts val="0"/>
              </a:spcAft>
              <a:buClr>
                <a:srgbClr val="585858"/>
              </a:buClr>
              <a:buFont typeface="Arial"/>
              <a:buNone/>
              <a:defRPr sz="1200" b="0" i="0" u="none" strike="noStrike" cap="none">
                <a:solidFill>
                  <a:srgbClr val="585858"/>
                </a:solidFill>
                <a:latin typeface="Arial"/>
                <a:ea typeface="Arial"/>
                <a:cs typeface="Arial"/>
                <a:sym typeface="Arial"/>
              </a:defRPr>
            </a:lvl3pPr>
            <a:lvl4pPr marL="0" marR="0" lvl="3" indent="0" algn="l" rtl="0">
              <a:lnSpc>
                <a:spcPct val="115000"/>
              </a:lnSpc>
              <a:spcBef>
                <a:spcPts val="1600"/>
              </a:spcBef>
              <a:spcAft>
                <a:spcPts val="0"/>
              </a:spcAft>
              <a:buClr>
                <a:srgbClr val="585858"/>
              </a:buClr>
              <a:buFont typeface="Arial"/>
              <a:buNone/>
              <a:defRPr sz="1200" b="0" i="0" u="none" strike="noStrike" cap="none">
                <a:solidFill>
                  <a:srgbClr val="585858"/>
                </a:solidFill>
                <a:latin typeface="Arial"/>
                <a:ea typeface="Arial"/>
                <a:cs typeface="Arial"/>
                <a:sym typeface="Arial"/>
              </a:defRPr>
            </a:lvl4pPr>
            <a:lvl5pPr marL="0" marR="0" lvl="4" indent="0" algn="l" rtl="0">
              <a:lnSpc>
                <a:spcPct val="115000"/>
              </a:lnSpc>
              <a:spcBef>
                <a:spcPts val="1600"/>
              </a:spcBef>
              <a:spcAft>
                <a:spcPts val="0"/>
              </a:spcAft>
              <a:buClr>
                <a:srgbClr val="585858"/>
              </a:buClr>
              <a:buFont typeface="Arial"/>
              <a:buNone/>
              <a:defRPr sz="12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3208" name="Shape 3208"/>
          <p:cNvSpPr txBox="1">
            <a:spLocks noGrp="1"/>
          </p:cNvSpPr>
          <p:nvPr>
            <p:ph type="sldNum" idx="12"/>
          </p:nvPr>
        </p:nvSpPr>
        <p:spPr>
          <a:xfrm>
            <a:off x="8684440" y="4700867"/>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13776708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43.xml><?xml version="1.0" encoding="utf-8"?>
<p:sldLayout xmlns:a="http://schemas.openxmlformats.org/drawingml/2006/main" xmlns:r="http://schemas.openxmlformats.org/officeDocument/2006/relationships" xmlns:p="http://schemas.openxmlformats.org/presentationml/2006/main">
  <p:cSld name="10_Main point">
    <p:spTree>
      <p:nvGrpSpPr>
        <p:cNvPr id="1" name="Shape 3209"/>
        <p:cNvGrpSpPr/>
        <p:nvPr/>
      </p:nvGrpSpPr>
      <p:grpSpPr>
        <a:xfrm>
          <a:off x="0" y="0"/>
          <a:ext cx="0" cy="0"/>
          <a:chOff x="0" y="0"/>
          <a:chExt cx="0" cy="0"/>
        </a:xfrm>
      </p:grpSpPr>
      <p:sp>
        <p:nvSpPr>
          <p:cNvPr id="3210" name="Shape 3210"/>
          <p:cNvSpPr txBox="1">
            <a:spLocks noGrp="1"/>
          </p:cNvSpPr>
          <p:nvPr>
            <p:ph type="title"/>
          </p:nvPr>
        </p:nvSpPr>
        <p:spPr>
          <a:xfrm>
            <a:off x="490250" y="450145"/>
            <a:ext cx="6367800" cy="40908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000000"/>
              </a:buClr>
              <a:buFont typeface="Arial"/>
              <a:buNone/>
              <a:defRPr sz="48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211" name="Shape 3211"/>
          <p:cNvSpPr txBox="1">
            <a:spLocks noGrp="1"/>
          </p:cNvSpPr>
          <p:nvPr>
            <p:ph type="sldNum" idx="12"/>
          </p:nvPr>
        </p:nvSpPr>
        <p:spPr>
          <a:xfrm>
            <a:off x="8684440" y="4700867"/>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30753668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44.xml><?xml version="1.0" encoding="utf-8"?>
<p:sldLayout xmlns:a="http://schemas.openxmlformats.org/drawingml/2006/main" xmlns:r="http://schemas.openxmlformats.org/officeDocument/2006/relationships" xmlns:p="http://schemas.openxmlformats.org/presentationml/2006/main">
  <p:cSld name="10_Section title and description">
    <p:spTree>
      <p:nvGrpSpPr>
        <p:cNvPr id="1" name="Shape 3212"/>
        <p:cNvGrpSpPr/>
        <p:nvPr/>
      </p:nvGrpSpPr>
      <p:grpSpPr>
        <a:xfrm>
          <a:off x="0" y="0"/>
          <a:ext cx="0" cy="0"/>
          <a:chOff x="0" y="0"/>
          <a:chExt cx="0" cy="0"/>
        </a:xfrm>
      </p:grpSpPr>
      <p:sp>
        <p:nvSpPr>
          <p:cNvPr id="3213" name="Shape 3213"/>
          <p:cNvSpPr/>
          <p:nvPr/>
        </p:nvSpPr>
        <p:spPr>
          <a:xfrm>
            <a:off x="4572000" y="-125"/>
            <a:ext cx="4572000" cy="5143500"/>
          </a:xfrm>
          <a:prstGeom prst="rect">
            <a:avLst/>
          </a:prstGeom>
          <a:solidFill>
            <a:srgbClr val="EEEEEE"/>
          </a:solidFill>
          <a:ln>
            <a:noFill/>
          </a:ln>
        </p:spPr>
        <p:txBody>
          <a:bodyPr lIns="45700" tIns="45700" rIns="45700" bIns="45700" anchor="ctr" anchorCtr="0">
            <a:noAutofit/>
          </a:bodyPr>
          <a:lstStyle/>
          <a:p>
            <a:endParaRPr/>
          </a:p>
        </p:txBody>
      </p:sp>
      <p:sp>
        <p:nvSpPr>
          <p:cNvPr id="3214" name="Shape 3214"/>
          <p:cNvSpPr txBox="1">
            <a:spLocks noGrp="1"/>
          </p:cNvSpPr>
          <p:nvPr>
            <p:ph type="title"/>
          </p:nvPr>
        </p:nvSpPr>
        <p:spPr>
          <a:xfrm>
            <a:off x="265500" y="1233175"/>
            <a:ext cx="4045200" cy="14823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rgbClr val="000000"/>
              </a:buClr>
              <a:buFont typeface="Arial"/>
              <a:buNone/>
              <a:defRPr sz="42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215" name="Shape 3215"/>
          <p:cNvSpPr txBox="1">
            <a:spLocks noGrp="1"/>
          </p:cNvSpPr>
          <p:nvPr>
            <p:ph type="body" idx="1"/>
          </p:nvPr>
        </p:nvSpPr>
        <p:spPr>
          <a:xfrm>
            <a:off x="265500" y="2803075"/>
            <a:ext cx="4045200" cy="1235100"/>
          </a:xfrm>
          <a:prstGeom prst="rect">
            <a:avLst/>
          </a:prstGeom>
          <a:noFill/>
          <a:ln>
            <a:noFill/>
          </a:ln>
        </p:spPr>
        <p:txBody>
          <a:bodyPr lIns="91425" tIns="91425" rIns="91425" bIns="91425" anchor="t" anchorCtr="0"/>
          <a:lstStyle>
            <a:lvl1pPr marL="0" marR="0" lvl="0" indent="0" algn="ctr" rtl="0">
              <a:lnSpc>
                <a:spcPct val="100000"/>
              </a:lnSpc>
              <a:spcBef>
                <a:spcPts val="0"/>
              </a:spcBef>
              <a:spcAft>
                <a:spcPts val="0"/>
              </a:spcAft>
              <a:buClr>
                <a:srgbClr val="585858"/>
              </a:buClr>
              <a:buFont typeface="Arial"/>
              <a:buNone/>
              <a:defRPr sz="2100" b="0" i="0" u="none" strike="noStrike" cap="none">
                <a:solidFill>
                  <a:srgbClr val="585858"/>
                </a:solidFill>
                <a:latin typeface="Arial"/>
                <a:ea typeface="Arial"/>
                <a:cs typeface="Arial"/>
                <a:sym typeface="Arial"/>
              </a:defRPr>
            </a:lvl1pPr>
            <a:lvl2pPr marL="0" marR="0" lvl="1" indent="0" algn="ctr" rtl="0">
              <a:lnSpc>
                <a:spcPct val="100000"/>
              </a:lnSpc>
              <a:spcBef>
                <a:spcPts val="0"/>
              </a:spcBef>
              <a:spcAft>
                <a:spcPts val="0"/>
              </a:spcAft>
              <a:buClr>
                <a:srgbClr val="585858"/>
              </a:buClr>
              <a:buFont typeface="Arial"/>
              <a:buNone/>
              <a:defRPr sz="2100" b="0" i="0" u="none" strike="noStrike" cap="none">
                <a:solidFill>
                  <a:srgbClr val="585858"/>
                </a:solidFill>
                <a:latin typeface="Arial"/>
                <a:ea typeface="Arial"/>
                <a:cs typeface="Arial"/>
                <a:sym typeface="Arial"/>
              </a:defRPr>
            </a:lvl2pPr>
            <a:lvl3pPr marL="0" marR="0" lvl="2" indent="0" algn="ctr" rtl="0">
              <a:lnSpc>
                <a:spcPct val="100000"/>
              </a:lnSpc>
              <a:spcBef>
                <a:spcPts val="0"/>
              </a:spcBef>
              <a:spcAft>
                <a:spcPts val="0"/>
              </a:spcAft>
              <a:buClr>
                <a:srgbClr val="585858"/>
              </a:buClr>
              <a:buFont typeface="Arial"/>
              <a:buNone/>
              <a:defRPr sz="2100" b="0" i="0" u="none" strike="noStrike" cap="none">
                <a:solidFill>
                  <a:srgbClr val="585858"/>
                </a:solidFill>
                <a:latin typeface="Arial"/>
                <a:ea typeface="Arial"/>
                <a:cs typeface="Arial"/>
                <a:sym typeface="Arial"/>
              </a:defRPr>
            </a:lvl3pPr>
            <a:lvl4pPr marL="0" marR="0" lvl="3" indent="0" algn="ctr" rtl="0">
              <a:lnSpc>
                <a:spcPct val="100000"/>
              </a:lnSpc>
              <a:spcBef>
                <a:spcPts val="0"/>
              </a:spcBef>
              <a:spcAft>
                <a:spcPts val="0"/>
              </a:spcAft>
              <a:buClr>
                <a:srgbClr val="585858"/>
              </a:buClr>
              <a:buFont typeface="Arial"/>
              <a:buNone/>
              <a:defRPr sz="2100" b="0" i="0" u="none" strike="noStrike" cap="none">
                <a:solidFill>
                  <a:srgbClr val="585858"/>
                </a:solidFill>
                <a:latin typeface="Arial"/>
                <a:ea typeface="Arial"/>
                <a:cs typeface="Arial"/>
                <a:sym typeface="Arial"/>
              </a:defRPr>
            </a:lvl4pPr>
            <a:lvl5pPr marL="0" marR="0" lvl="4" indent="0" algn="ctr" rtl="0">
              <a:lnSpc>
                <a:spcPct val="100000"/>
              </a:lnSpc>
              <a:spcBef>
                <a:spcPts val="0"/>
              </a:spcBef>
              <a:spcAft>
                <a:spcPts val="0"/>
              </a:spcAft>
              <a:buClr>
                <a:srgbClr val="585858"/>
              </a:buClr>
              <a:buFont typeface="Arial"/>
              <a:buNone/>
              <a:defRPr sz="21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3216" name="Shape 3216"/>
          <p:cNvSpPr txBox="1">
            <a:spLocks noGrp="1"/>
          </p:cNvSpPr>
          <p:nvPr>
            <p:ph type="body" idx="2"/>
          </p:nvPr>
        </p:nvSpPr>
        <p:spPr>
          <a:xfrm>
            <a:off x="4939500" y="724074"/>
            <a:ext cx="3837000" cy="3695100"/>
          </a:xfrm>
          <a:prstGeom prst="rect">
            <a:avLst/>
          </a:prstGeom>
          <a:noFill/>
          <a:ln>
            <a:noFill/>
          </a:ln>
        </p:spPr>
        <p:txBody>
          <a:bodyPr lIns="91425" tIns="91425" rIns="91425" bIns="91425" anchor="ctr" anchorCtr="0"/>
          <a:lstStyle>
            <a:lvl1pPr marL="0" marR="0" lvl="0"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1pPr>
            <a:lvl2pPr marL="0" marR="0" lvl="1"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2pPr>
            <a:lvl3pPr marL="0" marR="0" lvl="2"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3pPr>
            <a:lvl4pPr marL="0" marR="0" lvl="3"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4pPr>
            <a:lvl5pPr marL="0" marR="0" lvl="4"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3217" name="Shape 3217"/>
          <p:cNvSpPr txBox="1">
            <a:spLocks noGrp="1"/>
          </p:cNvSpPr>
          <p:nvPr>
            <p:ph type="sldNum" idx="12"/>
          </p:nvPr>
        </p:nvSpPr>
        <p:spPr>
          <a:xfrm>
            <a:off x="8684440" y="4700867"/>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25444118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45.xml><?xml version="1.0" encoding="utf-8"?>
<p:sldLayout xmlns:a="http://schemas.openxmlformats.org/drawingml/2006/main" xmlns:r="http://schemas.openxmlformats.org/officeDocument/2006/relationships" xmlns:p="http://schemas.openxmlformats.org/presentationml/2006/main">
  <p:cSld name="10_Caption">
    <p:spTree>
      <p:nvGrpSpPr>
        <p:cNvPr id="1" name="Shape 3218"/>
        <p:cNvGrpSpPr/>
        <p:nvPr/>
      </p:nvGrpSpPr>
      <p:grpSpPr>
        <a:xfrm>
          <a:off x="0" y="0"/>
          <a:ext cx="0" cy="0"/>
          <a:chOff x="0" y="0"/>
          <a:chExt cx="0" cy="0"/>
        </a:xfrm>
      </p:grpSpPr>
      <p:sp>
        <p:nvSpPr>
          <p:cNvPr id="3219" name="Shape 3219"/>
          <p:cNvSpPr txBox="1">
            <a:spLocks noGrp="1"/>
          </p:cNvSpPr>
          <p:nvPr>
            <p:ph type="body" idx="1"/>
          </p:nvPr>
        </p:nvSpPr>
        <p:spPr>
          <a:xfrm>
            <a:off x="311696" y="4230575"/>
            <a:ext cx="5998800" cy="6051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1pPr>
            <a:lvl2pPr marL="0" marR="0" lvl="1" indent="0" algn="l" rtl="0">
              <a:lnSpc>
                <a:spcPct val="100000"/>
              </a:lnSpc>
              <a:spcBef>
                <a:spcPts val="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2pPr>
            <a:lvl3pPr marL="0" marR="0" lvl="2" indent="0" algn="l" rtl="0">
              <a:lnSpc>
                <a:spcPct val="100000"/>
              </a:lnSpc>
              <a:spcBef>
                <a:spcPts val="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3pPr>
            <a:lvl4pPr marL="0" marR="0" lvl="3" indent="0" algn="l" rtl="0">
              <a:lnSpc>
                <a:spcPct val="100000"/>
              </a:lnSpc>
              <a:spcBef>
                <a:spcPts val="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4pPr>
            <a:lvl5pPr marL="0" marR="0" lvl="4" indent="0" algn="l" rtl="0">
              <a:lnSpc>
                <a:spcPct val="100000"/>
              </a:lnSpc>
              <a:spcBef>
                <a:spcPts val="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3220" name="Shape 3220"/>
          <p:cNvSpPr txBox="1">
            <a:spLocks noGrp="1"/>
          </p:cNvSpPr>
          <p:nvPr>
            <p:ph type="sldNum" idx="12"/>
          </p:nvPr>
        </p:nvSpPr>
        <p:spPr>
          <a:xfrm>
            <a:off x="8684440" y="4700867"/>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29771715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46.xml><?xml version="1.0" encoding="utf-8"?>
<p:sldLayout xmlns:a="http://schemas.openxmlformats.org/drawingml/2006/main" xmlns:r="http://schemas.openxmlformats.org/officeDocument/2006/relationships" xmlns:p="http://schemas.openxmlformats.org/presentationml/2006/main">
  <p:cSld name="10_Big number">
    <p:spTree>
      <p:nvGrpSpPr>
        <p:cNvPr id="1" name="Shape 3221"/>
        <p:cNvGrpSpPr/>
        <p:nvPr/>
      </p:nvGrpSpPr>
      <p:grpSpPr>
        <a:xfrm>
          <a:off x="0" y="0"/>
          <a:ext cx="0" cy="0"/>
          <a:chOff x="0" y="0"/>
          <a:chExt cx="0" cy="0"/>
        </a:xfrm>
      </p:grpSpPr>
      <p:sp>
        <p:nvSpPr>
          <p:cNvPr id="3222" name="Shape 3222"/>
          <p:cNvSpPr txBox="1">
            <a:spLocks noGrp="1"/>
          </p:cNvSpPr>
          <p:nvPr>
            <p:ph type="title"/>
          </p:nvPr>
        </p:nvSpPr>
        <p:spPr>
          <a:xfrm>
            <a:off x="311696" y="1106125"/>
            <a:ext cx="8520600" cy="19635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rgbClr val="000000"/>
              </a:buClr>
              <a:buFont typeface="Arial"/>
              <a:buNone/>
              <a:defRPr sz="120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223" name="Shape 3223"/>
          <p:cNvSpPr txBox="1">
            <a:spLocks noGrp="1"/>
          </p:cNvSpPr>
          <p:nvPr>
            <p:ph type="body" idx="1"/>
          </p:nvPr>
        </p:nvSpPr>
        <p:spPr>
          <a:xfrm>
            <a:off x="311696" y="3152225"/>
            <a:ext cx="8520600" cy="1300800"/>
          </a:xfrm>
          <a:prstGeom prst="rect">
            <a:avLst/>
          </a:prstGeom>
          <a:noFill/>
          <a:ln>
            <a:noFill/>
          </a:ln>
        </p:spPr>
        <p:txBody>
          <a:bodyPr lIns="91425" tIns="91425" rIns="91425" bIns="91425" anchor="t" anchorCtr="0"/>
          <a:lstStyle>
            <a:lvl1pPr marL="0" marR="0" lvl="0" indent="0" algn="ctr" rtl="0">
              <a:lnSpc>
                <a:spcPct val="115000"/>
              </a:lnSpc>
              <a:spcBef>
                <a:spcPts val="160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1pPr>
            <a:lvl2pPr marL="0" marR="0" lvl="1" indent="0" algn="ctr" rtl="0">
              <a:lnSpc>
                <a:spcPct val="115000"/>
              </a:lnSpc>
              <a:spcBef>
                <a:spcPts val="160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2pPr>
            <a:lvl3pPr marL="0" marR="0" lvl="2" indent="0" algn="ctr" rtl="0">
              <a:lnSpc>
                <a:spcPct val="115000"/>
              </a:lnSpc>
              <a:spcBef>
                <a:spcPts val="160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3pPr>
            <a:lvl4pPr marL="0" marR="0" lvl="3" indent="0" algn="ctr" rtl="0">
              <a:lnSpc>
                <a:spcPct val="115000"/>
              </a:lnSpc>
              <a:spcBef>
                <a:spcPts val="160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4pPr>
            <a:lvl5pPr marL="0" marR="0" lvl="4" indent="0" algn="ctr" rtl="0">
              <a:lnSpc>
                <a:spcPct val="115000"/>
              </a:lnSpc>
              <a:spcBef>
                <a:spcPts val="160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3224" name="Shape 3224"/>
          <p:cNvSpPr txBox="1">
            <a:spLocks noGrp="1"/>
          </p:cNvSpPr>
          <p:nvPr>
            <p:ph type="sldNum" idx="12"/>
          </p:nvPr>
        </p:nvSpPr>
        <p:spPr>
          <a:xfrm>
            <a:off x="8684440" y="4700867"/>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17011729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47.xml><?xml version="1.0" encoding="utf-8"?>
<p:sldLayout xmlns:a="http://schemas.openxmlformats.org/drawingml/2006/main" xmlns:r="http://schemas.openxmlformats.org/officeDocument/2006/relationships" xmlns:p="http://schemas.openxmlformats.org/presentationml/2006/main">
  <p:cSld name="63_Blank">
    <p:spTree>
      <p:nvGrpSpPr>
        <p:cNvPr id="1" name="Shape 3225"/>
        <p:cNvGrpSpPr/>
        <p:nvPr/>
      </p:nvGrpSpPr>
      <p:grpSpPr>
        <a:xfrm>
          <a:off x="0" y="0"/>
          <a:ext cx="0" cy="0"/>
          <a:chOff x="0" y="0"/>
          <a:chExt cx="0" cy="0"/>
        </a:xfrm>
      </p:grpSpPr>
      <p:sp>
        <p:nvSpPr>
          <p:cNvPr id="3226" name="Shape 3226"/>
          <p:cNvSpPr txBox="1">
            <a:spLocks noGrp="1"/>
          </p:cNvSpPr>
          <p:nvPr>
            <p:ph type="sldNum" idx="12"/>
          </p:nvPr>
        </p:nvSpPr>
        <p:spPr>
          <a:xfrm>
            <a:off x="8684440" y="4700867"/>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38470057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48.xml><?xml version="1.0" encoding="utf-8"?>
<p:sldLayout xmlns:a="http://schemas.openxmlformats.org/drawingml/2006/main" xmlns:r="http://schemas.openxmlformats.org/officeDocument/2006/relationships" xmlns:p="http://schemas.openxmlformats.org/presentationml/2006/main">
  <p:cSld name="10_Intro">
    <p:spTree>
      <p:nvGrpSpPr>
        <p:cNvPr id="1" name="Shape 3227"/>
        <p:cNvGrpSpPr/>
        <p:nvPr/>
      </p:nvGrpSpPr>
      <p:grpSpPr>
        <a:xfrm>
          <a:off x="0" y="0"/>
          <a:ext cx="0" cy="0"/>
          <a:chOff x="0" y="0"/>
          <a:chExt cx="0" cy="0"/>
        </a:xfrm>
      </p:grpSpPr>
      <p:sp>
        <p:nvSpPr>
          <p:cNvPr id="3228" name="Shape 3228"/>
          <p:cNvSpPr/>
          <p:nvPr/>
        </p:nvSpPr>
        <p:spPr>
          <a:xfrm>
            <a:off x="0" y="0"/>
            <a:ext cx="3048000" cy="5143500"/>
          </a:xfrm>
          <a:prstGeom prst="rect">
            <a:avLst/>
          </a:prstGeom>
          <a:solidFill>
            <a:srgbClr val="1AB9A5"/>
          </a:solidFill>
          <a:ln>
            <a:noFill/>
          </a:ln>
        </p:spPr>
        <p:txBody>
          <a:bodyPr lIns="45700" tIns="45700" rIns="45700" bIns="45700" anchor="ctr" anchorCtr="0">
            <a:noAutofit/>
          </a:bodyPr>
          <a:lstStyle/>
          <a:p>
            <a:endParaRPr/>
          </a:p>
        </p:txBody>
      </p:sp>
      <p:pic>
        <p:nvPicPr>
          <p:cNvPr id="3229" name="Shape 3229" descr="Shape 1232"/>
          <p:cNvPicPr preferRelativeResize="0"/>
          <p:nvPr/>
        </p:nvPicPr>
        <p:blipFill rotWithShape="1">
          <a:blip r:embed="rId2">
            <a:alphaModFix/>
          </a:blip>
          <a:srcRect l="10376" t="14302" r="10597" b="6369"/>
          <a:stretch/>
        </p:blipFill>
        <p:spPr>
          <a:xfrm>
            <a:off x="0" y="4793219"/>
            <a:ext cx="891600" cy="350400"/>
          </a:xfrm>
          <a:prstGeom prst="rect">
            <a:avLst/>
          </a:prstGeom>
          <a:noFill/>
          <a:ln>
            <a:noFill/>
          </a:ln>
        </p:spPr>
      </p:pic>
      <p:cxnSp>
        <p:nvCxnSpPr>
          <p:cNvPr id="3230" name="Shape 3230"/>
          <p:cNvCxnSpPr/>
          <p:nvPr/>
        </p:nvCxnSpPr>
        <p:spPr>
          <a:xfrm>
            <a:off x="301139" y="2126467"/>
            <a:ext cx="738900" cy="0"/>
          </a:xfrm>
          <a:prstGeom prst="straightConnector1">
            <a:avLst/>
          </a:prstGeom>
          <a:noFill/>
          <a:ln w="38100" cap="flat" cmpd="sng">
            <a:solidFill>
              <a:srgbClr val="00253E"/>
            </a:solidFill>
            <a:prstDash val="solid"/>
            <a:round/>
            <a:headEnd type="none" w="med" len="med"/>
            <a:tailEnd type="none" w="med" len="med"/>
          </a:ln>
        </p:spPr>
      </p:cxnSp>
      <p:sp>
        <p:nvSpPr>
          <p:cNvPr id="3231" name="Shape 3231"/>
          <p:cNvSpPr txBox="1">
            <a:spLocks noGrp="1"/>
          </p:cNvSpPr>
          <p:nvPr>
            <p:ph type="title"/>
          </p:nvPr>
        </p:nvSpPr>
        <p:spPr>
          <a:xfrm>
            <a:off x="220475" y="449002"/>
            <a:ext cx="2751300" cy="15744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rgbClr val="00253E"/>
              </a:buClr>
              <a:buFont typeface="Proxima Nova"/>
              <a:buNone/>
              <a:defRPr sz="2500" b="1" i="0" u="none" strike="noStrike" cap="none">
                <a:solidFill>
                  <a:srgbClr val="00253E"/>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cxnSp>
        <p:nvCxnSpPr>
          <p:cNvPr id="3232" name="Shape 3232"/>
          <p:cNvCxnSpPr/>
          <p:nvPr/>
        </p:nvCxnSpPr>
        <p:spPr>
          <a:xfrm>
            <a:off x="3040955" y="-214527"/>
            <a:ext cx="0" cy="119700"/>
          </a:xfrm>
          <a:prstGeom prst="straightConnector1">
            <a:avLst/>
          </a:prstGeom>
          <a:noFill/>
          <a:ln w="9525" cap="flat" cmpd="sng">
            <a:solidFill>
              <a:srgbClr val="FFFFFF"/>
            </a:solidFill>
            <a:prstDash val="solid"/>
            <a:round/>
            <a:headEnd type="none" w="med" len="med"/>
            <a:tailEnd type="none" w="med" len="med"/>
          </a:ln>
        </p:spPr>
      </p:cxnSp>
      <p:sp>
        <p:nvSpPr>
          <p:cNvPr id="3233" name="Shape 3233"/>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12584665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49.xml><?xml version="1.0" encoding="utf-8"?>
<p:sldLayout xmlns:a="http://schemas.openxmlformats.org/drawingml/2006/main" xmlns:r="http://schemas.openxmlformats.org/officeDocument/2006/relationships" xmlns:p="http://schemas.openxmlformats.org/presentationml/2006/main">
  <p:cSld name="10_Body w/ Support">
    <p:spTree>
      <p:nvGrpSpPr>
        <p:cNvPr id="1" name="Shape 3234"/>
        <p:cNvGrpSpPr/>
        <p:nvPr/>
      </p:nvGrpSpPr>
      <p:grpSpPr>
        <a:xfrm>
          <a:off x="0" y="0"/>
          <a:ext cx="0" cy="0"/>
          <a:chOff x="0" y="0"/>
          <a:chExt cx="0" cy="0"/>
        </a:xfrm>
      </p:grpSpPr>
      <p:pic>
        <p:nvPicPr>
          <p:cNvPr id="3235" name="Shape 3235" descr="Shape 1238"/>
          <p:cNvPicPr preferRelativeResize="0"/>
          <p:nvPr/>
        </p:nvPicPr>
        <p:blipFill rotWithShape="1">
          <a:blip r:embed="rId2">
            <a:alphaModFix/>
          </a:blip>
          <a:srcRect/>
          <a:stretch/>
        </p:blipFill>
        <p:spPr>
          <a:xfrm>
            <a:off x="-10" y="4772092"/>
            <a:ext cx="897000" cy="371400"/>
          </a:xfrm>
          <a:prstGeom prst="rect">
            <a:avLst/>
          </a:prstGeom>
          <a:noFill/>
          <a:ln>
            <a:noFill/>
          </a:ln>
        </p:spPr>
      </p:pic>
      <p:cxnSp>
        <p:nvCxnSpPr>
          <p:cNvPr id="3236" name="Shape 3236"/>
          <p:cNvCxnSpPr/>
          <p:nvPr/>
        </p:nvCxnSpPr>
        <p:spPr>
          <a:xfrm rot="10800000">
            <a:off x="6098537" y="925301"/>
            <a:ext cx="0" cy="3807600"/>
          </a:xfrm>
          <a:prstGeom prst="straightConnector1">
            <a:avLst/>
          </a:prstGeom>
          <a:noFill/>
          <a:ln w="19050" cap="flat" cmpd="sng">
            <a:solidFill>
              <a:srgbClr val="D9D9D9"/>
            </a:solidFill>
            <a:prstDash val="solid"/>
            <a:round/>
            <a:headEnd type="none" w="med" len="med"/>
            <a:tailEnd type="none" w="med" len="med"/>
          </a:ln>
        </p:spPr>
      </p:cxnSp>
      <p:cxnSp>
        <p:nvCxnSpPr>
          <p:cNvPr id="3237" name="Shape 3237"/>
          <p:cNvCxnSpPr/>
          <p:nvPr/>
        </p:nvCxnSpPr>
        <p:spPr>
          <a:xfrm>
            <a:off x="6096000" y="-214527"/>
            <a:ext cx="0" cy="119700"/>
          </a:xfrm>
          <a:prstGeom prst="straightConnector1">
            <a:avLst/>
          </a:prstGeom>
          <a:noFill/>
          <a:ln w="9525" cap="flat" cmpd="sng">
            <a:solidFill>
              <a:srgbClr val="FFFFFF"/>
            </a:solidFill>
            <a:prstDash val="solid"/>
            <a:round/>
            <a:headEnd type="none" w="med" len="med"/>
            <a:tailEnd type="none" w="med" len="med"/>
          </a:ln>
        </p:spPr>
      </p:cxnSp>
      <p:sp>
        <p:nvSpPr>
          <p:cNvPr id="3238" name="Shape 3238"/>
          <p:cNvSpPr txBox="1">
            <a:spLocks noGrp="1"/>
          </p:cNvSpPr>
          <p:nvPr>
            <p:ph type="title"/>
          </p:nvPr>
        </p:nvSpPr>
        <p:spPr>
          <a:xfrm>
            <a:off x="253550" y="151269"/>
            <a:ext cx="8663100" cy="557700"/>
          </a:xfrm>
          <a:prstGeom prst="rect">
            <a:avLst/>
          </a:prstGeom>
          <a:noFill/>
          <a:ln>
            <a:noFill/>
          </a:ln>
        </p:spPr>
        <p:txBody>
          <a:bodyPr lIns="91425" tIns="91425" rIns="91425" bIns="91425" anchor="t" anchorCtr="0"/>
          <a:lstStyle>
            <a:lvl1pPr marL="0" marR="0" lvl="0" indent="0" algn="ctr" rtl="0">
              <a:lnSpc>
                <a:spcPct val="100000"/>
              </a:lnSpc>
              <a:spcBef>
                <a:spcPts val="0"/>
              </a:spcBef>
              <a:spcAft>
                <a:spcPts val="0"/>
              </a:spcAft>
              <a:buClr>
                <a:srgbClr val="00253E"/>
              </a:buClr>
              <a:buFont typeface="Proxima Nova"/>
              <a:buNone/>
              <a:defRPr sz="2500" b="1" i="0" u="none" strike="noStrike" cap="none">
                <a:solidFill>
                  <a:srgbClr val="00253E"/>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239" name="Shape 3239"/>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309135772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1 – Divider">
  <p:cSld name="1 – Divider">
    <p:bg>
      <p:bgPr>
        <a:solidFill>
          <a:schemeClr val="lt2"/>
        </a:solidFill>
        <a:effectLst/>
      </p:bgPr>
    </p:bg>
    <p:spTree>
      <p:nvGrpSpPr>
        <p:cNvPr id="1" name="Shape 150"/>
        <p:cNvGrpSpPr/>
        <p:nvPr/>
      </p:nvGrpSpPr>
      <p:grpSpPr>
        <a:xfrm>
          <a:off x="0" y="0"/>
          <a:ext cx="0" cy="0"/>
          <a:chOff x="0" y="0"/>
          <a:chExt cx="0" cy="0"/>
        </a:xfrm>
      </p:grpSpPr>
      <p:sp>
        <p:nvSpPr>
          <p:cNvPr id="151" name="Shape 151"/>
          <p:cNvSpPr txBox="1">
            <a:spLocks noGrp="1"/>
          </p:cNvSpPr>
          <p:nvPr>
            <p:ph type="title"/>
          </p:nvPr>
        </p:nvSpPr>
        <p:spPr>
          <a:xfrm>
            <a:off x="668800" y="2365150"/>
            <a:ext cx="7796700" cy="1702500"/>
          </a:xfrm>
          <a:prstGeom prst="rect">
            <a:avLst/>
          </a:prstGeom>
          <a:noFill/>
          <a:ln>
            <a:noFill/>
          </a:ln>
        </p:spPr>
        <p:txBody>
          <a:bodyPr spcFirstLastPara="1" wrap="square" lIns="91425" tIns="91425" rIns="91425" bIns="91425" anchor="t" anchorCtr="0"/>
          <a:lstStyle>
            <a:lvl1pPr marL="0" marR="0" lvl="0" indent="0" algn="ctr" rtl="0">
              <a:lnSpc>
                <a:spcPct val="100000"/>
              </a:lnSpc>
              <a:spcBef>
                <a:spcPts val="0"/>
              </a:spcBef>
              <a:spcAft>
                <a:spcPts val="0"/>
              </a:spcAft>
              <a:buClr>
                <a:schemeClr val="dk1"/>
              </a:buClr>
              <a:buSzPts val="4000"/>
              <a:buFont typeface="Proxima Nova"/>
              <a:buNone/>
              <a:defRPr sz="4000" b="1" i="0" u="none" strike="noStrike" cap="none">
                <a:solidFill>
                  <a:schemeClr val="dk1"/>
                </a:solidFill>
                <a:latin typeface="Proxima Nova"/>
                <a:ea typeface="Proxima Nova"/>
                <a:cs typeface="Proxima Nova"/>
                <a:sym typeface="Proxima Nova"/>
              </a:defRPr>
            </a:lvl1pPr>
            <a:lvl2pPr lvl="1" indent="0" rtl="0">
              <a:spcBef>
                <a:spcPts val="0"/>
              </a:spcBef>
              <a:spcAft>
                <a:spcPts val="0"/>
              </a:spcAft>
              <a:buSzPts val="1400"/>
              <a:buFont typeface="Arial"/>
              <a:buNone/>
              <a:defRPr sz="1800"/>
            </a:lvl2pPr>
            <a:lvl3pPr lvl="2" indent="0" rtl="0">
              <a:spcBef>
                <a:spcPts val="0"/>
              </a:spcBef>
              <a:spcAft>
                <a:spcPts val="0"/>
              </a:spcAft>
              <a:buSzPts val="1400"/>
              <a:buFont typeface="Arial"/>
              <a:buNone/>
              <a:defRPr sz="1800"/>
            </a:lvl3pPr>
            <a:lvl4pPr lvl="3" indent="0" rtl="0">
              <a:spcBef>
                <a:spcPts val="0"/>
              </a:spcBef>
              <a:spcAft>
                <a:spcPts val="0"/>
              </a:spcAft>
              <a:buSzPts val="1400"/>
              <a:buFont typeface="Arial"/>
              <a:buNone/>
              <a:defRPr sz="1800"/>
            </a:lvl4pPr>
            <a:lvl5pPr lvl="4" indent="0" rtl="0">
              <a:spcBef>
                <a:spcPts val="0"/>
              </a:spcBef>
              <a:spcAft>
                <a:spcPts val="0"/>
              </a:spcAft>
              <a:buSzPts val="1400"/>
              <a:buFont typeface="Arial"/>
              <a:buNone/>
              <a:defRPr sz="1800"/>
            </a:lvl5pPr>
            <a:lvl6pPr lvl="5" indent="0" rtl="0">
              <a:spcBef>
                <a:spcPts val="0"/>
              </a:spcBef>
              <a:spcAft>
                <a:spcPts val="0"/>
              </a:spcAft>
              <a:buSzPts val="1400"/>
              <a:buFont typeface="Arial"/>
              <a:buNone/>
              <a:defRPr sz="1800"/>
            </a:lvl6pPr>
            <a:lvl7pPr lvl="6" indent="0" rtl="0">
              <a:spcBef>
                <a:spcPts val="0"/>
              </a:spcBef>
              <a:spcAft>
                <a:spcPts val="0"/>
              </a:spcAft>
              <a:buSzPts val="1400"/>
              <a:buFont typeface="Arial"/>
              <a:buNone/>
              <a:defRPr sz="1800"/>
            </a:lvl7pPr>
            <a:lvl8pPr lvl="7" indent="0" rtl="0">
              <a:spcBef>
                <a:spcPts val="0"/>
              </a:spcBef>
              <a:spcAft>
                <a:spcPts val="0"/>
              </a:spcAft>
              <a:buSzPts val="1400"/>
              <a:buFont typeface="Arial"/>
              <a:buNone/>
              <a:defRPr sz="1800"/>
            </a:lvl8pPr>
            <a:lvl9pPr lvl="8" indent="0" rtl="0">
              <a:spcBef>
                <a:spcPts val="0"/>
              </a:spcBef>
              <a:spcAft>
                <a:spcPts val="0"/>
              </a:spcAft>
              <a:buSzPts val="1400"/>
              <a:buFont typeface="Arial"/>
              <a:buNone/>
              <a:defRPr sz="1800"/>
            </a:lvl9pPr>
          </a:lstStyle>
          <a:p>
            <a:endParaRPr/>
          </a:p>
        </p:txBody>
      </p:sp>
      <p:grpSp>
        <p:nvGrpSpPr>
          <p:cNvPr id="152" name="Shape 152"/>
          <p:cNvGrpSpPr/>
          <p:nvPr/>
        </p:nvGrpSpPr>
        <p:grpSpPr>
          <a:xfrm>
            <a:off x="287525" y="4854556"/>
            <a:ext cx="634914" cy="148716"/>
            <a:chOff x="1841475" y="2392725"/>
            <a:chExt cx="3928925" cy="920275"/>
          </a:xfrm>
        </p:grpSpPr>
        <p:sp>
          <p:nvSpPr>
            <p:cNvPr id="153" name="Shape 153"/>
            <p:cNvSpPr/>
            <p:nvPr/>
          </p:nvSpPr>
          <p:spPr>
            <a:xfrm>
              <a:off x="2574175" y="2392725"/>
              <a:ext cx="139950" cy="905175"/>
            </a:xfrm>
            <a:custGeom>
              <a:avLst/>
              <a:gdLst/>
              <a:ahLst/>
              <a:cxnLst/>
              <a:rect l="0" t="0" r="0" b="0"/>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4" name="Shape 154"/>
            <p:cNvSpPr/>
            <p:nvPr/>
          </p:nvSpPr>
          <p:spPr>
            <a:xfrm>
              <a:off x="2816875" y="2626700"/>
              <a:ext cx="703700" cy="686300"/>
            </a:xfrm>
            <a:custGeom>
              <a:avLst/>
              <a:gdLst/>
              <a:ahLst/>
              <a:cxnLst/>
              <a:rect l="0" t="0" r="0" b="0"/>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5" name="Shape 155"/>
            <p:cNvSpPr/>
            <p:nvPr/>
          </p:nvSpPr>
          <p:spPr>
            <a:xfrm>
              <a:off x="3557125" y="2626700"/>
              <a:ext cx="614900" cy="685700"/>
            </a:xfrm>
            <a:custGeom>
              <a:avLst/>
              <a:gdLst/>
              <a:ahLst/>
              <a:cxnLst/>
              <a:rect l="0" t="0" r="0" b="0"/>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6" name="Shape 156"/>
            <p:cNvSpPr/>
            <p:nvPr/>
          </p:nvSpPr>
          <p:spPr>
            <a:xfrm>
              <a:off x="4732275" y="2617400"/>
              <a:ext cx="582350" cy="679925"/>
            </a:xfrm>
            <a:custGeom>
              <a:avLst/>
              <a:gdLst/>
              <a:ahLst/>
              <a:cxnLst/>
              <a:rect l="0" t="0" r="0" b="0"/>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7" name="Shape 157"/>
            <p:cNvSpPr/>
            <p:nvPr/>
          </p:nvSpPr>
          <p:spPr>
            <a:xfrm>
              <a:off x="5448725" y="2392725"/>
              <a:ext cx="139950" cy="905175"/>
            </a:xfrm>
            <a:custGeom>
              <a:avLst/>
              <a:gdLst/>
              <a:ahLst/>
              <a:cxnLst/>
              <a:rect l="0" t="0" r="0" b="0"/>
              <a:pathLst>
                <a:path w="5598" h="36207" extrusionOk="0">
                  <a:moveTo>
                    <a:pt x="1" y="0"/>
                  </a:moveTo>
                  <a:lnTo>
                    <a:pt x="1" y="36206"/>
                  </a:lnTo>
                  <a:lnTo>
                    <a:pt x="5598" y="36206"/>
                  </a:lnTo>
                  <a:lnTo>
                    <a:pt x="5598" y="0"/>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8" name="Shape 158"/>
            <p:cNvSpPr/>
            <p:nvPr/>
          </p:nvSpPr>
          <p:spPr>
            <a:xfrm>
              <a:off x="1841475" y="2392725"/>
              <a:ext cx="617775" cy="904600"/>
            </a:xfrm>
            <a:custGeom>
              <a:avLst/>
              <a:gdLst/>
              <a:ahLst/>
              <a:cxnLst/>
              <a:rect l="0" t="0" r="0" b="0"/>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9" name="Shape 159"/>
            <p:cNvSpPr/>
            <p:nvPr/>
          </p:nvSpPr>
          <p:spPr>
            <a:xfrm>
              <a:off x="4278825" y="2482125"/>
              <a:ext cx="369275" cy="814025"/>
            </a:xfrm>
            <a:custGeom>
              <a:avLst/>
              <a:gdLst/>
              <a:ahLst/>
              <a:cxnLst/>
              <a:rect l="0" t="0" r="0" b="0"/>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0" name="Shape 160"/>
            <p:cNvSpPr/>
            <p:nvPr/>
          </p:nvSpPr>
          <p:spPr>
            <a:xfrm>
              <a:off x="5652525" y="3180600"/>
              <a:ext cx="117875" cy="117300"/>
            </a:xfrm>
            <a:custGeom>
              <a:avLst/>
              <a:gdLst/>
              <a:ahLst/>
              <a:cxnLst/>
              <a:rect l="0" t="0" r="0" b="0"/>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cxnSp>
        <p:nvCxnSpPr>
          <p:cNvPr id="161" name="Shape 161"/>
          <p:cNvCxnSpPr/>
          <p:nvPr/>
        </p:nvCxnSpPr>
        <p:spPr>
          <a:xfrm rot="10800000">
            <a:off x="4309650" y="2255484"/>
            <a:ext cx="524700" cy="0"/>
          </a:xfrm>
          <a:prstGeom prst="straightConnector1">
            <a:avLst/>
          </a:prstGeom>
          <a:noFill/>
          <a:ln w="28575" cap="flat" cmpd="sng">
            <a:solidFill>
              <a:schemeClr val="accent6"/>
            </a:solidFill>
            <a:prstDash val="solid"/>
            <a:round/>
            <a:headEnd type="none" w="med" len="med"/>
            <a:tailEnd type="none" w="med" len="med"/>
          </a:ln>
        </p:spPr>
      </p:cxnSp>
      <p:sp>
        <p:nvSpPr>
          <p:cNvPr id="162" name="Shape 162"/>
          <p:cNvSpPr txBox="1">
            <a:spLocks noGrp="1"/>
          </p:cNvSpPr>
          <p:nvPr>
            <p:ph type="subTitle" idx="1"/>
          </p:nvPr>
        </p:nvSpPr>
        <p:spPr>
          <a:xfrm>
            <a:off x="1740900" y="1801250"/>
            <a:ext cx="5662200" cy="377400"/>
          </a:xfrm>
          <a:prstGeom prst="rect">
            <a:avLst/>
          </a:prstGeom>
          <a:noFill/>
          <a:ln>
            <a:noFill/>
          </a:ln>
        </p:spPr>
        <p:txBody>
          <a:bodyPr spcFirstLastPara="1" wrap="square" lIns="91425" tIns="91425" rIns="91425" bIns="91425" anchor="b" anchorCtr="0"/>
          <a:lstStyle>
            <a:lvl1pPr lvl="0" algn="ctr" rtl="0">
              <a:lnSpc>
                <a:spcPct val="110000"/>
              </a:lnSpc>
              <a:spcBef>
                <a:spcPts val="0"/>
              </a:spcBef>
              <a:spcAft>
                <a:spcPts val="0"/>
              </a:spcAft>
              <a:buNone/>
              <a:defRPr sz="1200" b="1">
                <a:solidFill>
                  <a:srgbClr val="FFFFFF"/>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extLst>
      <p:ext uri="{BB962C8B-B14F-4D97-AF65-F5344CB8AC3E}">
        <p14:creationId xmlns:p14="http://schemas.microsoft.com/office/powerpoint/2010/main" val="2744372049"/>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p:cSld name="10_Body w/ Image">
    <p:spTree>
      <p:nvGrpSpPr>
        <p:cNvPr id="1" name="Shape 3240"/>
        <p:cNvGrpSpPr/>
        <p:nvPr/>
      </p:nvGrpSpPr>
      <p:grpSpPr>
        <a:xfrm>
          <a:off x="0" y="0"/>
          <a:ext cx="0" cy="0"/>
          <a:chOff x="0" y="0"/>
          <a:chExt cx="0" cy="0"/>
        </a:xfrm>
      </p:grpSpPr>
      <p:sp>
        <p:nvSpPr>
          <p:cNvPr id="3241" name="Shape 3241"/>
          <p:cNvSpPr/>
          <p:nvPr/>
        </p:nvSpPr>
        <p:spPr>
          <a:xfrm>
            <a:off x="6096000" y="0"/>
            <a:ext cx="3048000" cy="5143500"/>
          </a:xfrm>
          <a:prstGeom prst="rect">
            <a:avLst/>
          </a:prstGeom>
          <a:solidFill>
            <a:srgbClr val="EFEFEF"/>
          </a:solidFill>
          <a:ln>
            <a:noFill/>
          </a:ln>
        </p:spPr>
        <p:txBody>
          <a:bodyPr lIns="45700" tIns="45700" rIns="45700" bIns="45700" anchor="ctr" anchorCtr="0">
            <a:noAutofit/>
          </a:bodyPr>
          <a:lstStyle/>
          <a:p>
            <a:endParaRPr/>
          </a:p>
        </p:txBody>
      </p:sp>
      <p:sp>
        <p:nvSpPr>
          <p:cNvPr id="3242" name="Shape 3242"/>
          <p:cNvSpPr txBox="1"/>
          <p:nvPr/>
        </p:nvSpPr>
        <p:spPr>
          <a:xfrm>
            <a:off x="6096000" y="2114150"/>
            <a:ext cx="3048000" cy="345300"/>
          </a:xfrm>
          <a:prstGeom prst="rect">
            <a:avLst/>
          </a:prstGeom>
          <a:noFill/>
          <a:ln>
            <a:noFill/>
          </a:ln>
        </p:spPr>
        <p:txBody>
          <a:bodyPr lIns="45675" tIns="45675" rIns="45675" bIns="45675" anchor="t" anchorCtr="0">
            <a:noAutofit/>
          </a:bodyPr>
          <a:lstStyle/>
          <a:p>
            <a:pPr algn="ctr">
              <a:lnSpc>
                <a:spcPct val="110000"/>
              </a:lnSpc>
              <a:buClr>
                <a:srgbClr val="999999"/>
              </a:buClr>
              <a:buSzPct val="25000"/>
              <a:buFont typeface="Permanent Marker"/>
              <a:buNone/>
            </a:pPr>
            <a:r>
              <a:rPr lang="en" sz="1800" b="1">
                <a:solidFill>
                  <a:srgbClr val="999999"/>
                </a:solidFill>
                <a:latin typeface="Permanent Marker"/>
                <a:ea typeface="Permanent Marker"/>
                <a:cs typeface="Permanent Marker"/>
                <a:sym typeface="Permanent Marker"/>
              </a:rPr>
              <a:t>Cover with Image</a:t>
            </a:r>
          </a:p>
        </p:txBody>
      </p:sp>
      <p:pic>
        <p:nvPicPr>
          <p:cNvPr id="3243" name="Shape 3243" descr="Shape 1246"/>
          <p:cNvPicPr preferRelativeResize="0"/>
          <p:nvPr/>
        </p:nvPicPr>
        <p:blipFill rotWithShape="1">
          <a:blip r:embed="rId2">
            <a:alphaModFix/>
          </a:blip>
          <a:srcRect/>
          <a:stretch/>
        </p:blipFill>
        <p:spPr>
          <a:xfrm>
            <a:off x="-10" y="4772092"/>
            <a:ext cx="897000" cy="371400"/>
          </a:xfrm>
          <a:prstGeom prst="rect">
            <a:avLst/>
          </a:prstGeom>
          <a:noFill/>
          <a:ln>
            <a:noFill/>
          </a:ln>
        </p:spPr>
      </p:pic>
      <p:cxnSp>
        <p:nvCxnSpPr>
          <p:cNvPr id="3244" name="Shape 3244"/>
          <p:cNvCxnSpPr/>
          <p:nvPr/>
        </p:nvCxnSpPr>
        <p:spPr>
          <a:xfrm>
            <a:off x="6088028" y="-214527"/>
            <a:ext cx="0" cy="119700"/>
          </a:xfrm>
          <a:prstGeom prst="straightConnector1">
            <a:avLst/>
          </a:prstGeom>
          <a:noFill/>
          <a:ln w="9525" cap="flat" cmpd="sng">
            <a:solidFill>
              <a:srgbClr val="FFFFFF"/>
            </a:solidFill>
            <a:prstDash val="solid"/>
            <a:round/>
            <a:headEnd type="none" w="med" len="med"/>
            <a:tailEnd type="none" w="med" len="med"/>
          </a:ln>
        </p:spPr>
      </p:cxnSp>
      <p:sp>
        <p:nvSpPr>
          <p:cNvPr id="3245" name="Shape 3245"/>
          <p:cNvSpPr txBox="1">
            <a:spLocks noGrp="1"/>
          </p:cNvSpPr>
          <p:nvPr>
            <p:ph type="title"/>
          </p:nvPr>
        </p:nvSpPr>
        <p:spPr>
          <a:xfrm>
            <a:off x="253550" y="151269"/>
            <a:ext cx="5842500" cy="557700"/>
          </a:xfrm>
          <a:prstGeom prst="rect">
            <a:avLst/>
          </a:prstGeom>
          <a:noFill/>
          <a:ln>
            <a:noFill/>
          </a:ln>
        </p:spPr>
        <p:txBody>
          <a:bodyPr lIns="91425" tIns="91425" rIns="91425" bIns="91425" anchor="t" anchorCtr="0"/>
          <a:lstStyle>
            <a:lvl1pPr marL="0" marR="0" lvl="0" indent="0" algn="ctr" rtl="0">
              <a:lnSpc>
                <a:spcPct val="100000"/>
              </a:lnSpc>
              <a:spcBef>
                <a:spcPts val="0"/>
              </a:spcBef>
              <a:spcAft>
                <a:spcPts val="0"/>
              </a:spcAft>
              <a:buClr>
                <a:srgbClr val="00253E"/>
              </a:buClr>
              <a:buFont typeface="Proxima Nova"/>
              <a:buNone/>
              <a:defRPr sz="2500" b="1" i="0" u="none" strike="noStrike" cap="none">
                <a:solidFill>
                  <a:srgbClr val="00253E"/>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246" name="Shape 3246"/>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31916695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51.xml><?xml version="1.0" encoding="utf-8"?>
<p:sldLayout xmlns:a="http://schemas.openxmlformats.org/drawingml/2006/main" xmlns:r="http://schemas.openxmlformats.org/officeDocument/2006/relationships" xmlns:p="http://schemas.openxmlformats.org/presentationml/2006/main">
  <p:cSld name="64_Blank">
    <p:spTree>
      <p:nvGrpSpPr>
        <p:cNvPr id="1" name="Shape 3247"/>
        <p:cNvGrpSpPr/>
        <p:nvPr/>
      </p:nvGrpSpPr>
      <p:grpSpPr>
        <a:xfrm>
          <a:off x="0" y="0"/>
          <a:ext cx="0" cy="0"/>
          <a:chOff x="0" y="0"/>
          <a:chExt cx="0" cy="0"/>
        </a:xfrm>
      </p:grpSpPr>
      <p:sp>
        <p:nvSpPr>
          <p:cNvPr id="3248" name="Shape 3248"/>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4386963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52.xml><?xml version="1.0" encoding="utf-8"?>
<p:sldLayout xmlns:a="http://schemas.openxmlformats.org/drawingml/2006/main" xmlns:r="http://schemas.openxmlformats.org/officeDocument/2006/relationships" xmlns:p="http://schemas.openxmlformats.org/presentationml/2006/main">
  <p:cSld name="10_Dark Mode — TESTING">
    <p:bg>
      <p:bgPr>
        <a:solidFill>
          <a:srgbClr val="00253E"/>
        </a:solidFill>
        <a:effectLst/>
      </p:bgPr>
    </p:bg>
    <p:spTree>
      <p:nvGrpSpPr>
        <p:cNvPr id="1" name="Shape 3249"/>
        <p:cNvGrpSpPr/>
        <p:nvPr/>
      </p:nvGrpSpPr>
      <p:grpSpPr>
        <a:xfrm>
          <a:off x="0" y="0"/>
          <a:ext cx="0" cy="0"/>
          <a:chOff x="0" y="0"/>
          <a:chExt cx="0" cy="0"/>
        </a:xfrm>
      </p:grpSpPr>
      <p:pic>
        <p:nvPicPr>
          <p:cNvPr id="3250" name="Shape 3250" descr="Shape 1253"/>
          <p:cNvPicPr preferRelativeResize="0"/>
          <p:nvPr/>
        </p:nvPicPr>
        <p:blipFill rotWithShape="1">
          <a:blip r:embed="rId2">
            <a:alphaModFix/>
          </a:blip>
          <a:srcRect l="10376" t="14302" r="10597" b="6369"/>
          <a:stretch/>
        </p:blipFill>
        <p:spPr>
          <a:xfrm>
            <a:off x="0" y="4793219"/>
            <a:ext cx="891600" cy="350400"/>
          </a:xfrm>
          <a:prstGeom prst="rect">
            <a:avLst/>
          </a:prstGeom>
          <a:noFill/>
          <a:ln>
            <a:noFill/>
          </a:ln>
        </p:spPr>
      </p:pic>
      <p:sp>
        <p:nvSpPr>
          <p:cNvPr id="3251" name="Shape 3251"/>
          <p:cNvSpPr txBox="1">
            <a:spLocks noGrp="1"/>
          </p:cNvSpPr>
          <p:nvPr>
            <p:ph type="title"/>
          </p:nvPr>
        </p:nvSpPr>
        <p:spPr>
          <a:xfrm>
            <a:off x="668800" y="925120"/>
            <a:ext cx="7796700" cy="3305100"/>
          </a:xfrm>
          <a:prstGeom prst="rect">
            <a:avLst/>
          </a:prstGeom>
          <a:noFill/>
          <a:ln>
            <a:noFill/>
          </a:ln>
        </p:spPr>
        <p:txBody>
          <a:bodyPr lIns="91425" tIns="91425" rIns="91425" bIns="91425" anchor="ctr" anchorCtr="0"/>
          <a:lstStyle>
            <a:lvl1pPr marL="0" marR="0" lvl="0" indent="0" algn="ctr" rtl="0">
              <a:lnSpc>
                <a:spcPct val="110000"/>
              </a:lnSpc>
              <a:spcBef>
                <a:spcPts val="0"/>
              </a:spcBef>
              <a:spcAft>
                <a:spcPts val="0"/>
              </a:spcAft>
              <a:buClr>
                <a:srgbClr val="FFFFFF"/>
              </a:buClr>
              <a:buFont typeface="Proxima Nova"/>
              <a:buNone/>
              <a:defRPr sz="2500" b="0" i="0" u="none" strike="noStrike" cap="none">
                <a:solidFill>
                  <a:srgbClr val="FFFFFF"/>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252" name="Shape 3252"/>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16111736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53.xml><?xml version="1.0" encoding="utf-8"?>
<p:sldLayout xmlns:a="http://schemas.openxmlformats.org/drawingml/2006/main" xmlns:r="http://schemas.openxmlformats.org/officeDocument/2006/relationships" xmlns:p="http://schemas.openxmlformats.org/presentationml/2006/main">
  <p:cSld name="11_Title">
    <p:bg>
      <p:bgPr>
        <a:solidFill>
          <a:srgbClr val="1AB9A5"/>
        </a:solidFill>
        <a:effectLst/>
      </p:bgPr>
    </p:bg>
    <p:spTree>
      <p:nvGrpSpPr>
        <p:cNvPr id="1" name="Shape 3253"/>
        <p:cNvGrpSpPr/>
        <p:nvPr/>
      </p:nvGrpSpPr>
      <p:grpSpPr>
        <a:xfrm>
          <a:off x="0" y="0"/>
          <a:ext cx="0" cy="0"/>
          <a:chOff x="0" y="0"/>
          <a:chExt cx="0" cy="0"/>
        </a:xfrm>
      </p:grpSpPr>
      <p:pic>
        <p:nvPicPr>
          <p:cNvPr id="3254" name="Shape 3254" descr="Shape 1257"/>
          <p:cNvPicPr preferRelativeResize="0"/>
          <p:nvPr/>
        </p:nvPicPr>
        <p:blipFill rotWithShape="1">
          <a:blip r:embed="rId2">
            <a:alphaModFix/>
          </a:blip>
          <a:srcRect t="1905" r="8366" b="13799"/>
          <a:stretch/>
        </p:blipFill>
        <p:spPr>
          <a:xfrm>
            <a:off x="767533" y="-22"/>
            <a:ext cx="8376600" cy="5143500"/>
          </a:xfrm>
          <a:prstGeom prst="rect">
            <a:avLst/>
          </a:prstGeom>
          <a:noFill/>
          <a:ln>
            <a:noFill/>
          </a:ln>
        </p:spPr>
      </p:pic>
      <p:sp>
        <p:nvSpPr>
          <p:cNvPr id="3255" name="Shape 3255"/>
          <p:cNvSpPr/>
          <p:nvPr/>
        </p:nvSpPr>
        <p:spPr>
          <a:xfrm>
            <a:off x="0" y="-25"/>
            <a:ext cx="9144000" cy="5143500"/>
          </a:xfrm>
          <a:prstGeom prst="rect">
            <a:avLst/>
          </a:prstGeom>
          <a:gradFill>
            <a:gsLst>
              <a:gs pos="0">
                <a:srgbClr val="1AB9A5"/>
              </a:gs>
              <a:gs pos="10000">
                <a:srgbClr val="1AB9A5"/>
              </a:gs>
              <a:gs pos="100000">
                <a:srgbClr val="1AB9A5">
                  <a:alpha val="73333"/>
                </a:srgbClr>
              </a:gs>
            </a:gsLst>
            <a:lin ang="0" scaled="0"/>
          </a:gradFill>
          <a:ln>
            <a:noFill/>
          </a:ln>
        </p:spPr>
        <p:txBody>
          <a:bodyPr lIns="45700" tIns="45700" rIns="45700" bIns="45700" anchor="ctr" anchorCtr="0">
            <a:noAutofit/>
          </a:bodyPr>
          <a:lstStyle/>
          <a:p>
            <a:pPr algn="ctr">
              <a:buClr>
                <a:srgbClr val="A9DBD6"/>
              </a:buClr>
            </a:pPr>
            <a:endParaRPr sz="1800">
              <a:solidFill>
                <a:srgbClr val="A9DBD6"/>
              </a:solidFill>
            </a:endParaRPr>
          </a:p>
        </p:txBody>
      </p:sp>
      <p:pic>
        <p:nvPicPr>
          <p:cNvPr id="3256" name="Shape 3256" descr="Shape 1259"/>
          <p:cNvPicPr preferRelativeResize="0"/>
          <p:nvPr/>
        </p:nvPicPr>
        <p:blipFill rotWithShape="1">
          <a:blip r:embed="rId3">
            <a:alphaModFix/>
          </a:blip>
          <a:srcRect/>
          <a:stretch/>
        </p:blipFill>
        <p:spPr>
          <a:xfrm>
            <a:off x="224818" y="515477"/>
            <a:ext cx="2353800" cy="921000"/>
          </a:xfrm>
          <a:prstGeom prst="rect">
            <a:avLst/>
          </a:prstGeom>
          <a:noFill/>
          <a:ln>
            <a:noFill/>
          </a:ln>
        </p:spPr>
      </p:pic>
      <p:cxnSp>
        <p:nvCxnSpPr>
          <p:cNvPr id="3257" name="Shape 3257"/>
          <p:cNvCxnSpPr/>
          <p:nvPr/>
        </p:nvCxnSpPr>
        <p:spPr>
          <a:xfrm>
            <a:off x="762343" y="3110100"/>
            <a:ext cx="738900" cy="0"/>
          </a:xfrm>
          <a:prstGeom prst="straightConnector1">
            <a:avLst/>
          </a:prstGeom>
          <a:noFill/>
          <a:ln w="38100" cap="flat" cmpd="sng">
            <a:solidFill>
              <a:srgbClr val="00253E"/>
            </a:solidFill>
            <a:prstDash val="solid"/>
            <a:round/>
            <a:headEnd type="none" w="med" len="med"/>
            <a:tailEnd type="none" w="med" len="med"/>
          </a:ln>
        </p:spPr>
      </p:cxnSp>
      <p:sp>
        <p:nvSpPr>
          <p:cNvPr id="3258" name="Shape 3258"/>
          <p:cNvSpPr txBox="1">
            <a:spLocks noGrp="1"/>
          </p:cNvSpPr>
          <p:nvPr>
            <p:ph type="title"/>
          </p:nvPr>
        </p:nvSpPr>
        <p:spPr>
          <a:xfrm>
            <a:off x="668791" y="1737009"/>
            <a:ext cx="5854800" cy="11916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00253E"/>
              </a:buClr>
              <a:buFont typeface="Proxima Nova"/>
              <a:buNone/>
              <a:defRPr sz="3500" b="1" i="0" u="none" strike="noStrike" cap="none">
                <a:solidFill>
                  <a:srgbClr val="00253E"/>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259" name="Shape 3259"/>
          <p:cNvSpPr txBox="1"/>
          <p:nvPr/>
        </p:nvSpPr>
        <p:spPr>
          <a:xfrm>
            <a:off x="6402853" y="4782060"/>
            <a:ext cx="2656800" cy="284400"/>
          </a:xfrm>
          <a:prstGeom prst="rect">
            <a:avLst/>
          </a:prstGeom>
          <a:noFill/>
          <a:ln>
            <a:noFill/>
          </a:ln>
        </p:spPr>
        <p:txBody>
          <a:bodyPr lIns="91375" tIns="91375" rIns="91375" bIns="91375" anchor="t" anchorCtr="0">
            <a:noAutofit/>
          </a:bodyPr>
          <a:lstStyle/>
          <a:p>
            <a:pPr algn="r">
              <a:buClr>
                <a:srgbClr val="D5EDEA"/>
              </a:buClr>
              <a:buSzPct val="25000"/>
              <a:buFont typeface="Proxima Nova"/>
              <a:buNone/>
            </a:pPr>
            <a:r>
              <a:rPr lang="en" sz="700">
                <a:solidFill>
                  <a:srgbClr val="D5EDEA"/>
                </a:solidFill>
                <a:latin typeface="Proxima Nova"/>
                <a:ea typeface="Proxima Nova"/>
                <a:cs typeface="Proxima Nova"/>
                <a:sym typeface="Proxima Nova"/>
              </a:rPr>
              <a:t>© Copyright 2017 Pivotal Software, Inc. All rights Reserved.</a:t>
            </a:r>
          </a:p>
        </p:txBody>
      </p:sp>
      <p:sp>
        <p:nvSpPr>
          <p:cNvPr id="3260" name="Shape 3260"/>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13643473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54.xml><?xml version="1.0" encoding="utf-8"?>
<p:sldLayout xmlns:a="http://schemas.openxmlformats.org/drawingml/2006/main" xmlns:r="http://schemas.openxmlformats.org/officeDocument/2006/relationships" xmlns:p="http://schemas.openxmlformats.org/presentationml/2006/main">
  <p:cSld name="65_Blank">
    <p:spTree>
      <p:nvGrpSpPr>
        <p:cNvPr id="1" name="Shape 3261"/>
        <p:cNvGrpSpPr/>
        <p:nvPr/>
      </p:nvGrpSpPr>
      <p:grpSpPr>
        <a:xfrm>
          <a:off x="0" y="0"/>
          <a:ext cx="0" cy="0"/>
          <a:chOff x="0" y="0"/>
          <a:chExt cx="0" cy="0"/>
        </a:xfrm>
      </p:grpSpPr>
      <p:pic>
        <p:nvPicPr>
          <p:cNvPr id="3262" name="Shape 3262" descr="Shape 1265"/>
          <p:cNvPicPr preferRelativeResize="0"/>
          <p:nvPr/>
        </p:nvPicPr>
        <p:blipFill rotWithShape="1">
          <a:blip r:embed="rId2">
            <a:alphaModFix/>
          </a:blip>
          <a:srcRect/>
          <a:stretch/>
        </p:blipFill>
        <p:spPr>
          <a:xfrm>
            <a:off x="8272777" y="4855076"/>
            <a:ext cx="731400" cy="171300"/>
          </a:xfrm>
          <a:prstGeom prst="rect">
            <a:avLst/>
          </a:prstGeom>
          <a:noFill/>
          <a:ln>
            <a:noFill/>
          </a:ln>
        </p:spPr>
      </p:pic>
      <p:sp>
        <p:nvSpPr>
          <p:cNvPr id="3263" name="Shape 3263"/>
          <p:cNvSpPr txBox="1">
            <a:spLocks noGrp="1"/>
          </p:cNvSpPr>
          <p:nvPr>
            <p:ph type="sldNum" idx="12"/>
          </p:nvPr>
        </p:nvSpPr>
        <p:spPr>
          <a:xfrm>
            <a:off x="48247" y="4861462"/>
            <a:ext cx="231300" cy="214500"/>
          </a:xfrm>
          <a:prstGeom prst="rect">
            <a:avLst/>
          </a:prstGeom>
          <a:noFill/>
          <a:ln>
            <a:noFill/>
          </a:ln>
        </p:spPr>
        <p:txBody>
          <a:bodyPr lIns="45675" tIns="45675" rIns="45675" bIns="45675" anchor="t" anchorCtr="0">
            <a:noAutofit/>
          </a:bodyPr>
          <a:lstStyle/>
          <a:p>
            <a:pPr>
              <a:buClr>
                <a:srgbClr val="A5A5A5"/>
              </a:buClr>
              <a:buSzPct val="25000"/>
              <a:buFont typeface="Arial"/>
              <a:buNone/>
            </a:pPr>
            <a:fld id="{00000000-1234-1234-1234-123412341234}" type="slidenum">
              <a:rPr lang="en" sz="900">
                <a:solidFill>
                  <a:srgbClr val="A5A5A5"/>
                </a:solidFill>
              </a:rPr>
              <a:pPr>
                <a:buClr>
                  <a:srgbClr val="A5A5A5"/>
                </a:buClr>
                <a:buSzPct val="25000"/>
                <a:buFont typeface="Arial"/>
                <a:buNone/>
              </a:pPr>
              <a:t>‹#›</a:t>
            </a:fld>
            <a:endParaRPr lang="en" sz="900">
              <a:solidFill>
                <a:srgbClr val="A5A5A5"/>
              </a:solidFill>
            </a:endParaRPr>
          </a:p>
        </p:txBody>
      </p:sp>
    </p:spTree>
    <p:extLst>
      <p:ext uri="{BB962C8B-B14F-4D97-AF65-F5344CB8AC3E}">
        <p14:creationId xmlns:p14="http://schemas.microsoft.com/office/powerpoint/2010/main" val="5261893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55.xml><?xml version="1.0" encoding="utf-8"?>
<p:sldLayout xmlns:a="http://schemas.openxmlformats.org/drawingml/2006/main" xmlns:r="http://schemas.openxmlformats.org/officeDocument/2006/relationships" xmlns:p="http://schemas.openxmlformats.org/presentationml/2006/main">
  <p:cSld name="13_Body">
    <p:spTree>
      <p:nvGrpSpPr>
        <p:cNvPr id="1" name="Shape 3264"/>
        <p:cNvGrpSpPr/>
        <p:nvPr/>
      </p:nvGrpSpPr>
      <p:grpSpPr>
        <a:xfrm>
          <a:off x="0" y="0"/>
          <a:ext cx="0" cy="0"/>
          <a:chOff x="0" y="0"/>
          <a:chExt cx="0" cy="0"/>
        </a:xfrm>
      </p:grpSpPr>
      <p:pic>
        <p:nvPicPr>
          <p:cNvPr id="3265" name="Shape 3265" descr="Shape 1268"/>
          <p:cNvPicPr preferRelativeResize="0"/>
          <p:nvPr/>
        </p:nvPicPr>
        <p:blipFill rotWithShape="1">
          <a:blip r:embed="rId2">
            <a:alphaModFix/>
          </a:blip>
          <a:srcRect/>
          <a:stretch/>
        </p:blipFill>
        <p:spPr>
          <a:xfrm>
            <a:off x="-10" y="4772092"/>
            <a:ext cx="897000" cy="371400"/>
          </a:xfrm>
          <a:prstGeom prst="rect">
            <a:avLst/>
          </a:prstGeom>
          <a:noFill/>
          <a:ln>
            <a:noFill/>
          </a:ln>
        </p:spPr>
      </p:pic>
      <p:sp>
        <p:nvSpPr>
          <p:cNvPr id="3266" name="Shape 3266"/>
          <p:cNvSpPr txBox="1">
            <a:spLocks noGrp="1"/>
          </p:cNvSpPr>
          <p:nvPr>
            <p:ph type="title"/>
          </p:nvPr>
        </p:nvSpPr>
        <p:spPr>
          <a:xfrm>
            <a:off x="253550" y="151269"/>
            <a:ext cx="8663100" cy="557700"/>
          </a:xfrm>
          <a:prstGeom prst="rect">
            <a:avLst/>
          </a:prstGeom>
          <a:noFill/>
          <a:ln>
            <a:noFill/>
          </a:ln>
        </p:spPr>
        <p:txBody>
          <a:bodyPr lIns="91425" tIns="91425" rIns="91425" bIns="91425" anchor="t" anchorCtr="0"/>
          <a:lstStyle>
            <a:lvl1pPr marL="0" marR="0" lvl="0" indent="0" algn="ctr" rtl="0">
              <a:lnSpc>
                <a:spcPct val="100000"/>
              </a:lnSpc>
              <a:spcBef>
                <a:spcPts val="0"/>
              </a:spcBef>
              <a:spcAft>
                <a:spcPts val="0"/>
              </a:spcAft>
              <a:buClr>
                <a:srgbClr val="00253E"/>
              </a:buClr>
              <a:buFont typeface="Proxima Nova"/>
              <a:buNone/>
              <a:defRPr sz="2500" b="1" i="0" u="none" strike="noStrike" cap="none">
                <a:solidFill>
                  <a:srgbClr val="00253E"/>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267" name="Shape 3267"/>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16474910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56.xml><?xml version="1.0" encoding="utf-8"?>
<p:sldLayout xmlns:a="http://schemas.openxmlformats.org/drawingml/2006/main" xmlns:r="http://schemas.openxmlformats.org/officeDocument/2006/relationships" xmlns:p="http://schemas.openxmlformats.org/presentationml/2006/main">
  <p:cSld name="11_Divider">
    <p:bg>
      <p:bgPr>
        <a:solidFill>
          <a:srgbClr val="1AB9A5"/>
        </a:solidFill>
        <a:effectLst/>
      </p:bgPr>
    </p:bg>
    <p:spTree>
      <p:nvGrpSpPr>
        <p:cNvPr id="1" name="Shape 3268"/>
        <p:cNvGrpSpPr/>
        <p:nvPr/>
      </p:nvGrpSpPr>
      <p:grpSpPr>
        <a:xfrm>
          <a:off x="0" y="0"/>
          <a:ext cx="0" cy="0"/>
          <a:chOff x="0" y="0"/>
          <a:chExt cx="0" cy="0"/>
        </a:xfrm>
      </p:grpSpPr>
      <p:sp>
        <p:nvSpPr>
          <p:cNvPr id="3269" name="Shape 3269"/>
          <p:cNvSpPr txBox="1">
            <a:spLocks noGrp="1"/>
          </p:cNvSpPr>
          <p:nvPr>
            <p:ph type="title"/>
          </p:nvPr>
        </p:nvSpPr>
        <p:spPr>
          <a:xfrm>
            <a:off x="856750" y="1803874"/>
            <a:ext cx="7430400" cy="3774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rgbClr val="FFFFFF"/>
              </a:buClr>
              <a:buFont typeface="Proxima Nova"/>
              <a:buNone/>
              <a:defRPr sz="1500" b="0" i="0" u="none" strike="noStrike" cap="none">
                <a:solidFill>
                  <a:srgbClr val="FFFFFF"/>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cxnSp>
        <p:nvCxnSpPr>
          <p:cNvPr id="3270" name="Shape 3270"/>
          <p:cNvCxnSpPr/>
          <p:nvPr/>
        </p:nvCxnSpPr>
        <p:spPr>
          <a:xfrm>
            <a:off x="4202555" y="2323833"/>
            <a:ext cx="738900" cy="0"/>
          </a:xfrm>
          <a:prstGeom prst="straightConnector1">
            <a:avLst/>
          </a:prstGeom>
          <a:noFill/>
          <a:ln w="38100" cap="flat" cmpd="sng">
            <a:solidFill>
              <a:srgbClr val="FFFFFF"/>
            </a:solidFill>
            <a:prstDash val="solid"/>
            <a:round/>
            <a:headEnd type="none" w="med" len="med"/>
            <a:tailEnd type="none" w="med" len="med"/>
          </a:ln>
        </p:spPr>
      </p:cxnSp>
      <p:pic>
        <p:nvPicPr>
          <p:cNvPr id="3271" name="Shape 3271" descr="Shape 1274"/>
          <p:cNvPicPr preferRelativeResize="0"/>
          <p:nvPr/>
        </p:nvPicPr>
        <p:blipFill rotWithShape="1">
          <a:blip r:embed="rId2">
            <a:alphaModFix/>
          </a:blip>
          <a:srcRect l="10376" t="14302" r="10597" b="6369"/>
          <a:stretch/>
        </p:blipFill>
        <p:spPr>
          <a:xfrm>
            <a:off x="0" y="4793219"/>
            <a:ext cx="891600" cy="350400"/>
          </a:xfrm>
          <a:prstGeom prst="rect">
            <a:avLst/>
          </a:prstGeom>
          <a:noFill/>
          <a:ln>
            <a:noFill/>
          </a:ln>
        </p:spPr>
      </p:pic>
      <p:sp>
        <p:nvSpPr>
          <p:cNvPr id="3272" name="Shape 3272"/>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24610589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57.xml><?xml version="1.0" encoding="utf-8"?>
<p:sldLayout xmlns:a="http://schemas.openxmlformats.org/drawingml/2006/main" xmlns:r="http://schemas.openxmlformats.org/officeDocument/2006/relationships" xmlns:p="http://schemas.openxmlformats.org/presentationml/2006/main">
  <p:cSld name="14_Body">
    <p:spTree>
      <p:nvGrpSpPr>
        <p:cNvPr id="1" name="Shape 3273"/>
        <p:cNvGrpSpPr/>
        <p:nvPr/>
      </p:nvGrpSpPr>
      <p:grpSpPr>
        <a:xfrm>
          <a:off x="0" y="0"/>
          <a:ext cx="0" cy="0"/>
          <a:chOff x="0" y="0"/>
          <a:chExt cx="0" cy="0"/>
        </a:xfrm>
      </p:grpSpPr>
      <p:pic>
        <p:nvPicPr>
          <p:cNvPr id="3274" name="Shape 3274" descr="Shape 1277"/>
          <p:cNvPicPr preferRelativeResize="0"/>
          <p:nvPr/>
        </p:nvPicPr>
        <p:blipFill rotWithShape="1">
          <a:blip r:embed="rId2">
            <a:alphaModFix/>
          </a:blip>
          <a:srcRect/>
          <a:stretch/>
        </p:blipFill>
        <p:spPr>
          <a:xfrm>
            <a:off x="-10" y="4772092"/>
            <a:ext cx="897000" cy="371400"/>
          </a:xfrm>
          <a:prstGeom prst="rect">
            <a:avLst/>
          </a:prstGeom>
          <a:noFill/>
          <a:ln>
            <a:noFill/>
          </a:ln>
        </p:spPr>
      </p:pic>
      <p:sp>
        <p:nvSpPr>
          <p:cNvPr id="3275" name="Shape 3275"/>
          <p:cNvSpPr txBox="1">
            <a:spLocks noGrp="1"/>
          </p:cNvSpPr>
          <p:nvPr>
            <p:ph type="title"/>
          </p:nvPr>
        </p:nvSpPr>
        <p:spPr>
          <a:xfrm>
            <a:off x="253550" y="151268"/>
            <a:ext cx="8663100" cy="557700"/>
          </a:xfrm>
          <a:prstGeom prst="rect">
            <a:avLst/>
          </a:prstGeom>
          <a:noFill/>
          <a:ln>
            <a:noFill/>
          </a:ln>
        </p:spPr>
        <p:txBody>
          <a:bodyPr lIns="91425" tIns="91425" rIns="91425" bIns="91425" anchor="t" anchorCtr="0"/>
          <a:lstStyle>
            <a:lvl1pPr marL="0" marR="0" lvl="0" indent="0" algn="ctr" rtl="0">
              <a:lnSpc>
                <a:spcPct val="100000"/>
              </a:lnSpc>
              <a:spcBef>
                <a:spcPts val="0"/>
              </a:spcBef>
              <a:spcAft>
                <a:spcPts val="0"/>
              </a:spcAft>
              <a:buClr>
                <a:srgbClr val="00253E"/>
              </a:buClr>
              <a:buFont typeface="Proxima Nova"/>
              <a:buNone/>
              <a:defRPr sz="2500" b="1" i="0" u="none" strike="noStrike" cap="none">
                <a:solidFill>
                  <a:srgbClr val="00253E"/>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276" name="Shape 3276"/>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15402124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58.xml><?xml version="1.0" encoding="utf-8"?>
<p:sldLayout xmlns:a="http://schemas.openxmlformats.org/drawingml/2006/main" xmlns:r="http://schemas.openxmlformats.org/officeDocument/2006/relationships" xmlns:p="http://schemas.openxmlformats.org/presentationml/2006/main">
  <p:cSld name="66_Blank">
    <p:spTree>
      <p:nvGrpSpPr>
        <p:cNvPr id="1" name="Shape 3277"/>
        <p:cNvGrpSpPr/>
        <p:nvPr/>
      </p:nvGrpSpPr>
      <p:grpSpPr>
        <a:xfrm>
          <a:off x="0" y="0"/>
          <a:ext cx="0" cy="0"/>
          <a:chOff x="0" y="0"/>
          <a:chExt cx="0" cy="0"/>
        </a:xfrm>
      </p:grpSpPr>
      <p:pic>
        <p:nvPicPr>
          <p:cNvPr id="3278" name="Shape 3278" descr="Shape 1281"/>
          <p:cNvPicPr preferRelativeResize="0"/>
          <p:nvPr/>
        </p:nvPicPr>
        <p:blipFill rotWithShape="1">
          <a:blip r:embed="rId2">
            <a:alphaModFix/>
          </a:blip>
          <a:srcRect/>
          <a:stretch/>
        </p:blipFill>
        <p:spPr>
          <a:xfrm>
            <a:off x="8272777" y="4855076"/>
            <a:ext cx="731400" cy="171300"/>
          </a:xfrm>
          <a:prstGeom prst="rect">
            <a:avLst/>
          </a:prstGeom>
          <a:noFill/>
          <a:ln>
            <a:noFill/>
          </a:ln>
        </p:spPr>
      </p:pic>
      <p:sp>
        <p:nvSpPr>
          <p:cNvPr id="3279" name="Shape 3279"/>
          <p:cNvSpPr/>
          <p:nvPr/>
        </p:nvSpPr>
        <p:spPr>
          <a:xfrm>
            <a:off x="114300" y="112010"/>
            <a:ext cx="8915400" cy="4919400"/>
          </a:xfrm>
          <a:prstGeom prst="rect">
            <a:avLst/>
          </a:prstGeom>
          <a:solidFill>
            <a:srgbClr val="22313C"/>
          </a:solidFill>
          <a:ln>
            <a:noFill/>
          </a:ln>
        </p:spPr>
        <p:txBody>
          <a:bodyPr lIns="45700" tIns="45700" rIns="45700" bIns="45700" anchor="ctr" anchorCtr="0">
            <a:noAutofit/>
          </a:bodyPr>
          <a:lstStyle/>
          <a:p>
            <a:pPr algn="ctr">
              <a:buClr>
                <a:srgbClr val="FFFFFF"/>
              </a:buClr>
              <a:buFont typeface="Proxima Nova"/>
              <a:buNone/>
            </a:pPr>
            <a:endParaRPr sz="1800">
              <a:solidFill>
                <a:srgbClr val="FFFFFF"/>
              </a:solidFill>
              <a:latin typeface="Proxima Nova"/>
              <a:ea typeface="Proxima Nova"/>
              <a:cs typeface="Proxima Nova"/>
              <a:sym typeface="Proxima Nova"/>
            </a:endParaRPr>
          </a:p>
        </p:txBody>
      </p:sp>
      <p:sp>
        <p:nvSpPr>
          <p:cNvPr id="3280" name="Shape 3280"/>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29608059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59.xml><?xml version="1.0" encoding="utf-8"?>
<p:sldLayout xmlns:a="http://schemas.openxmlformats.org/drawingml/2006/main" xmlns:r="http://schemas.openxmlformats.org/officeDocument/2006/relationships" xmlns:p="http://schemas.openxmlformats.org/presentationml/2006/main">
  <p:cSld name="11_Title slide">
    <p:spTree>
      <p:nvGrpSpPr>
        <p:cNvPr id="1" name="Shape 3281"/>
        <p:cNvGrpSpPr/>
        <p:nvPr/>
      </p:nvGrpSpPr>
      <p:grpSpPr>
        <a:xfrm>
          <a:off x="0" y="0"/>
          <a:ext cx="0" cy="0"/>
          <a:chOff x="0" y="0"/>
          <a:chExt cx="0" cy="0"/>
        </a:xfrm>
      </p:grpSpPr>
      <p:sp>
        <p:nvSpPr>
          <p:cNvPr id="3282" name="Shape 3282"/>
          <p:cNvSpPr txBox="1">
            <a:spLocks noGrp="1"/>
          </p:cNvSpPr>
          <p:nvPr>
            <p:ph type="title"/>
          </p:nvPr>
        </p:nvSpPr>
        <p:spPr>
          <a:xfrm>
            <a:off x="311708" y="744570"/>
            <a:ext cx="8520600" cy="20526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rgbClr val="000000"/>
              </a:buClr>
              <a:buFont typeface="Arial"/>
              <a:buNone/>
              <a:defRPr sz="52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283" name="Shape 3283"/>
          <p:cNvSpPr txBox="1">
            <a:spLocks noGrp="1"/>
          </p:cNvSpPr>
          <p:nvPr>
            <p:ph type="body" idx="1"/>
          </p:nvPr>
        </p:nvSpPr>
        <p:spPr>
          <a:xfrm>
            <a:off x="311696" y="2834125"/>
            <a:ext cx="8520600" cy="792600"/>
          </a:xfrm>
          <a:prstGeom prst="rect">
            <a:avLst/>
          </a:prstGeom>
          <a:noFill/>
          <a:ln>
            <a:noFill/>
          </a:ln>
        </p:spPr>
        <p:txBody>
          <a:bodyPr lIns="91425" tIns="91425" rIns="91425" bIns="91425" anchor="t" anchorCtr="0"/>
          <a:lstStyle>
            <a:lvl1pPr marL="0" marR="0" lvl="0" indent="0" algn="ctr" rtl="0">
              <a:lnSpc>
                <a:spcPct val="100000"/>
              </a:lnSpc>
              <a:spcBef>
                <a:spcPts val="0"/>
              </a:spcBef>
              <a:spcAft>
                <a:spcPts val="0"/>
              </a:spcAft>
              <a:buClr>
                <a:srgbClr val="585858"/>
              </a:buClr>
              <a:buFont typeface="Arial"/>
              <a:buNone/>
              <a:defRPr sz="2800" b="0" i="0" u="none" strike="noStrike" cap="none">
                <a:solidFill>
                  <a:srgbClr val="585858"/>
                </a:solidFill>
                <a:latin typeface="Arial"/>
                <a:ea typeface="Arial"/>
                <a:cs typeface="Arial"/>
                <a:sym typeface="Arial"/>
              </a:defRPr>
            </a:lvl1pPr>
            <a:lvl2pPr marL="0" marR="0" lvl="1" indent="0" algn="ctr" rtl="0">
              <a:lnSpc>
                <a:spcPct val="100000"/>
              </a:lnSpc>
              <a:spcBef>
                <a:spcPts val="0"/>
              </a:spcBef>
              <a:spcAft>
                <a:spcPts val="0"/>
              </a:spcAft>
              <a:buClr>
                <a:srgbClr val="585858"/>
              </a:buClr>
              <a:buFont typeface="Arial"/>
              <a:buNone/>
              <a:defRPr sz="2800" b="0" i="0" u="none" strike="noStrike" cap="none">
                <a:solidFill>
                  <a:srgbClr val="585858"/>
                </a:solidFill>
                <a:latin typeface="Arial"/>
                <a:ea typeface="Arial"/>
                <a:cs typeface="Arial"/>
                <a:sym typeface="Arial"/>
              </a:defRPr>
            </a:lvl2pPr>
            <a:lvl3pPr marL="0" marR="0" lvl="2" indent="0" algn="ctr" rtl="0">
              <a:lnSpc>
                <a:spcPct val="100000"/>
              </a:lnSpc>
              <a:spcBef>
                <a:spcPts val="0"/>
              </a:spcBef>
              <a:spcAft>
                <a:spcPts val="0"/>
              </a:spcAft>
              <a:buClr>
                <a:srgbClr val="585858"/>
              </a:buClr>
              <a:buFont typeface="Arial"/>
              <a:buNone/>
              <a:defRPr sz="2800" b="0" i="0" u="none" strike="noStrike" cap="none">
                <a:solidFill>
                  <a:srgbClr val="585858"/>
                </a:solidFill>
                <a:latin typeface="Arial"/>
                <a:ea typeface="Arial"/>
                <a:cs typeface="Arial"/>
                <a:sym typeface="Arial"/>
              </a:defRPr>
            </a:lvl3pPr>
            <a:lvl4pPr marL="0" marR="0" lvl="3" indent="0" algn="ctr" rtl="0">
              <a:lnSpc>
                <a:spcPct val="100000"/>
              </a:lnSpc>
              <a:spcBef>
                <a:spcPts val="0"/>
              </a:spcBef>
              <a:spcAft>
                <a:spcPts val="0"/>
              </a:spcAft>
              <a:buClr>
                <a:srgbClr val="585858"/>
              </a:buClr>
              <a:buFont typeface="Arial"/>
              <a:buNone/>
              <a:defRPr sz="2800" b="0" i="0" u="none" strike="noStrike" cap="none">
                <a:solidFill>
                  <a:srgbClr val="585858"/>
                </a:solidFill>
                <a:latin typeface="Arial"/>
                <a:ea typeface="Arial"/>
                <a:cs typeface="Arial"/>
                <a:sym typeface="Arial"/>
              </a:defRPr>
            </a:lvl4pPr>
            <a:lvl5pPr marL="0" marR="0" lvl="4" indent="0" algn="ctr" rtl="0">
              <a:lnSpc>
                <a:spcPct val="100000"/>
              </a:lnSpc>
              <a:spcBef>
                <a:spcPts val="0"/>
              </a:spcBef>
              <a:spcAft>
                <a:spcPts val="0"/>
              </a:spcAft>
              <a:buClr>
                <a:srgbClr val="585858"/>
              </a:buClr>
              <a:buFont typeface="Arial"/>
              <a:buNone/>
              <a:defRPr sz="2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3284" name="Shape 3284"/>
          <p:cNvSpPr txBox="1">
            <a:spLocks noGrp="1"/>
          </p:cNvSpPr>
          <p:nvPr>
            <p:ph type="sldNum" idx="12"/>
          </p:nvPr>
        </p:nvSpPr>
        <p:spPr>
          <a:xfrm>
            <a:off x="8684440" y="4700867"/>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39499600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cSld name="Body">
    <p:spTree>
      <p:nvGrpSpPr>
        <p:cNvPr id="1" name="Shape 1319"/>
        <p:cNvGrpSpPr/>
        <p:nvPr/>
      </p:nvGrpSpPr>
      <p:grpSpPr>
        <a:xfrm>
          <a:off x="0" y="0"/>
          <a:ext cx="0" cy="0"/>
          <a:chOff x="0" y="0"/>
          <a:chExt cx="0" cy="0"/>
        </a:xfrm>
      </p:grpSpPr>
      <p:pic>
        <p:nvPicPr>
          <p:cNvPr id="1320" name="Shape 1320" descr="Pivotal_TealOnWhite_RGB.png"/>
          <p:cNvPicPr preferRelativeResize="0"/>
          <p:nvPr/>
        </p:nvPicPr>
        <p:blipFill rotWithShape="1">
          <a:blip r:embed="rId2">
            <a:alphaModFix/>
          </a:blip>
          <a:srcRect/>
          <a:stretch/>
        </p:blipFill>
        <p:spPr>
          <a:xfrm>
            <a:off x="-10" y="4772096"/>
            <a:ext cx="897000" cy="371400"/>
          </a:xfrm>
          <a:prstGeom prst="rect">
            <a:avLst/>
          </a:prstGeom>
          <a:noFill/>
          <a:ln>
            <a:noFill/>
          </a:ln>
        </p:spPr>
      </p:pic>
      <p:sp>
        <p:nvSpPr>
          <p:cNvPr id="1321" name="Shape 1321"/>
          <p:cNvSpPr txBox="1">
            <a:spLocks noGrp="1"/>
          </p:cNvSpPr>
          <p:nvPr>
            <p:ph type="title"/>
          </p:nvPr>
        </p:nvSpPr>
        <p:spPr>
          <a:xfrm>
            <a:off x="253550" y="151275"/>
            <a:ext cx="8663100" cy="557700"/>
          </a:xfrm>
          <a:prstGeom prst="rect">
            <a:avLst/>
          </a:prstGeom>
          <a:noFill/>
          <a:ln>
            <a:noFill/>
          </a:ln>
        </p:spPr>
        <p:txBody>
          <a:bodyPr lIns="91425" tIns="91425" rIns="91425" bIns="91425" anchor="t" anchorCtr="0"/>
          <a:lstStyle>
            <a:lvl1pPr lvl="0" rtl="0">
              <a:spcBef>
                <a:spcPts val="0"/>
              </a:spcBef>
              <a:buNone/>
              <a:defRPr sz="2500" b="1">
                <a:solidFill>
                  <a:schemeClr val="dk1"/>
                </a:solidFill>
                <a:latin typeface="Proxima Nova"/>
                <a:ea typeface="Proxima Nova"/>
                <a:cs typeface="Proxima Nova"/>
                <a:sym typeface="Proxima Nova"/>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spTree>
    <p:extLst>
      <p:ext uri="{BB962C8B-B14F-4D97-AF65-F5344CB8AC3E}">
        <p14:creationId xmlns:p14="http://schemas.microsoft.com/office/powerpoint/2010/main" val="27099830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60.xml><?xml version="1.0" encoding="utf-8"?>
<p:sldLayout xmlns:a="http://schemas.openxmlformats.org/drawingml/2006/main" xmlns:r="http://schemas.openxmlformats.org/officeDocument/2006/relationships" xmlns:p="http://schemas.openxmlformats.org/presentationml/2006/main">
  <p:cSld name="11_Section header">
    <p:spTree>
      <p:nvGrpSpPr>
        <p:cNvPr id="1" name="Shape 3285"/>
        <p:cNvGrpSpPr/>
        <p:nvPr/>
      </p:nvGrpSpPr>
      <p:grpSpPr>
        <a:xfrm>
          <a:off x="0" y="0"/>
          <a:ext cx="0" cy="0"/>
          <a:chOff x="0" y="0"/>
          <a:chExt cx="0" cy="0"/>
        </a:xfrm>
      </p:grpSpPr>
      <p:sp>
        <p:nvSpPr>
          <p:cNvPr id="3286" name="Shape 3286"/>
          <p:cNvSpPr txBox="1">
            <a:spLocks noGrp="1"/>
          </p:cNvSpPr>
          <p:nvPr>
            <p:ph type="title"/>
          </p:nvPr>
        </p:nvSpPr>
        <p:spPr>
          <a:xfrm>
            <a:off x="311696" y="2150847"/>
            <a:ext cx="8520600" cy="841800"/>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rgbClr val="000000"/>
              </a:buClr>
              <a:buFont typeface="Arial"/>
              <a:buNone/>
              <a:defRPr sz="36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287" name="Shape 3287"/>
          <p:cNvSpPr txBox="1">
            <a:spLocks noGrp="1"/>
          </p:cNvSpPr>
          <p:nvPr>
            <p:ph type="sldNum" idx="12"/>
          </p:nvPr>
        </p:nvSpPr>
        <p:spPr>
          <a:xfrm>
            <a:off x="8684440" y="4700867"/>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34080732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61.xml><?xml version="1.0" encoding="utf-8"?>
<p:sldLayout xmlns:a="http://schemas.openxmlformats.org/drawingml/2006/main" xmlns:r="http://schemas.openxmlformats.org/officeDocument/2006/relationships" xmlns:p="http://schemas.openxmlformats.org/presentationml/2006/main">
  <p:cSld name="11_Title and body">
    <p:spTree>
      <p:nvGrpSpPr>
        <p:cNvPr id="1" name="Shape 3288"/>
        <p:cNvGrpSpPr/>
        <p:nvPr/>
      </p:nvGrpSpPr>
      <p:grpSpPr>
        <a:xfrm>
          <a:off x="0" y="0"/>
          <a:ext cx="0" cy="0"/>
          <a:chOff x="0" y="0"/>
          <a:chExt cx="0" cy="0"/>
        </a:xfrm>
      </p:grpSpPr>
      <p:sp>
        <p:nvSpPr>
          <p:cNvPr id="3289" name="Shape 3289"/>
          <p:cNvSpPr txBox="1">
            <a:spLocks noGrp="1"/>
          </p:cNvSpPr>
          <p:nvPr>
            <p:ph type="title"/>
          </p:nvPr>
        </p:nvSpPr>
        <p:spPr>
          <a:xfrm>
            <a:off x="311696" y="445025"/>
            <a:ext cx="8520600" cy="572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290" name="Shape 3290"/>
          <p:cNvSpPr txBox="1">
            <a:spLocks noGrp="1"/>
          </p:cNvSpPr>
          <p:nvPr>
            <p:ph type="body" idx="1"/>
          </p:nvPr>
        </p:nvSpPr>
        <p:spPr>
          <a:xfrm>
            <a:off x="311696" y="1152475"/>
            <a:ext cx="8520600" cy="3416400"/>
          </a:xfrm>
          <a:prstGeom prst="rect">
            <a:avLst/>
          </a:prstGeom>
          <a:noFill/>
          <a:ln>
            <a:noFill/>
          </a:ln>
        </p:spPr>
        <p:txBody>
          <a:bodyPr lIns="91425" tIns="91425" rIns="91425" bIns="91425" anchor="t" anchorCtr="0"/>
          <a:lstStyle>
            <a:lvl1pPr marL="114300" marR="0" lvl="0"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1pPr>
            <a:lvl2pPr marL="114300" marR="0" lvl="1"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2pPr>
            <a:lvl3pPr marL="114300" marR="0" lvl="2"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3pPr>
            <a:lvl4pPr marL="114300" marR="0" lvl="3"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4pPr>
            <a:lvl5pPr marL="114300" marR="0" lvl="4"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3291" name="Shape 3291"/>
          <p:cNvSpPr txBox="1">
            <a:spLocks noGrp="1"/>
          </p:cNvSpPr>
          <p:nvPr>
            <p:ph type="sldNum" idx="12"/>
          </p:nvPr>
        </p:nvSpPr>
        <p:spPr>
          <a:xfrm>
            <a:off x="8684440" y="4700867"/>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18531598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62.xml><?xml version="1.0" encoding="utf-8"?>
<p:sldLayout xmlns:a="http://schemas.openxmlformats.org/drawingml/2006/main" xmlns:r="http://schemas.openxmlformats.org/officeDocument/2006/relationships" xmlns:p="http://schemas.openxmlformats.org/presentationml/2006/main">
  <p:cSld name="11_Title and two columns">
    <p:spTree>
      <p:nvGrpSpPr>
        <p:cNvPr id="1" name="Shape 3292"/>
        <p:cNvGrpSpPr/>
        <p:nvPr/>
      </p:nvGrpSpPr>
      <p:grpSpPr>
        <a:xfrm>
          <a:off x="0" y="0"/>
          <a:ext cx="0" cy="0"/>
          <a:chOff x="0" y="0"/>
          <a:chExt cx="0" cy="0"/>
        </a:xfrm>
      </p:grpSpPr>
      <p:sp>
        <p:nvSpPr>
          <p:cNvPr id="3293" name="Shape 3293"/>
          <p:cNvSpPr txBox="1">
            <a:spLocks noGrp="1"/>
          </p:cNvSpPr>
          <p:nvPr>
            <p:ph type="title"/>
          </p:nvPr>
        </p:nvSpPr>
        <p:spPr>
          <a:xfrm>
            <a:off x="311696" y="445025"/>
            <a:ext cx="8520600" cy="572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294" name="Shape 3294"/>
          <p:cNvSpPr txBox="1">
            <a:spLocks noGrp="1"/>
          </p:cNvSpPr>
          <p:nvPr>
            <p:ph type="body" idx="1"/>
          </p:nvPr>
        </p:nvSpPr>
        <p:spPr>
          <a:xfrm>
            <a:off x="311696" y="1152475"/>
            <a:ext cx="3999900" cy="3416400"/>
          </a:xfrm>
          <a:prstGeom prst="rect">
            <a:avLst/>
          </a:prstGeom>
          <a:noFill/>
          <a:ln>
            <a:noFill/>
          </a:ln>
        </p:spPr>
        <p:txBody>
          <a:bodyPr lIns="91425" tIns="91425" rIns="91425" bIns="91425" anchor="t" anchorCtr="0"/>
          <a:lstStyle>
            <a:lvl1pPr marL="88900" marR="0" lvl="0" indent="88900" algn="l" rtl="0">
              <a:lnSpc>
                <a:spcPct val="115000"/>
              </a:lnSpc>
              <a:spcBef>
                <a:spcPts val="1600"/>
              </a:spcBef>
              <a:spcAft>
                <a:spcPts val="0"/>
              </a:spcAft>
              <a:buClr>
                <a:srgbClr val="585858"/>
              </a:buClr>
              <a:buSzPct val="100000"/>
              <a:buFont typeface="Arial"/>
              <a:buChar char="●"/>
              <a:defRPr sz="1400" b="0" i="0" u="none" strike="noStrike" cap="none">
                <a:solidFill>
                  <a:srgbClr val="585858"/>
                </a:solidFill>
                <a:latin typeface="Arial"/>
                <a:ea typeface="Arial"/>
                <a:cs typeface="Arial"/>
                <a:sym typeface="Arial"/>
              </a:defRPr>
            </a:lvl1pPr>
            <a:lvl2pPr marL="88900" marR="0" lvl="1" indent="88900" algn="l" rtl="0">
              <a:lnSpc>
                <a:spcPct val="115000"/>
              </a:lnSpc>
              <a:spcBef>
                <a:spcPts val="1600"/>
              </a:spcBef>
              <a:spcAft>
                <a:spcPts val="0"/>
              </a:spcAft>
              <a:buClr>
                <a:srgbClr val="585858"/>
              </a:buClr>
              <a:buSzPct val="100000"/>
              <a:buFont typeface="Arial"/>
              <a:buChar char="○"/>
              <a:defRPr sz="1400" b="0" i="0" u="none" strike="noStrike" cap="none">
                <a:solidFill>
                  <a:srgbClr val="585858"/>
                </a:solidFill>
                <a:latin typeface="Arial"/>
                <a:ea typeface="Arial"/>
                <a:cs typeface="Arial"/>
                <a:sym typeface="Arial"/>
              </a:defRPr>
            </a:lvl2pPr>
            <a:lvl3pPr marL="88900" marR="0" lvl="2" indent="88900" algn="l" rtl="0">
              <a:lnSpc>
                <a:spcPct val="115000"/>
              </a:lnSpc>
              <a:spcBef>
                <a:spcPts val="1600"/>
              </a:spcBef>
              <a:spcAft>
                <a:spcPts val="0"/>
              </a:spcAft>
              <a:buClr>
                <a:srgbClr val="585858"/>
              </a:buClr>
              <a:buSzPct val="100000"/>
              <a:buFont typeface="Arial"/>
              <a:buChar char="■"/>
              <a:defRPr sz="1400" b="0" i="0" u="none" strike="noStrike" cap="none">
                <a:solidFill>
                  <a:srgbClr val="585858"/>
                </a:solidFill>
                <a:latin typeface="Arial"/>
                <a:ea typeface="Arial"/>
                <a:cs typeface="Arial"/>
                <a:sym typeface="Arial"/>
              </a:defRPr>
            </a:lvl3pPr>
            <a:lvl4pPr marL="88900" marR="0" lvl="3" indent="88900" algn="l" rtl="0">
              <a:lnSpc>
                <a:spcPct val="115000"/>
              </a:lnSpc>
              <a:spcBef>
                <a:spcPts val="1600"/>
              </a:spcBef>
              <a:spcAft>
                <a:spcPts val="0"/>
              </a:spcAft>
              <a:buClr>
                <a:srgbClr val="585858"/>
              </a:buClr>
              <a:buSzPct val="100000"/>
              <a:buFont typeface="Arial"/>
              <a:buChar char="●"/>
              <a:defRPr sz="1400" b="0" i="0" u="none" strike="noStrike" cap="none">
                <a:solidFill>
                  <a:srgbClr val="585858"/>
                </a:solidFill>
                <a:latin typeface="Arial"/>
                <a:ea typeface="Arial"/>
                <a:cs typeface="Arial"/>
                <a:sym typeface="Arial"/>
              </a:defRPr>
            </a:lvl4pPr>
            <a:lvl5pPr marL="88900" marR="0" lvl="4" indent="88900" algn="l" rtl="0">
              <a:lnSpc>
                <a:spcPct val="115000"/>
              </a:lnSpc>
              <a:spcBef>
                <a:spcPts val="1600"/>
              </a:spcBef>
              <a:spcAft>
                <a:spcPts val="0"/>
              </a:spcAft>
              <a:buClr>
                <a:srgbClr val="585858"/>
              </a:buClr>
              <a:buSzPct val="100000"/>
              <a:buFont typeface="Arial"/>
              <a:buChar char="○"/>
              <a:defRPr sz="14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3295" name="Shape 3295"/>
          <p:cNvSpPr txBox="1">
            <a:spLocks noGrp="1"/>
          </p:cNvSpPr>
          <p:nvPr>
            <p:ph type="body" idx="2"/>
          </p:nvPr>
        </p:nvSpPr>
        <p:spPr>
          <a:xfrm>
            <a:off x="4832398" y="1152475"/>
            <a:ext cx="3999899" cy="3416400"/>
          </a:xfrm>
          <a:prstGeom prst="rect">
            <a:avLst/>
          </a:prstGeom>
          <a:noFill/>
          <a:ln>
            <a:noFill/>
          </a:ln>
        </p:spPr>
        <p:txBody>
          <a:bodyPr lIns="91425" tIns="91425" rIns="91425" bIns="91425" anchor="t" anchorCtr="0"/>
          <a:lstStyle>
            <a:lvl1pPr marL="0" marR="0" lvl="0"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1pPr>
            <a:lvl2pPr marL="0" marR="0" lvl="1"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2pPr>
            <a:lvl3pPr marL="0" marR="0" lvl="2"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3pPr>
            <a:lvl4pPr marL="0" marR="0" lvl="3"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4pPr>
            <a:lvl5pPr marL="0" marR="0" lvl="4"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3296" name="Shape 3296"/>
          <p:cNvSpPr txBox="1">
            <a:spLocks noGrp="1"/>
          </p:cNvSpPr>
          <p:nvPr>
            <p:ph type="sldNum" idx="12"/>
          </p:nvPr>
        </p:nvSpPr>
        <p:spPr>
          <a:xfrm>
            <a:off x="8684440" y="4700867"/>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13658146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63.xml><?xml version="1.0" encoding="utf-8"?>
<p:sldLayout xmlns:a="http://schemas.openxmlformats.org/drawingml/2006/main" xmlns:r="http://schemas.openxmlformats.org/officeDocument/2006/relationships" xmlns:p="http://schemas.openxmlformats.org/presentationml/2006/main">
  <p:cSld name="15_Title only">
    <p:spTree>
      <p:nvGrpSpPr>
        <p:cNvPr id="1" name="Shape 3297"/>
        <p:cNvGrpSpPr/>
        <p:nvPr/>
      </p:nvGrpSpPr>
      <p:grpSpPr>
        <a:xfrm>
          <a:off x="0" y="0"/>
          <a:ext cx="0" cy="0"/>
          <a:chOff x="0" y="0"/>
          <a:chExt cx="0" cy="0"/>
        </a:xfrm>
      </p:grpSpPr>
      <p:sp>
        <p:nvSpPr>
          <p:cNvPr id="3298" name="Shape 3298"/>
          <p:cNvSpPr txBox="1">
            <a:spLocks noGrp="1"/>
          </p:cNvSpPr>
          <p:nvPr>
            <p:ph type="title"/>
          </p:nvPr>
        </p:nvSpPr>
        <p:spPr>
          <a:xfrm>
            <a:off x="311696" y="445025"/>
            <a:ext cx="8520600" cy="572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299" name="Shape 3299"/>
          <p:cNvSpPr txBox="1">
            <a:spLocks noGrp="1"/>
          </p:cNvSpPr>
          <p:nvPr>
            <p:ph type="sldNum" idx="12"/>
          </p:nvPr>
        </p:nvSpPr>
        <p:spPr>
          <a:xfrm>
            <a:off x="8684440" y="4700867"/>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19100888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64.xml><?xml version="1.0" encoding="utf-8"?>
<p:sldLayout xmlns:a="http://schemas.openxmlformats.org/drawingml/2006/main" xmlns:r="http://schemas.openxmlformats.org/officeDocument/2006/relationships" xmlns:p="http://schemas.openxmlformats.org/presentationml/2006/main">
  <p:cSld name="11_One column text">
    <p:spTree>
      <p:nvGrpSpPr>
        <p:cNvPr id="1" name="Shape 3300"/>
        <p:cNvGrpSpPr/>
        <p:nvPr/>
      </p:nvGrpSpPr>
      <p:grpSpPr>
        <a:xfrm>
          <a:off x="0" y="0"/>
          <a:ext cx="0" cy="0"/>
          <a:chOff x="0" y="0"/>
          <a:chExt cx="0" cy="0"/>
        </a:xfrm>
      </p:grpSpPr>
      <p:sp>
        <p:nvSpPr>
          <p:cNvPr id="3301" name="Shape 3301"/>
          <p:cNvSpPr txBox="1">
            <a:spLocks noGrp="1"/>
          </p:cNvSpPr>
          <p:nvPr>
            <p:ph type="title"/>
          </p:nvPr>
        </p:nvSpPr>
        <p:spPr>
          <a:xfrm>
            <a:off x="311696" y="555600"/>
            <a:ext cx="2808000" cy="7557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000000"/>
              </a:buClr>
              <a:buFont typeface="Arial"/>
              <a:buNone/>
              <a:defRPr sz="2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302" name="Shape 3302"/>
          <p:cNvSpPr txBox="1">
            <a:spLocks noGrp="1"/>
          </p:cNvSpPr>
          <p:nvPr>
            <p:ph type="body" idx="1"/>
          </p:nvPr>
        </p:nvSpPr>
        <p:spPr>
          <a:xfrm>
            <a:off x="311696" y="1389598"/>
            <a:ext cx="2808000" cy="3179400"/>
          </a:xfrm>
          <a:prstGeom prst="rect">
            <a:avLst/>
          </a:prstGeom>
          <a:noFill/>
          <a:ln>
            <a:noFill/>
          </a:ln>
        </p:spPr>
        <p:txBody>
          <a:bodyPr lIns="91425" tIns="91425" rIns="91425" bIns="91425" anchor="t" anchorCtr="0"/>
          <a:lstStyle>
            <a:lvl1pPr marL="76200" marR="0" lvl="0" indent="76200" algn="l" rtl="0">
              <a:lnSpc>
                <a:spcPct val="115000"/>
              </a:lnSpc>
              <a:spcBef>
                <a:spcPts val="1600"/>
              </a:spcBef>
              <a:spcAft>
                <a:spcPts val="0"/>
              </a:spcAft>
              <a:buClr>
                <a:srgbClr val="585858"/>
              </a:buClr>
              <a:buSzPct val="100000"/>
              <a:buFont typeface="Arial"/>
              <a:buChar char="●"/>
              <a:defRPr sz="1200" b="0" i="0" u="none" strike="noStrike" cap="none">
                <a:solidFill>
                  <a:srgbClr val="585858"/>
                </a:solidFill>
                <a:latin typeface="Arial"/>
                <a:ea typeface="Arial"/>
                <a:cs typeface="Arial"/>
                <a:sym typeface="Arial"/>
              </a:defRPr>
            </a:lvl1pPr>
            <a:lvl2pPr marL="76200" marR="0" lvl="1" indent="76200" algn="l" rtl="0">
              <a:lnSpc>
                <a:spcPct val="115000"/>
              </a:lnSpc>
              <a:spcBef>
                <a:spcPts val="1600"/>
              </a:spcBef>
              <a:spcAft>
                <a:spcPts val="0"/>
              </a:spcAft>
              <a:buClr>
                <a:srgbClr val="585858"/>
              </a:buClr>
              <a:buSzPct val="100000"/>
              <a:buFont typeface="Arial"/>
              <a:buChar char="○"/>
              <a:defRPr sz="1200" b="0" i="0" u="none" strike="noStrike" cap="none">
                <a:solidFill>
                  <a:srgbClr val="585858"/>
                </a:solidFill>
                <a:latin typeface="Arial"/>
                <a:ea typeface="Arial"/>
                <a:cs typeface="Arial"/>
                <a:sym typeface="Arial"/>
              </a:defRPr>
            </a:lvl2pPr>
            <a:lvl3pPr marL="76200" marR="0" lvl="2" indent="76200" algn="l" rtl="0">
              <a:lnSpc>
                <a:spcPct val="115000"/>
              </a:lnSpc>
              <a:spcBef>
                <a:spcPts val="1600"/>
              </a:spcBef>
              <a:spcAft>
                <a:spcPts val="0"/>
              </a:spcAft>
              <a:buClr>
                <a:srgbClr val="585858"/>
              </a:buClr>
              <a:buSzPct val="100000"/>
              <a:buFont typeface="Arial"/>
              <a:buChar char="■"/>
              <a:defRPr sz="1200" b="0" i="0" u="none" strike="noStrike" cap="none">
                <a:solidFill>
                  <a:srgbClr val="585858"/>
                </a:solidFill>
                <a:latin typeface="Arial"/>
                <a:ea typeface="Arial"/>
                <a:cs typeface="Arial"/>
                <a:sym typeface="Arial"/>
              </a:defRPr>
            </a:lvl3pPr>
            <a:lvl4pPr marL="76200" marR="0" lvl="3" indent="76200" algn="l" rtl="0">
              <a:lnSpc>
                <a:spcPct val="115000"/>
              </a:lnSpc>
              <a:spcBef>
                <a:spcPts val="1600"/>
              </a:spcBef>
              <a:spcAft>
                <a:spcPts val="0"/>
              </a:spcAft>
              <a:buClr>
                <a:srgbClr val="585858"/>
              </a:buClr>
              <a:buSzPct val="100000"/>
              <a:buFont typeface="Arial"/>
              <a:buChar char="●"/>
              <a:defRPr sz="1200" b="0" i="0" u="none" strike="noStrike" cap="none">
                <a:solidFill>
                  <a:srgbClr val="585858"/>
                </a:solidFill>
                <a:latin typeface="Arial"/>
                <a:ea typeface="Arial"/>
                <a:cs typeface="Arial"/>
                <a:sym typeface="Arial"/>
              </a:defRPr>
            </a:lvl4pPr>
            <a:lvl5pPr marL="76200" marR="0" lvl="4" indent="76200" algn="l" rtl="0">
              <a:lnSpc>
                <a:spcPct val="115000"/>
              </a:lnSpc>
              <a:spcBef>
                <a:spcPts val="1600"/>
              </a:spcBef>
              <a:spcAft>
                <a:spcPts val="0"/>
              </a:spcAft>
              <a:buClr>
                <a:srgbClr val="585858"/>
              </a:buClr>
              <a:buSzPct val="100000"/>
              <a:buFont typeface="Arial"/>
              <a:buChar char="○"/>
              <a:defRPr sz="12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3303" name="Shape 3303"/>
          <p:cNvSpPr txBox="1">
            <a:spLocks noGrp="1"/>
          </p:cNvSpPr>
          <p:nvPr>
            <p:ph type="sldNum" idx="12"/>
          </p:nvPr>
        </p:nvSpPr>
        <p:spPr>
          <a:xfrm>
            <a:off x="8684440" y="4700867"/>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21894338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65.xml><?xml version="1.0" encoding="utf-8"?>
<p:sldLayout xmlns:a="http://schemas.openxmlformats.org/drawingml/2006/main" xmlns:r="http://schemas.openxmlformats.org/officeDocument/2006/relationships" xmlns:p="http://schemas.openxmlformats.org/presentationml/2006/main">
  <p:cSld name="11_Main point">
    <p:spTree>
      <p:nvGrpSpPr>
        <p:cNvPr id="1" name="Shape 3304"/>
        <p:cNvGrpSpPr/>
        <p:nvPr/>
      </p:nvGrpSpPr>
      <p:grpSpPr>
        <a:xfrm>
          <a:off x="0" y="0"/>
          <a:ext cx="0" cy="0"/>
          <a:chOff x="0" y="0"/>
          <a:chExt cx="0" cy="0"/>
        </a:xfrm>
      </p:grpSpPr>
      <p:sp>
        <p:nvSpPr>
          <p:cNvPr id="3305" name="Shape 3305"/>
          <p:cNvSpPr txBox="1">
            <a:spLocks noGrp="1"/>
          </p:cNvSpPr>
          <p:nvPr>
            <p:ph type="title"/>
          </p:nvPr>
        </p:nvSpPr>
        <p:spPr>
          <a:xfrm>
            <a:off x="490250" y="450145"/>
            <a:ext cx="6367800" cy="40908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000000"/>
              </a:buClr>
              <a:buFont typeface="Arial"/>
              <a:buNone/>
              <a:defRPr sz="48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306" name="Shape 3306"/>
          <p:cNvSpPr txBox="1">
            <a:spLocks noGrp="1"/>
          </p:cNvSpPr>
          <p:nvPr>
            <p:ph type="sldNum" idx="12"/>
          </p:nvPr>
        </p:nvSpPr>
        <p:spPr>
          <a:xfrm>
            <a:off x="8684440" y="4700867"/>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24622078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66.xml><?xml version="1.0" encoding="utf-8"?>
<p:sldLayout xmlns:a="http://schemas.openxmlformats.org/drawingml/2006/main" xmlns:r="http://schemas.openxmlformats.org/officeDocument/2006/relationships" xmlns:p="http://schemas.openxmlformats.org/presentationml/2006/main">
  <p:cSld name="11_Section title and description">
    <p:spTree>
      <p:nvGrpSpPr>
        <p:cNvPr id="1" name="Shape 3307"/>
        <p:cNvGrpSpPr/>
        <p:nvPr/>
      </p:nvGrpSpPr>
      <p:grpSpPr>
        <a:xfrm>
          <a:off x="0" y="0"/>
          <a:ext cx="0" cy="0"/>
          <a:chOff x="0" y="0"/>
          <a:chExt cx="0" cy="0"/>
        </a:xfrm>
      </p:grpSpPr>
      <p:sp>
        <p:nvSpPr>
          <p:cNvPr id="3308" name="Shape 3308"/>
          <p:cNvSpPr/>
          <p:nvPr/>
        </p:nvSpPr>
        <p:spPr>
          <a:xfrm>
            <a:off x="4572000" y="-125"/>
            <a:ext cx="4572000" cy="5143500"/>
          </a:xfrm>
          <a:prstGeom prst="rect">
            <a:avLst/>
          </a:prstGeom>
          <a:solidFill>
            <a:srgbClr val="EEEEEE"/>
          </a:solidFill>
          <a:ln>
            <a:noFill/>
          </a:ln>
        </p:spPr>
        <p:txBody>
          <a:bodyPr lIns="45700" tIns="45700" rIns="45700" bIns="45700" anchor="ctr" anchorCtr="0">
            <a:noAutofit/>
          </a:bodyPr>
          <a:lstStyle/>
          <a:p>
            <a:endParaRPr/>
          </a:p>
        </p:txBody>
      </p:sp>
      <p:sp>
        <p:nvSpPr>
          <p:cNvPr id="3309" name="Shape 3309"/>
          <p:cNvSpPr txBox="1">
            <a:spLocks noGrp="1"/>
          </p:cNvSpPr>
          <p:nvPr>
            <p:ph type="title"/>
          </p:nvPr>
        </p:nvSpPr>
        <p:spPr>
          <a:xfrm>
            <a:off x="265500" y="1233175"/>
            <a:ext cx="4045200" cy="14823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rgbClr val="000000"/>
              </a:buClr>
              <a:buFont typeface="Arial"/>
              <a:buNone/>
              <a:defRPr sz="42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310" name="Shape 3310"/>
          <p:cNvSpPr txBox="1">
            <a:spLocks noGrp="1"/>
          </p:cNvSpPr>
          <p:nvPr>
            <p:ph type="body" idx="1"/>
          </p:nvPr>
        </p:nvSpPr>
        <p:spPr>
          <a:xfrm>
            <a:off x="265500" y="2803075"/>
            <a:ext cx="4045200" cy="1235100"/>
          </a:xfrm>
          <a:prstGeom prst="rect">
            <a:avLst/>
          </a:prstGeom>
          <a:noFill/>
          <a:ln>
            <a:noFill/>
          </a:ln>
        </p:spPr>
        <p:txBody>
          <a:bodyPr lIns="91425" tIns="91425" rIns="91425" bIns="91425" anchor="t" anchorCtr="0"/>
          <a:lstStyle>
            <a:lvl1pPr marL="0" marR="0" lvl="0" indent="0" algn="ctr" rtl="0">
              <a:lnSpc>
                <a:spcPct val="100000"/>
              </a:lnSpc>
              <a:spcBef>
                <a:spcPts val="0"/>
              </a:spcBef>
              <a:spcAft>
                <a:spcPts val="0"/>
              </a:spcAft>
              <a:buClr>
                <a:srgbClr val="585858"/>
              </a:buClr>
              <a:buFont typeface="Arial"/>
              <a:buNone/>
              <a:defRPr sz="2100" b="0" i="0" u="none" strike="noStrike" cap="none">
                <a:solidFill>
                  <a:srgbClr val="585858"/>
                </a:solidFill>
                <a:latin typeface="Arial"/>
                <a:ea typeface="Arial"/>
                <a:cs typeface="Arial"/>
                <a:sym typeface="Arial"/>
              </a:defRPr>
            </a:lvl1pPr>
            <a:lvl2pPr marL="0" marR="0" lvl="1" indent="0" algn="ctr" rtl="0">
              <a:lnSpc>
                <a:spcPct val="100000"/>
              </a:lnSpc>
              <a:spcBef>
                <a:spcPts val="0"/>
              </a:spcBef>
              <a:spcAft>
                <a:spcPts val="0"/>
              </a:spcAft>
              <a:buClr>
                <a:srgbClr val="585858"/>
              </a:buClr>
              <a:buFont typeface="Arial"/>
              <a:buNone/>
              <a:defRPr sz="2100" b="0" i="0" u="none" strike="noStrike" cap="none">
                <a:solidFill>
                  <a:srgbClr val="585858"/>
                </a:solidFill>
                <a:latin typeface="Arial"/>
                <a:ea typeface="Arial"/>
                <a:cs typeface="Arial"/>
                <a:sym typeface="Arial"/>
              </a:defRPr>
            </a:lvl2pPr>
            <a:lvl3pPr marL="0" marR="0" lvl="2" indent="0" algn="ctr" rtl="0">
              <a:lnSpc>
                <a:spcPct val="100000"/>
              </a:lnSpc>
              <a:spcBef>
                <a:spcPts val="0"/>
              </a:spcBef>
              <a:spcAft>
                <a:spcPts val="0"/>
              </a:spcAft>
              <a:buClr>
                <a:srgbClr val="585858"/>
              </a:buClr>
              <a:buFont typeface="Arial"/>
              <a:buNone/>
              <a:defRPr sz="2100" b="0" i="0" u="none" strike="noStrike" cap="none">
                <a:solidFill>
                  <a:srgbClr val="585858"/>
                </a:solidFill>
                <a:latin typeface="Arial"/>
                <a:ea typeface="Arial"/>
                <a:cs typeface="Arial"/>
                <a:sym typeface="Arial"/>
              </a:defRPr>
            </a:lvl3pPr>
            <a:lvl4pPr marL="0" marR="0" lvl="3" indent="0" algn="ctr" rtl="0">
              <a:lnSpc>
                <a:spcPct val="100000"/>
              </a:lnSpc>
              <a:spcBef>
                <a:spcPts val="0"/>
              </a:spcBef>
              <a:spcAft>
                <a:spcPts val="0"/>
              </a:spcAft>
              <a:buClr>
                <a:srgbClr val="585858"/>
              </a:buClr>
              <a:buFont typeface="Arial"/>
              <a:buNone/>
              <a:defRPr sz="2100" b="0" i="0" u="none" strike="noStrike" cap="none">
                <a:solidFill>
                  <a:srgbClr val="585858"/>
                </a:solidFill>
                <a:latin typeface="Arial"/>
                <a:ea typeface="Arial"/>
                <a:cs typeface="Arial"/>
                <a:sym typeface="Arial"/>
              </a:defRPr>
            </a:lvl4pPr>
            <a:lvl5pPr marL="0" marR="0" lvl="4" indent="0" algn="ctr" rtl="0">
              <a:lnSpc>
                <a:spcPct val="100000"/>
              </a:lnSpc>
              <a:spcBef>
                <a:spcPts val="0"/>
              </a:spcBef>
              <a:spcAft>
                <a:spcPts val="0"/>
              </a:spcAft>
              <a:buClr>
                <a:srgbClr val="585858"/>
              </a:buClr>
              <a:buFont typeface="Arial"/>
              <a:buNone/>
              <a:defRPr sz="21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3311" name="Shape 3311"/>
          <p:cNvSpPr txBox="1">
            <a:spLocks noGrp="1"/>
          </p:cNvSpPr>
          <p:nvPr>
            <p:ph type="body" idx="2"/>
          </p:nvPr>
        </p:nvSpPr>
        <p:spPr>
          <a:xfrm>
            <a:off x="4939500" y="724074"/>
            <a:ext cx="3837000" cy="3695100"/>
          </a:xfrm>
          <a:prstGeom prst="rect">
            <a:avLst/>
          </a:prstGeom>
          <a:noFill/>
          <a:ln>
            <a:noFill/>
          </a:ln>
        </p:spPr>
        <p:txBody>
          <a:bodyPr lIns="91425" tIns="91425" rIns="91425" bIns="91425" anchor="ctr" anchorCtr="0"/>
          <a:lstStyle>
            <a:lvl1pPr marL="0" marR="0" lvl="0"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1pPr>
            <a:lvl2pPr marL="0" marR="0" lvl="1"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2pPr>
            <a:lvl3pPr marL="0" marR="0" lvl="2"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3pPr>
            <a:lvl4pPr marL="0" marR="0" lvl="3"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4pPr>
            <a:lvl5pPr marL="0" marR="0" lvl="4"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3312" name="Shape 3312"/>
          <p:cNvSpPr txBox="1">
            <a:spLocks noGrp="1"/>
          </p:cNvSpPr>
          <p:nvPr>
            <p:ph type="sldNum" idx="12"/>
          </p:nvPr>
        </p:nvSpPr>
        <p:spPr>
          <a:xfrm>
            <a:off x="8684440" y="4700867"/>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25238354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67.xml><?xml version="1.0" encoding="utf-8"?>
<p:sldLayout xmlns:a="http://schemas.openxmlformats.org/drawingml/2006/main" xmlns:r="http://schemas.openxmlformats.org/officeDocument/2006/relationships" xmlns:p="http://schemas.openxmlformats.org/presentationml/2006/main">
  <p:cSld name="11_Caption">
    <p:spTree>
      <p:nvGrpSpPr>
        <p:cNvPr id="1" name="Shape 3313"/>
        <p:cNvGrpSpPr/>
        <p:nvPr/>
      </p:nvGrpSpPr>
      <p:grpSpPr>
        <a:xfrm>
          <a:off x="0" y="0"/>
          <a:ext cx="0" cy="0"/>
          <a:chOff x="0" y="0"/>
          <a:chExt cx="0" cy="0"/>
        </a:xfrm>
      </p:grpSpPr>
      <p:sp>
        <p:nvSpPr>
          <p:cNvPr id="3314" name="Shape 3314"/>
          <p:cNvSpPr txBox="1">
            <a:spLocks noGrp="1"/>
          </p:cNvSpPr>
          <p:nvPr>
            <p:ph type="body" idx="1"/>
          </p:nvPr>
        </p:nvSpPr>
        <p:spPr>
          <a:xfrm>
            <a:off x="311696" y="4230575"/>
            <a:ext cx="5998800" cy="6051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1pPr>
            <a:lvl2pPr marL="114300" marR="0" lvl="1" indent="114300" algn="l" rtl="0">
              <a:lnSpc>
                <a:spcPct val="100000"/>
              </a:lnSpc>
              <a:spcBef>
                <a:spcPts val="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2pPr>
            <a:lvl3pPr marL="114300" marR="0" lvl="2" indent="114300" algn="l" rtl="0">
              <a:lnSpc>
                <a:spcPct val="100000"/>
              </a:lnSpc>
              <a:spcBef>
                <a:spcPts val="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3pPr>
            <a:lvl4pPr marL="114300" marR="0" lvl="3" indent="114300" algn="l" rtl="0">
              <a:lnSpc>
                <a:spcPct val="100000"/>
              </a:lnSpc>
              <a:spcBef>
                <a:spcPts val="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4pPr>
            <a:lvl5pPr marL="114300" marR="0" lvl="4" indent="114300" algn="l" rtl="0">
              <a:lnSpc>
                <a:spcPct val="100000"/>
              </a:lnSpc>
              <a:spcBef>
                <a:spcPts val="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3315" name="Shape 3315"/>
          <p:cNvSpPr txBox="1">
            <a:spLocks noGrp="1"/>
          </p:cNvSpPr>
          <p:nvPr>
            <p:ph type="sldNum" idx="12"/>
          </p:nvPr>
        </p:nvSpPr>
        <p:spPr>
          <a:xfrm>
            <a:off x="8684440" y="4700867"/>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41645752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68.xml><?xml version="1.0" encoding="utf-8"?>
<p:sldLayout xmlns:a="http://schemas.openxmlformats.org/drawingml/2006/main" xmlns:r="http://schemas.openxmlformats.org/officeDocument/2006/relationships" xmlns:p="http://schemas.openxmlformats.org/presentationml/2006/main">
  <p:cSld name="11_Big number">
    <p:spTree>
      <p:nvGrpSpPr>
        <p:cNvPr id="1" name="Shape 3316"/>
        <p:cNvGrpSpPr/>
        <p:nvPr/>
      </p:nvGrpSpPr>
      <p:grpSpPr>
        <a:xfrm>
          <a:off x="0" y="0"/>
          <a:ext cx="0" cy="0"/>
          <a:chOff x="0" y="0"/>
          <a:chExt cx="0" cy="0"/>
        </a:xfrm>
      </p:grpSpPr>
      <p:sp>
        <p:nvSpPr>
          <p:cNvPr id="3317" name="Shape 3317"/>
          <p:cNvSpPr txBox="1">
            <a:spLocks noGrp="1"/>
          </p:cNvSpPr>
          <p:nvPr>
            <p:ph type="title"/>
          </p:nvPr>
        </p:nvSpPr>
        <p:spPr>
          <a:xfrm>
            <a:off x="311696" y="1106125"/>
            <a:ext cx="8520600" cy="19635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rgbClr val="000000"/>
              </a:buClr>
              <a:buFont typeface="Arial"/>
              <a:buNone/>
              <a:defRPr sz="120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318" name="Shape 3318"/>
          <p:cNvSpPr txBox="1">
            <a:spLocks noGrp="1"/>
          </p:cNvSpPr>
          <p:nvPr>
            <p:ph type="body" idx="1"/>
          </p:nvPr>
        </p:nvSpPr>
        <p:spPr>
          <a:xfrm>
            <a:off x="311696" y="3152225"/>
            <a:ext cx="8520600" cy="1300800"/>
          </a:xfrm>
          <a:prstGeom prst="rect">
            <a:avLst/>
          </a:prstGeom>
          <a:noFill/>
          <a:ln>
            <a:noFill/>
          </a:ln>
        </p:spPr>
        <p:txBody>
          <a:bodyPr lIns="91425" tIns="91425" rIns="91425" bIns="91425" anchor="t" anchorCtr="0"/>
          <a:lstStyle>
            <a:lvl1pPr marL="114300" marR="0" lvl="0" indent="114300" algn="ctr"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1pPr>
            <a:lvl2pPr marL="114300" marR="0" lvl="1" indent="114300" algn="ctr"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2pPr>
            <a:lvl3pPr marL="114300" marR="0" lvl="2" indent="114300" algn="ctr"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3pPr>
            <a:lvl4pPr marL="114300" marR="0" lvl="3" indent="114300" algn="ctr"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4pPr>
            <a:lvl5pPr marL="114300" marR="0" lvl="4" indent="114300" algn="ctr"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3319" name="Shape 3319"/>
          <p:cNvSpPr txBox="1">
            <a:spLocks noGrp="1"/>
          </p:cNvSpPr>
          <p:nvPr>
            <p:ph type="sldNum" idx="12"/>
          </p:nvPr>
        </p:nvSpPr>
        <p:spPr>
          <a:xfrm>
            <a:off x="8684440" y="4700867"/>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2211329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69.xml><?xml version="1.0" encoding="utf-8"?>
<p:sldLayout xmlns:a="http://schemas.openxmlformats.org/drawingml/2006/main" xmlns:r="http://schemas.openxmlformats.org/officeDocument/2006/relationships" xmlns:p="http://schemas.openxmlformats.org/presentationml/2006/main">
  <p:cSld name="67_Blank">
    <p:spTree>
      <p:nvGrpSpPr>
        <p:cNvPr id="1" name="Shape 3320"/>
        <p:cNvGrpSpPr/>
        <p:nvPr/>
      </p:nvGrpSpPr>
      <p:grpSpPr>
        <a:xfrm>
          <a:off x="0" y="0"/>
          <a:ext cx="0" cy="0"/>
          <a:chOff x="0" y="0"/>
          <a:chExt cx="0" cy="0"/>
        </a:xfrm>
      </p:grpSpPr>
      <p:sp>
        <p:nvSpPr>
          <p:cNvPr id="3321" name="Shape 3321"/>
          <p:cNvSpPr txBox="1">
            <a:spLocks noGrp="1"/>
          </p:cNvSpPr>
          <p:nvPr>
            <p:ph type="sldNum" idx="12"/>
          </p:nvPr>
        </p:nvSpPr>
        <p:spPr>
          <a:xfrm>
            <a:off x="8684440" y="4700867"/>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4766227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cSld name="Dark Body">
    <p:bg>
      <p:bgPr>
        <a:solidFill>
          <a:schemeClr val="dk1"/>
        </a:solidFill>
        <a:effectLst/>
      </p:bgPr>
    </p:bg>
    <p:spTree>
      <p:nvGrpSpPr>
        <p:cNvPr id="1" name="Shape 1322"/>
        <p:cNvGrpSpPr/>
        <p:nvPr/>
      </p:nvGrpSpPr>
      <p:grpSpPr>
        <a:xfrm>
          <a:off x="0" y="0"/>
          <a:ext cx="0" cy="0"/>
          <a:chOff x="0" y="0"/>
          <a:chExt cx="0" cy="0"/>
        </a:xfrm>
      </p:grpSpPr>
      <p:sp>
        <p:nvSpPr>
          <p:cNvPr id="1323" name="Shape 1323"/>
          <p:cNvSpPr txBox="1">
            <a:spLocks noGrp="1"/>
          </p:cNvSpPr>
          <p:nvPr>
            <p:ph type="title"/>
          </p:nvPr>
        </p:nvSpPr>
        <p:spPr>
          <a:xfrm>
            <a:off x="253550" y="151275"/>
            <a:ext cx="8663100" cy="557700"/>
          </a:xfrm>
          <a:prstGeom prst="rect">
            <a:avLst/>
          </a:prstGeom>
          <a:noFill/>
          <a:ln>
            <a:noFill/>
          </a:ln>
        </p:spPr>
        <p:txBody>
          <a:bodyPr lIns="91425" tIns="91425" rIns="91425" bIns="91425" anchor="t" anchorCtr="0"/>
          <a:lstStyle>
            <a:lvl1pPr lvl="0" rtl="0">
              <a:spcBef>
                <a:spcPts val="0"/>
              </a:spcBef>
              <a:buNone/>
              <a:defRPr sz="2500" b="1">
                <a:solidFill>
                  <a:srgbClr val="FFFFFF"/>
                </a:solidFill>
                <a:latin typeface="Proxima Nova"/>
                <a:ea typeface="Proxima Nova"/>
                <a:cs typeface="Proxima Nova"/>
                <a:sym typeface="Proxima Nova"/>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pic>
        <p:nvPicPr>
          <p:cNvPr id="1324" name="Shape 1324" descr="Pivotal White RGB.eps"/>
          <p:cNvPicPr preferRelativeResize="0"/>
          <p:nvPr/>
        </p:nvPicPr>
        <p:blipFill rotWithShape="1">
          <a:blip r:embed="rId2">
            <a:alphaModFix/>
          </a:blip>
          <a:srcRect l="10376" t="14301" r="10597" b="6377"/>
          <a:stretch/>
        </p:blipFill>
        <p:spPr>
          <a:xfrm>
            <a:off x="0" y="4793225"/>
            <a:ext cx="891600" cy="350400"/>
          </a:xfrm>
          <a:prstGeom prst="rect">
            <a:avLst/>
          </a:prstGeom>
          <a:noFill/>
          <a:ln>
            <a:noFill/>
          </a:ln>
        </p:spPr>
      </p:pic>
    </p:spTree>
    <p:extLst>
      <p:ext uri="{BB962C8B-B14F-4D97-AF65-F5344CB8AC3E}">
        <p14:creationId xmlns:p14="http://schemas.microsoft.com/office/powerpoint/2010/main" val="28730880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70.xml><?xml version="1.0" encoding="utf-8"?>
<p:sldLayout xmlns:a="http://schemas.openxmlformats.org/drawingml/2006/main" xmlns:r="http://schemas.openxmlformats.org/officeDocument/2006/relationships" xmlns:p="http://schemas.openxmlformats.org/presentationml/2006/main">
  <p:cSld name="11_Intro">
    <p:spTree>
      <p:nvGrpSpPr>
        <p:cNvPr id="1" name="Shape 3322"/>
        <p:cNvGrpSpPr/>
        <p:nvPr/>
      </p:nvGrpSpPr>
      <p:grpSpPr>
        <a:xfrm>
          <a:off x="0" y="0"/>
          <a:ext cx="0" cy="0"/>
          <a:chOff x="0" y="0"/>
          <a:chExt cx="0" cy="0"/>
        </a:xfrm>
      </p:grpSpPr>
      <p:sp>
        <p:nvSpPr>
          <p:cNvPr id="3323" name="Shape 3323"/>
          <p:cNvSpPr/>
          <p:nvPr/>
        </p:nvSpPr>
        <p:spPr>
          <a:xfrm>
            <a:off x="0" y="0"/>
            <a:ext cx="3048000" cy="5143500"/>
          </a:xfrm>
          <a:prstGeom prst="rect">
            <a:avLst/>
          </a:prstGeom>
          <a:solidFill>
            <a:srgbClr val="1AB9A5"/>
          </a:solidFill>
          <a:ln>
            <a:noFill/>
          </a:ln>
        </p:spPr>
        <p:txBody>
          <a:bodyPr lIns="45700" tIns="45700" rIns="45700" bIns="45700" anchor="ctr" anchorCtr="0">
            <a:noAutofit/>
          </a:bodyPr>
          <a:lstStyle/>
          <a:p>
            <a:endParaRPr/>
          </a:p>
        </p:txBody>
      </p:sp>
      <p:pic>
        <p:nvPicPr>
          <p:cNvPr id="3324" name="Shape 3324" descr="Shape 1327"/>
          <p:cNvPicPr preferRelativeResize="0"/>
          <p:nvPr/>
        </p:nvPicPr>
        <p:blipFill rotWithShape="1">
          <a:blip r:embed="rId2">
            <a:alphaModFix/>
          </a:blip>
          <a:srcRect l="10376" t="14302" r="10597" b="6369"/>
          <a:stretch/>
        </p:blipFill>
        <p:spPr>
          <a:xfrm>
            <a:off x="0" y="4793219"/>
            <a:ext cx="891600" cy="350400"/>
          </a:xfrm>
          <a:prstGeom prst="rect">
            <a:avLst/>
          </a:prstGeom>
          <a:noFill/>
          <a:ln>
            <a:noFill/>
          </a:ln>
        </p:spPr>
      </p:pic>
      <p:cxnSp>
        <p:nvCxnSpPr>
          <p:cNvPr id="3325" name="Shape 3325"/>
          <p:cNvCxnSpPr/>
          <p:nvPr/>
        </p:nvCxnSpPr>
        <p:spPr>
          <a:xfrm>
            <a:off x="301139" y="2126467"/>
            <a:ext cx="738900" cy="0"/>
          </a:xfrm>
          <a:prstGeom prst="straightConnector1">
            <a:avLst/>
          </a:prstGeom>
          <a:noFill/>
          <a:ln w="38100" cap="flat" cmpd="sng">
            <a:solidFill>
              <a:srgbClr val="00253E"/>
            </a:solidFill>
            <a:prstDash val="solid"/>
            <a:round/>
            <a:headEnd type="none" w="med" len="med"/>
            <a:tailEnd type="none" w="med" len="med"/>
          </a:ln>
        </p:spPr>
      </p:cxnSp>
      <p:sp>
        <p:nvSpPr>
          <p:cNvPr id="3326" name="Shape 3326"/>
          <p:cNvSpPr txBox="1">
            <a:spLocks noGrp="1"/>
          </p:cNvSpPr>
          <p:nvPr>
            <p:ph type="title"/>
          </p:nvPr>
        </p:nvSpPr>
        <p:spPr>
          <a:xfrm>
            <a:off x="220475" y="449002"/>
            <a:ext cx="2751300" cy="15744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rgbClr val="00253E"/>
              </a:buClr>
              <a:buFont typeface="Proxima Nova"/>
              <a:buNone/>
              <a:defRPr sz="2500" b="1" i="0" u="none" strike="noStrike" cap="none">
                <a:solidFill>
                  <a:srgbClr val="00253E"/>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cxnSp>
        <p:nvCxnSpPr>
          <p:cNvPr id="3327" name="Shape 3327"/>
          <p:cNvCxnSpPr/>
          <p:nvPr/>
        </p:nvCxnSpPr>
        <p:spPr>
          <a:xfrm>
            <a:off x="3040955" y="-214527"/>
            <a:ext cx="0" cy="119700"/>
          </a:xfrm>
          <a:prstGeom prst="straightConnector1">
            <a:avLst/>
          </a:prstGeom>
          <a:noFill/>
          <a:ln w="9525" cap="flat" cmpd="sng">
            <a:solidFill>
              <a:srgbClr val="FFFFFF"/>
            </a:solidFill>
            <a:prstDash val="solid"/>
            <a:round/>
            <a:headEnd type="none" w="med" len="med"/>
            <a:tailEnd type="none" w="med" len="med"/>
          </a:ln>
        </p:spPr>
      </p:cxnSp>
      <p:sp>
        <p:nvSpPr>
          <p:cNvPr id="3328" name="Shape 3328"/>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25511377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71.xml><?xml version="1.0" encoding="utf-8"?>
<p:sldLayout xmlns:a="http://schemas.openxmlformats.org/drawingml/2006/main" xmlns:r="http://schemas.openxmlformats.org/officeDocument/2006/relationships" xmlns:p="http://schemas.openxmlformats.org/presentationml/2006/main">
  <p:cSld name="11_Body w/ Support">
    <p:spTree>
      <p:nvGrpSpPr>
        <p:cNvPr id="1" name="Shape 3329"/>
        <p:cNvGrpSpPr/>
        <p:nvPr/>
      </p:nvGrpSpPr>
      <p:grpSpPr>
        <a:xfrm>
          <a:off x="0" y="0"/>
          <a:ext cx="0" cy="0"/>
          <a:chOff x="0" y="0"/>
          <a:chExt cx="0" cy="0"/>
        </a:xfrm>
      </p:grpSpPr>
      <p:pic>
        <p:nvPicPr>
          <p:cNvPr id="3330" name="Shape 3330" descr="Shape 1333"/>
          <p:cNvPicPr preferRelativeResize="0"/>
          <p:nvPr/>
        </p:nvPicPr>
        <p:blipFill rotWithShape="1">
          <a:blip r:embed="rId2">
            <a:alphaModFix/>
          </a:blip>
          <a:srcRect/>
          <a:stretch/>
        </p:blipFill>
        <p:spPr>
          <a:xfrm>
            <a:off x="-10" y="4772092"/>
            <a:ext cx="897000" cy="371400"/>
          </a:xfrm>
          <a:prstGeom prst="rect">
            <a:avLst/>
          </a:prstGeom>
          <a:noFill/>
          <a:ln>
            <a:noFill/>
          </a:ln>
        </p:spPr>
      </p:pic>
      <p:cxnSp>
        <p:nvCxnSpPr>
          <p:cNvPr id="3331" name="Shape 3331"/>
          <p:cNvCxnSpPr/>
          <p:nvPr/>
        </p:nvCxnSpPr>
        <p:spPr>
          <a:xfrm rot="10800000">
            <a:off x="6098537" y="925301"/>
            <a:ext cx="0" cy="3807600"/>
          </a:xfrm>
          <a:prstGeom prst="straightConnector1">
            <a:avLst/>
          </a:prstGeom>
          <a:noFill/>
          <a:ln w="19050" cap="flat" cmpd="sng">
            <a:solidFill>
              <a:srgbClr val="D9D9D9"/>
            </a:solidFill>
            <a:prstDash val="solid"/>
            <a:round/>
            <a:headEnd type="none" w="med" len="med"/>
            <a:tailEnd type="none" w="med" len="med"/>
          </a:ln>
        </p:spPr>
      </p:cxnSp>
      <p:cxnSp>
        <p:nvCxnSpPr>
          <p:cNvPr id="3332" name="Shape 3332"/>
          <p:cNvCxnSpPr/>
          <p:nvPr/>
        </p:nvCxnSpPr>
        <p:spPr>
          <a:xfrm>
            <a:off x="6096000" y="-214527"/>
            <a:ext cx="0" cy="119700"/>
          </a:xfrm>
          <a:prstGeom prst="straightConnector1">
            <a:avLst/>
          </a:prstGeom>
          <a:noFill/>
          <a:ln w="9525" cap="flat" cmpd="sng">
            <a:solidFill>
              <a:srgbClr val="FFFFFF"/>
            </a:solidFill>
            <a:prstDash val="solid"/>
            <a:round/>
            <a:headEnd type="none" w="med" len="med"/>
            <a:tailEnd type="none" w="med" len="med"/>
          </a:ln>
        </p:spPr>
      </p:cxnSp>
      <p:sp>
        <p:nvSpPr>
          <p:cNvPr id="3333" name="Shape 3333"/>
          <p:cNvSpPr txBox="1">
            <a:spLocks noGrp="1"/>
          </p:cNvSpPr>
          <p:nvPr>
            <p:ph type="title"/>
          </p:nvPr>
        </p:nvSpPr>
        <p:spPr>
          <a:xfrm>
            <a:off x="253550" y="151269"/>
            <a:ext cx="8663100" cy="557700"/>
          </a:xfrm>
          <a:prstGeom prst="rect">
            <a:avLst/>
          </a:prstGeom>
          <a:noFill/>
          <a:ln>
            <a:noFill/>
          </a:ln>
        </p:spPr>
        <p:txBody>
          <a:bodyPr lIns="91425" tIns="91425" rIns="91425" bIns="91425" anchor="t" anchorCtr="0"/>
          <a:lstStyle>
            <a:lvl1pPr marL="0" marR="0" lvl="0" indent="0" algn="ctr" rtl="0">
              <a:lnSpc>
                <a:spcPct val="100000"/>
              </a:lnSpc>
              <a:spcBef>
                <a:spcPts val="0"/>
              </a:spcBef>
              <a:spcAft>
                <a:spcPts val="0"/>
              </a:spcAft>
              <a:buClr>
                <a:srgbClr val="00253E"/>
              </a:buClr>
              <a:buFont typeface="Proxima Nova"/>
              <a:buNone/>
              <a:defRPr sz="2500" b="1" i="0" u="none" strike="noStrike" cap="none">
                <a:solidFill>
                  <a:srgbClr val="00253E"/>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334" name="Shape 3334"/>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32354180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72.xml><?xml version="1.0" encoding="utf-8"?>
<p:sldLayout xmlns:a="http://schemas.openxmlformats.org/drawingml/2006/main" xmlns:r="http://schemas.openxmlformats.org/officeDocument/2006/relationships" xmlns:p="http://schemas.openxmlformats.org/presentationml/2006/main">
  <p:cSld name="11_Body w/ Image">
    <p:spTree>
      <p:nvGrpSpPr>
        <p:cNvPr id="1" name="Shape 3335"/>
        <p:cNvGrpSpPr/>
        <p:nvPr/>
      </p:nvGrpSpPr>
      <p:grpSpPr>
        <a:xfrm>
          <a:off x="0" y="0"/>
          <a:ext cx="0" cy="0"/>
          <a:chOff x="0" y="0"/>
          <a:chExt cx="0" cy="0"/>
        </a:xfrm>
      </p:grpSpPr>
      <p:sp>
        <p:nvSpPr>
          <p:cNvPr id="3336" name="Shape 3336"/>
          <p:cNvSpPr/>
          <p:nvPr/>
        </p:nvSpPr>
        <p:spPr>
          <a:xfrm>
            <a:off x="6096000" y="0"/>
            <a:ext cx="3048000" cy="5143500"/>
          </a:xfrm>
          <a:prstGeom prst="rect">
            <a:avLst/>
          </a:prstGeom>
          <a:solidFill>
            <a:srgbClr val="EFEFEF"/>
          </a:solidFill>
          <a:ln>
            <a:noFill/>
          </a:ln>
        </p:spPr>
        <p:txBody>
          <a:bodyPr lIns="45700" tIns="45700" rIns="45700" bIns="45700" anchor="ctr" anchorCtr="0">
            <a:noAutofit/>
          </a:bodyPr>
          <a:lstStyle/>
          <a:p>
            <a:endParaRPr/>
          </a:p>
        </p:txBody>
      </p:sp>
      <p:sp>
        <p:nvSpPr>
          <p:cNvPr id="3337" name="Shape 3337"/>
          <p:cNvSpPr txBox="1"/>
          <p:nvPr/>
        </p:nvSpPr>
        <p:spPr>
          <a:xfrm>
            <a:off x="6096000" y="2114150"/>
            <a:ext cx="3048000" cy="345300"/>
          </a:xfrm>
          <a:prstGeom prst="rect">
            <a:avLst/>
          </a:prstGeom>
          <a:noFill/>
          <a:ln>
            <a:noFill/>
          </a:ln>
        </p:spPr>
        <p:txBody>
          <a:bodyPr lIns="45675" tIns="45675" rIns="45675" bIns="45675" anchor="t" anchorCtr="0">
            <a:noAutofit/>
          </a:bodyPr>
          <a:lstStyle/>
          <a:p>
            <a:pPr algn="ctr">
              <a:lnSpc>
                <a:spcPct val="110000"/>
              </a:lnSpc>
              <a:buClr>
                <a:srgbClr val="999999"/>
              </a:buClr>
              <a:buSzPct val="25000"/>
              <a:buFont typeface="Permanent Marker"/>
              <a:buNone/>
            </a:pPr>
            <a:r>
              <a:rPr lang="en" sz="1800" b="1">
                <a:solidFill>
                  <a:srgbClr val="999999"/>
                </a:solidFill>
                <a:latin typeface="Permanent Marker"/>
                <a:ea typeface="Permanent Marker"/>
                <a:cs typeface="Permanent Marker"/>
                <a:sym typeface="Permanent Marker"/>
              </a:rPr>
              <a:t>Cover with Image</a:t>
            </a:r>
          </a:p>
        </p:txBody>
      </p:sp>
      <p:pic>
        <p:nvPicPr>
          <p:cNvPr id="3338" name="Shape 3338" descr="Shape 1341"/>
          <p:cNvPicPr preferRelativeResize="0"/>
          <p:nvPr/>
        </p:nvPicPr>
        <p:blipFill rotWithShape="1">
          <a:blip r:embed="rId2">
            <a:alphaModFix/>
          </a:blip>
          <a:srcRect/>
          <a:stretch/>
        </p:blipFill>
        <p:spPr>
          <a:xfrm>
            <a:off x="-10" y="4772092"/>
            <a:ext cx="897000" cy="371400"/>
          </a:xfrm>
          <a:prstGeom prst="rect">
            <a:avLst/>
          </a:prstGeom>
          <a:noFill/>
          <a:ln>
            <a:noFill/>
          </a:ln>
        </p:spPr>
      </p:pic>
      <p:cxnSp>
        <p:nvCxnSpPr>
          <p:cNvPr id="3339" name="Shape 3339"/>
          <p:cNvCxnSpPr/>
          <p:nvPr/>
        </p:nvCxnSpPr>
        <p:spPr>
          <a:xfrm>
            <a:off x="6088028" y="-214527"/>
            <a:ext cx="0" cy="119700"/>
          </a:xfrm>
          <a:prstGeom prst="straightConnector1">
            <a:avLst/>
          </a:prstGeom>
          <a:noFill/>
          <a:ln w="9525" cap="flat" cmpd="sng">
            <a:solidFill>
              <a:srgbClr val="FFFFFF"/>
            </a:solidFill>
            <a:prstDash val="solid"/>
            <a:round/>
            <a:headEnd type="none" w="med" len="med"/>
            <a:tailEnd type="none" w="med" len="med"/>
          </a:ln>
        </p:spPr>
      </p:cxnSp>
      <p:sp>
        <p:nvSpPr>
          <p:cNvPr id="3340" name="Shape 3340"/>
          <p:cNvSpPr txBox="1">
            <a:spLocks noGrp="1"/>
          </p:cNvSpPr>
          <p:nvPr>
            <p:ph type="title"/>
          </p:nvPr>
        </p:nvSpPr>
        <p:spPr>
          <a:xfrm>
            <a:off x="253550" y="151269"/>
            <a:ext cx="5842500" cy="557700"/>
          </a:xfrm>
          <a:prstGeom prst="rect">
            <a:avLst/>
          </a:prstGeom>
          <a:noFill/>
          <a:ln>
            <a:noFill/>
          </a:ln>
        </p:spPr>
        <p:txBody>
          <a:bodyPr lIns="91425" tIns="91425" rIns="91425" bIns="91425" anchor="t" anchorCtr="0"/>
          <a:lstStyle>
            <a:lvl1pPr marL="0" marR="0" lvl="0" indent="0" algn="ctr" rtl="0">
              <a:lnSpc>
                <a:spcPct val="100000"/>
              </a:lnSpc>
              <a:spcBef>
                <a:spcPts val="0"/>
              </a:spcBef>
              <a:spcAft>
                <a:spcPts val="0"/>
              </a:spcAft>
              <a:buClr>
                <a:srgbClr val="00253E"/>
              </a:buClr>
              <a:buFont typeface="Proxima Nova"/>
              <a:buNone/>
              <a:defRPr sz="2500" b="1" i="0" u="none" strike="noStrike" cap="none">
                <a:solidFill>
                  <a:srgbClr val="00253E"/>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341" name="Shape 3341"/>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40310171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73.xml><?xml version="1.0" encoding="utf-8"?>
<p:sldLayout xmlns:a="http://schemas.openxmlformats.org/drawingml/2006/main" xmlns:r="http://schemas.openxmlformats.org/officeDocument/2006/relationships" xmlns:p="http://schemas.openxmlformats.org/presentationml/2006/main">
  <p:cSld name="68_Blank">
    <p:spTree>
      <p:nvGrpSpPr>
        <p:cNvPr id="1" name="Shape 3342"/>
        <p:cNvGrpSpPr/>
        <p:nvPr/>
      </p:nvGrpSpPr>
      <p:grpSpPr>
        <a:xfrm>
          <a:off x="0" y="0"/>
          <a:ext cx="0" cy="0"/>
          <a:chOff x="0" y="0"/>
          <a:chExt cx="0" cy="0"/>
        </a:xfrm>
      </p:grpSpPr>
      <p:sp>
        <p:nvSpPr>
          <p:cNvPr id="3343" name="Shape 3343"/>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12958326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74.xml><?xml version="1.0" encoding="utf-8"?>
<p:sldLayout xmlns:a="http://schemas.openxmlformats.org/drawingml/2006/main" xmlns:r="http://schemas.openxmlformats.org/officeDocument/2006/relationships" xmlns:p="http://schemas.openxmlformats.org/presentationml/2006/main">
  <p:cSld name="11_Dark Mode — TESTING">
    <p:bg>
      <p:bgPr>
        <a:solidFill>
          <a:srgbClr val="00253E"/>
        </a:solidFill>
        <a:effectLst/>
      </p:bgPr>
    </p:bg>
    <p:spTree>
      <p:nvGrpSpPr>
        <p:cNvPr id="1" name="Shape 3344"/>
        <p:cNvGrpSpPr/>
        <p:nvPr/>
      </p:nvGrpSpPr>
      <p:grpSpPr>
        <a:xfrm>
          <a:off x="0" y="0"/>
          <a:ext cx="0" cy="0"/>
          <a:chOff x="0" y="0"/>
          <a:chExt cx="0" cy="0"/>
        </a:xfrm>
      </p:grpSpPr>
      <p:pic>
        <p:nvPicPr>
          <p:cNvPr id="3345" name="Shape 3345" descr="Shape 1348"/>
          <p:cNvPicPr preferRelativeResize="0"/>
          <p:nvPr/>
        </p:nvPicPr>
        <p:blipFill rotWithShape="1">
          <a:blip r:embed="rId2">
            <a:alphaModFix/>
          </a:blip>
          <a:srcRect l="10376" t="14302" r="10597" b="6369"/>
          <a:stretch/>
        </p:blipFill>
        <p:spPr>
          <a:xfrm>
            <a:off x="0" y="4793219"/>
            <a:ext cx="891600" cy="350400"/>
          </a:xfrm>
          <a:prstGeom prst="rect">
            <a:avLst/>
          </a:prstGeom>
          <a:noFill/>
          <a:ln>
            <a:noFill/>
          </a:ln>
        </p:spPr>
      </p:pic>
      <p:sp>
        <p:nvSpPr>
          <p:cNvPr id="3346" name="Shape 3346"/>
          <p:cNvSpPr txBox="1">
            <a:spLocks noGrp="1"/>
          </p:cNvSpPr>
          <p:nvPr>
            <p:ph type="title"/>
          </p:nvPr>
        </p:nvSpPr>
        <p:spPr>
          <a:xfrm>
            <a:off x="668800" y="925120"/>
            <a:ext cx="7796700" cy="3305100"/>
          </a:xfrm>
          <a:prstGeom prst="rect">
            <a:avLst/>
          </a:prstGeom>
          <a:noFill/>
          <a:ln>
            <a:noFill/>
          </a:ln>
        </p:spPr>
        <p:txBody>
          <a:bodyPr lIns="91425" tIns="91425" rIns="91425" bIns="91425" anchor="ctr" anchorCtr="0"/>
          <a:lstStyle>
            <a:lvl1pPr marL="0" marR="0" lvl="0" indent="0" algn="ctr" rtl="0">
              <a:lnSpc>
                <a:spcPct val="110000"/>
              </a:lnSpc>
              <a:spcBef>
                <a:spcPts val="0"/>
              </a:spcBef>
              <a:spcAft>
                <a:spcPts val="0"/>
              </a:spcAft>
              <a:buClr>
                <a:srgbClr val="FFFFFF"/>
              </a:buClr>
              <a:buFont typeface="Proxima Nova"/>
              <a:buNone/>
              <a:defRPr sz="2500" b="0" i="0" u="none" strike="noStrike" cap="none">
                <a:solidFill>
                  <a:srgbClr val="FFFFFF"/>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347" name="Shape 3347"/>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19599877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75.xml><?xml version="1.0" encoding="utf-8"?>
<p:sldLayout xmlns:a="http://schemas.openxmlformats.org/drawingml/2006/main" xmlns:r="http://schemas.openxmlformats.org/officeDocument/2006/relationships" xmlns:p="http://schemas.openxmlformats.org/presentationml/2006/main">
  <p:cSld name="11_Statement">
    <p:spTree>
      <p:nvGrpSpPr>
        <p:cNvPr id="1" name="Shape 3348"/>
        <p:cNvGrpSpPr/>
        <p:nvPr/>
      </p:nvGrpSpPr>
      <p:grpSpPr>
        <a:xfrm>
          <a:off x="0" y="0"/>
          <a:ext cx="0" cy="0"/>
          <a:chOff x="0" y="0"/>
          <a:chExt cx="0" cy="0"/>
        </a:xfrm>
      </p:grpSpPr>
      <p:sp>
        <p:nvSpPr>
          <p:cNvPr id="3349" name="Shape 3349"/>
          <p:cNvSpPr/>
          <p:nvPr/>
        </p:nvSpPr>
        <p:spPr>
          <a:xfrm>
            <a:off x="0" y="0"/>
            <a:ext cx="9144000" cy="5143500"/>
          </a:xfrm>
          <a:prstGeom prst="rect">
            <a:avLst/>
          </a:prstGeom>
          <a:gradFill>
            <a:gsLst>
              <a:gs pos="0">
                <a:srgbClr val="95D4D1"/>
              </a:gs>
              <a:gs pos="100000">
                <a:srgbClr val="B7E2DF"/>
              </a:gs>
            </a:gsLst>
            <a:lin ang="16200038" scaled="0"/>
          </a:gradFill>
          <a:ln>
            <a:noFill/>
          </a:ln>
          <a:effectLst>
            <a:outerShdw blurRad="38100" dist="23000" dir="5400000" rotWithShape="0">
              <a:srgbClr val="000000">
                <a:alpha val="33730"/>
              </a:srgbClr>
            </a:outerShdw>
          </a:effectLst>
        </p:spPr>
        <p:txBody>
          <a:bodyPr lIns="45700" tIns="45700" rIns="45700" bIns="45700" anchor="ctr" anchorCtr="0">
            <a:noAutofit/>
          </a:bodyPr>
          <a:lstStyle/>
          <a:p>
            <a:pPr algn="ctr">
              <a:buClr>
                <a:srgbClr val="434343"/>
              </a:buClr>
            </a:pPr>
            <a:endParaRPr>
              <a:solidFill>
                <a:srgbClr val="434343"/>
              </a:solidFill>
            </a:endParaRPr>
          </a:p>
        </p:txBody>
      </p:sp>
      <p:sp>
        <p:nvSpPr>
          <p:cNvPr id="3350" name="Shape 3350"/>
          <p:cNvSpPr txBox="1">
            <a:spLocks noGrp="1"/>
          </p:cNvSpPr>
          <p:nvPr>
            <p:ph type="title"/>
          </p:nvPr>
        </p:nvSpPr>
        <p:spPr>
          <a:xfrm>
            <a:off x="668800" y="925120"/>
            <a:ext cx="7796700" cy="3305100"/>
          </a:xfrm>
          <a:prstGeom prst="rect">
            <a:avLst/>
          </a:prstGeom>
          <a:noFill/>
          <a:ln>
            <a:noFill/>
          </a:ln>
        </p:spPr>
        <p:txBody>
          <a:bodyPr lIns="91425" tIns="91425" rIns="91425" bIns="91425" anchor="ctr" anchorCtr="0"/>
          <a:lstStyle>
            <a:lvl1pPr marL="0" marR="0" lvl="0" indent="0" algn="ctr" rtl="0">
              <a:lnSpc>
                <a:spcPct val="110000"/>
              </a:lnSpc>
              <a:spcBef>
                <a:spcPts val="0"/>
              </a:spcBef>
              <a:spcAft>
                <a:spcPts val="0"/>
              </a:spcAft>
              <a:buClr>
                <a:srgbClr val="00253E"/>
              </a:buClr>
              <a:buFont typeface="Proxima Nova"/>
              <a:buNone/>
              <a:defRPr sz="3500" b="1" i="0" u="none" strike="noStrike" cap="none">
                <a:solidFill>
                  <a:srgbClr val="00253E"/>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pic>
        <p:nvPicPr>
          <p:cNvPr id="3351" name="Shape 3351" descr="Shape 1354"/>
          <p:cNvPicPr preferRelativeResize="0"/>
          <p:nvPr/>
        </p:nvPicPr>
        <p:blipFill rotWithShape="1">
          <a:blip r:embed="rId2">
            <a:alphaModFix/>
          </a:blip>
          <a:srcRect/>
          <a:stretch/>
        </p:blipFill>
        <p:spPr>
          <a:xfrm>
            <a:off x="-10" y="4772092"/>
            <a:ext cx="897000" cy="371400"/>
          </a:xfrm>
          <a:prstGeom prst="rect">
            <a:avLst/>
          </a:prstGeom>
          <a:noFill/>
          <a:ln>
            <a:noFill/>
          </a:ln>
        </p:spPr>
      </p:pic>
      <p:sp>
        <p:nvSpPr>
          <p:cNvPr id="3352" name="Shape 3352"/>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32764787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76.xml><?xml version="1.0" encoding="utf-8"?>
<p:sldLayout xmlns:a="http://schemas.openxmlformats.org/drawingml/2006/main" xmlns:r="http://schemas.openxmlformats.org/officeDocument/2006/relationships" xmlns:p="http://schemas.openxmlformats.org/presentationml/2006/main">
  <p:cSld name="69_Blank">
    <p:spTree>
      <p:nvGrpSpPr>
        <p:cNvPr id="1" name="Shape 3353"/>
        <p:cNvGrpSpPr/>
        <p:nvPr/>
      </p:nvGrpSpPr>
      <p:grpSpPr>
        <a:xfrm>
          <a:off x="0" y="0"/>
          <a:ext cx="0" cy="0"/>
          <a:chOff x="0" y="0"/>
          <a:chExt cx="0" cy="0"/>
        </a:xfrm>
      </p:grpSpPr>
      <p:pic>
        <p:nvPicPr>
          <p:cNvPr id="3354" name="Shape 3354" descr="Shape 1357"/>
          <p:cNvPicPr preferRelativeResize="0"/>
          <p:nvPr/>
        </p:nvPicPr>
        <p:blipFill rotWithShape="1">
          <a:blip r:embed="rId2">
            <a:alphaModFix/>
          </a:blip>
          <a:srcRect/>
          <a:stretch/>
        </p:blipFill>
        <p:spPr>
          <a:xfrm>
            <a:off x="8272777" y="4855076"/>
            <a:ext cx="731400" cy="171300"/>
          </a:xfrm>
          <a:prstGeom prst="rect">
            <a:avLst/>
          </a:prstGeom>
          <a:noFill/>
          <a:ln>
            <a:noFill/>
          </a:ln>
        </p:spPr>
      </p:pic>
      <p:sp>
        <p:nvSpPr>
          <p:cNvPr id="3355" name="Shape 3355"/>
          <p:cNvSpPr/>
          <p:nvPr/>
        </p:nvSpPr>
        <p:spPr>
          <a:xfrm>
            <a:off x="114300" y="112010"/>
            <a:ext cx="8915400" cy="4919400"/>
          </a:xfrm>
          <a:prstGeom prst="rect">
            <a:avLst/>
          </a:prstGeom>
          <a:solidFill>
            <a:srgbClr val="22313C"/>
          </a:solidFill>
          <a:ln>
            <a:noFill/>
          </a:ln>
        </p:spPr>
        <p:txBody>
          <a:bodyPr lIns="45700" tIns="45700" rIns="45700" bIns="45700" anchor="ctr" anchorCtr="0">
            <a:noAutofit/>
          </a:bodyPr>
          <a:lstStyle/>
          <a:p>
            <a:pPr algn="ctr">
              <a:buClr>
                <a:srgbClr val="FFFFFF"/>
              </a:buClr>
              <a:buFont typeface="Proxima Nova"/>
              <a:buNone/>
            </a:pPr>
            <a:endParaRPr sz="1800">
              <a:solidFill>
                <a:srgbClr val="FFFFFF"/>
              </a:solidFill>
              <a:latin typeface="Proxima Nova"/>
              <a:ea typeface="Proxima Nova"/>
              <a:cs typeface="Proxima Nova"/>
              <a:sym typeface="Proxima Nova"/>
            </a:endParaRPr>
          </a:p>
        </p:txBody>
      </p:sp>
      <p:sp>
        <p:nvSpPr>
          <p:cNvPr id="3356" name="Shape 3356"/>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21837114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77.xml><?xml version="1.0" encoding="utf-8"?>
<p:sldLayout xmlns:a="http://schemas.openxmlformats.org/drawingml/2006/main" xmlns:r="http://schemas.openxmlformats.org/officeDocument/2006/relationships" xmlns:p="http://schemas.openxmlformats.org/presentationml/2006/main">
  <p:cSld name="70_Blank">
    <p:spTree>
      <p:nvGrpSpPr>
        <p:cNvPr id="1" name="Shape 3357"/>
        <p:cNvGrpSpPr/>
        <p:nvPr/>
      </p:nvGrpSpPr>
      <p:grpSpPr>
        <a:xfrm>
          <a:off x="0" y="0"/>
          <a:ext cx="0" cy="0"/>
          <a:chOff x="0" y="0"/>
          <a:chExt cx="0" cy="0"/>
        </a:xfrm>
      </p:grpSpPr>
      <p:pic>
        <p:nvPicPr>
          <p:cNvPr id="3358" name="Shape 3358" descr="Shape 1361"/>
          <p:cNvPicPr preferRelativeResize="0"/>
          <p:nvPr/>
        </p:nvPicPr>
        <p:blipFill rotWithShape="1">
          <a:blip r:embed="rId2">
            <a:alphaModFix/>
          </a:blip>
          <a:srcRect/>
          <a:stretch/>
        </p:blipFill>
        <p:spPr>
          <a:xfrm>
            <a:off x="8272777" y="4855076"/>
            <a:ext cx="731400" cy="171300"/>
          </a:xfrm>
          <a:prstGeom prst="rect">
            <a:avLst/>
          </a:prstGeom>
          <a:noFill/>
          <a:ln>
            <a:noFill/>
          </a:ln>
        </p:spPr>
      </p:pic>
      <p:sp>
        <p:nvSpPr>
          <p:cNvPr id="3359" name="Shape 3359"/>
          <p:cNvSpPr/>
          <p:nvPr/>
        </p:nvSpPr>
        <p:spPr>
          <a:xfrm>
            <a:off x="114300" y="112009"/>
            <a:ext cx="8915400" cy="4919400"/>
          </a:xfrm>
          <a:prstGeom prst="rect">
            <a:avLst/>
          </a:prstGeom>
          <a:solidFill>
            <a:srgbClr val="22313C"/>
          </a:solidFill>
          <a:ln>
            <a:noFill/>
          </a:ln>
        </p:spPr>
        <p:txBody>
          <a:bodyPr lIns="45700" tIns="45700" rIns="45700" bIns="45700" anchor="ctr" anchorCtr="0">
            <a:noAutofit/>
          </a:bodyPr>
          <a:lstStyle/>
          <a:p>
            <a:pPr algn="ctr">
              <a:buClr>
                <a:srgbClr val="FFFFFF"/>
              </a:buClr>
              <a:buFont typeface="Proxima Nova"/>
              <a:buNone/>
            </a:pPr>
            <a:endParaRPr sz="1800">
              <a:solidFill>
                <a:srgbClr val="FFFFFF"/>
              </a:solidFill>
              <a:latin typeface="Proxima Nova"/>
              <a:ea typeface="Proxima Nova"/>
              <a:cs typeface="Proxima Nova"/>
              <a:sym typeface="Proxima Nova"/>
            </a:endParaRPr>
          </a:p>
        </p:txBody>
      </p:sp>
      <p:sp>
        <p:nvSpPr>
          <p:cNvPr id="3360" name="Shape 3360"/>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4910443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78.xml><?xml version="1.0" encoding="utf-8"?>
<p:sldLayout xmlns:a="http://schemas.openxmlformats.org/drawingml/2006/main" xmlns:r="http://schemas.openxmlformats.org/officeDocument/2006/relationships" xmlns:p="http://schemas.openxmlformats.org/presentationml/2006/main">
  <p:cSld name="12_Title">
    <p:bg>
      <p:bgPr>
        <a:solidFill>
          <a:srgbClr val="1AB9A5"/>
        </a:solidFill>
        <a:effectLst/>
      </p:bgPr>
    </p:bg>
    <p:spTree>
      <p:nvGrpSpPr>
        <p:cNvPr id="1" name="Shape 3361"/>
        <p:cNvGrpSpPr/>
        <p:nvPr/>
      </p:nvGrpSpPr>
      <p:grpSpPr>
        <a:xfrm>
          <a:off x="0" y="0"/>
          <a:ext cx="0" cy="0"/>
          <a:chOff x="0" y="0"/>
          <a:chExt cx="0" cy="0"/>
        </a:xfrm>
      </p:grpSpPr>
      <p:pic>
        <p:nvPicPr>
          <p:cNvPr id="3362" name="Shape 3362" descr="Shape 1365"/>
          <p:cNvPicPr preferRelativeResize="0"/>
          <p:nvPr/>
        </p:nvPicPr>
        <p:blipFill rotWithShape="1">
          <a:blip r:embed="rId2">
            <a:alphaModFix/>
          </a:blip>
          <a:srcRect t="1905" r="8366" b="13799"/>
          <a:stretch/>
        </p:blipFill>
        <p:spPr>
          <a:xfrm>
            <a:off x="767533" y="-22"/>
            <a:ext cx="8376600" cy="5143500"/>
          </a:xfrm>
          <a:prstGeom prst="rect">
            <a:avLst/>
          </a:prstGeom>
          <a:noFill/>
          <a:ln>
            <a:noFill/>
          </a:ln>
        </p:spPr>
      </p:pic>
      <p:sp>
        <p:nvSpPr>
          <p:cNvPr id="3363" name="Shape 3363"/>
          <p:cNvSpPr/>
          <p:nvPr/>
        </p:nvSpPr>
        <p:spPr>
          <a:xfrm>
            <a:off x="0" y="-25"/>
            <a:ext cx="9144000" cy="5143500"/>
          </a:xfrm>
          <a:prstGeom prst="rect">
            <a:avLst/>
          </a:prstGeom>
          <a:gradFill>
            <a:gsLst>
              <a:gs pos="0">
                <a:srgbClr val="1AB9A5"/>
              </a:gs>
              <a:gs pos="10000">
                <a:srgbClr val="1AB9A5"/>
              </a:gs>
              <a:gs pos="100000">
                <a:srgbClr val="1AB9A5">
                  <a:alpha val="72941"/>
                </a:srgbClr>
              </a:gs>
            </a:gsLst>
            <a:lin ang="0" scaled="0"/>
          </a:gradFill>
          <a:ln>
            <a:noFill/>
          </a:ln>
        </p:spPr>
        <p:txBody>
          <a:bodyPr lIns="45700" tIns="45700" rIns="45700" bIns="45700" anchor="ctr" anchorCtr="0">
            <a:noAutofit/>
          </a:bodyPr>
          <a:lstStyle/>
          <a:p>
            <a:pPr algn="ctr">
              <a:buClr>
                <a:srgbClr val="A9DBD6"/>
              </a:buClr>
            </a:pPr>
            <a:endParaRPr sz="1800">
              <a:solidFill>
                <a:srgbClr val="A9DBD6"/>
              </a:solidFill>
            </a:endParaRPr>
          </a:p>
        </p:txBody>
      </p:sp>
      <p:pic>
        <p:nvPicPr>
          <p:cNvPr id="3364" name="Shape 3364" descr="Shape 1367"/>
          <p:cNvPicPr preferRelativeResize="0"/>
          <p:nvPr/>
        </p:nvPicPr>
        <p:blipFill rotWithShape="1">
          <a:blip r:embed="rId3">
            <a:alphaModFix/>
          </a:blip>
          <a:srcRect/>
          <a:stretch/>
        </p:blipFill>
        <p:spPr>
          <a:xfrm>
            <a:off x="224817" y="515477"/>
            <a:ext cx="2353800" cy="921000"/>
          </a:xfrm>
          <a:prstGeom prst="rect">
            <a:avLst/>
          </a:prstGeom>
          <a:noFill/>
          <a:ln>
            <a:noFill/>
          </a:ln>
        </p:spPr>
      </p:pic>
      <p:cxnSp>
        <p:nvCxnSpPr>
          <p:cNvPr id="3365" name="Shape 3365"/>
          <p:cNvCxnSpPr/>
          <p:nvPr/>
        </p:nvCxnSpPr>
        <p:spPr>
          <a:xfrm>
            <a:off x="762343" y="3110100"/>
            <a:ext cx="738900" cy="0"/>
          </a:xfrm>
          <a:prstGeom prst="straightConnector1">
            <a:avLst/>
          </a:prstGeom>
          <a:noFill/>
          <a:ln w="38100" cap="flat" cmpd="sng">
            <a:solidFill>
              <a:srgbClr val="00253E"/>
            </a:solidFill>
            <a:prstDash val="solid"/>
            <a:round/>
            <a:headEnd type="none" w="med" len="med"/>
            <a:tailEnd type="none" w="med" len="med"/>
          </a:ln>
        </p:spPr>
      </p:cxnSp>
      <p:sp>
        <p:nvSpPr>
          <p:cNvPr id="3366" name="Shape 3366"/>
          <p:cNvSpPr txBox="1">
            <a:spLocks noGrp="1"/>
          </p:cNvSpPr>
          <p:nvPr>
            <p:ph type="title"/>
          </p:nvPr>
        </p:nvSpPr>
        <p:spPr>
          <a:xfrm>
            <a:off x="668791" y="1737008"/>
            <a:ext cx="5854800" cy="11916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00253E"/>
              </a:buClr>
              <a:buFont typeface="Proxima Nova"/>
              <a:buNone/>
              <a:defRPr sz="3500" b="1" i="0" u="none" strike="noStrike" cap="none">
                <a:solidFill>
                  <a:srgbClr val="00253E"/>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367" name="Shape 3367"/>
          <p:cNvSpPr txBox="1"/>
          <p:nvPr/>
        </p:nvSpPr>
        <p:spPr>
          <a:xfrm>
            <a:off x="6402851" y="4782060"/>
            <a:ext cx="2656800" cy="284400"/>
          </a:xfrm>
          <a:prstGeom prst="rect">
            <a:avLst/>
          </a:prstGeom>
          <a:noFill/>
          <a:ln>
            <a:noFill/>
          </a:ln>
        </p:spPr>
        <p:txBody>
          <a:bodyPr lIns="91375" tIns="91375" rIns="91375" bIns="91375" anchor="t" anchorCtr="0">
            <a:noAutofit/>
          </a:bodyPr>
          <a:lstStyle/>
          <a:p>
            <a:pPr algn="r">
              <a:buClr>
                <a:srgbClr val="D5EDEA"/>
              </a:buClr>
              <a:buSzPct val="25000"/>
              <a:buFont typeface="Proxima Nova"/>
              <a:buNone/>
            </a:pPr>
            <a:r>
              <a:rPr lang="en" sz="700">
                <a:solidFill>
                  <a:srgbClr val="D5EDEA"/>
                </a:solidFill>
                <a:latin typeface="Proxima Nova"/>
                <a:ea typeface="Proxima Nova"/>
                <a:cs typeface="Proxima Nova"/>
                <a:sym typeface="Proxima Nova"/>
              </a:rPr>
              <a:t>© Copyright 2017 Pivotal Software, Inc. All rights Reserved.</a:t>
            </a:r>
          </a:p>
        </p:txBody>
      </p:sp>
      <p:sp>
        <p:nvSpPr>
          <p:cNvPr id="3368" name="Shape 3368"/>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42301029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79.xml><?xml version="1.0" encoding="utf-8"?>
<p:sldLayout xmlns:a="http://schemas.openxmlformats.org/drawingml/2006/main" xmlns:r="http://schemas.openxmlformats.org/officeDocument/2006/relationships" xmlns:p="http://schemas.openxmlformats.org/presentationml/2006/main">
  <p:cSld name="71_Blank">
    <p:spTree>
      <p:nvGrpSpPr>
        <p:cNvPr id="1" name="Shape 3369"/>
        <p:cNvGrpSpPr/>
        <p:nvPr/>
      </p:nvGrpSpPr>
      <p:grpSpPr>
        <a:xfrm>
          <a:off x="0" y="0"/>
          <a:ext cx="0" cy="0"/>
          <a:chOff x="0" y="0"/>
          <a:chExt cx="0" cy="0"/>
        </a:xfrm>
      </p:grpSpPr>
      <p:pic>
        <p:nvPicPr>
          <p:cNvPr id="3370" name="Shape 3370" descr="Shape 1373"/>
          <p:cNvPicPr preferRelativeResize="0"/>
          <p:nvPr/>
        </p:nvPicPr>
        <p:blipFill rotWithShape="1">
          <a:blip r:embed="rId2">
            <a:alphaModFix/>
          </a:blip>
          <a:srcRect/>
          <a:stretch/>
        </p:blipFill>
        <p:spPr>
          <a:xfrm>
            <a:off x="8272777" y="4855076"/>
            <a:ext cx="731400" cy="171300"/>
          </a:xfrm>
          <a:prstGeom prst="rect">
            <a:avLst/>
          </a:prstGeom>
          <a:noFill/>
          <a:ln>
            <a:noFill/>
          </a:ln>
        </p:spPr>
      </p:pic>
      <p:sp>
        <p:nvSpPr>
          <p:cNvPr id="3371" name="Shape 3371"/>
          <p:cNvSpPr txBox="1">
            <a:spLocks noGrp="1"/>
          </p:cNvSpPr>
          <p:nvPr>
            <p:ph type="sldNum" idx="12"/>
          </p:nvPr>
        </p:nvSpPr>
        <p:spPr>
          <a:xfrm>
            <a:off x="48247" y="4861462"/>
            <a:ext cx="231300" cy="214500"/>
          </a:xfrm>
          <a:prstGeom prst="rect">
            <a:avLst/>
          </a:prstGeom>
          <a:noFill/>
          <a:ln>
            <a:noFill/>
          </a:ln>
        </p:spPr>
        <p:txBody>
          <a:bodyPr lIns="45675" tIns="45675" rIns="45675" bIns="45675" anchor="t" anchorCtr="0">
            <a:noAutofit/>
          </a:bodyPr>
          <a:lstStyle/>
          <a:p>
            <a:pPr>
              <a:buClr>
                <a:srgbClr val="A5A5A5"/>
              </a:buClr>
              <a:buSzPct val="25000"/>
              <a:buFont typeface="Arial"/>
              <a:buNone/>
            </a:pPr>
            <a:fld id="{00000000-1234-1234-1234-123412341234}" type="slidenum">
              <a:rPr lang="en" sz="900">
                <a:solidFill>
                  <a:srgbClr val="A5A5A5"/>
                </a:solidFill>
              </a:rPr>
              <a:pPr>
                <a:buClr>
                  <a:srgbClr val="A5A5A5"/>
                </a:buClr>
                <a:buSzPct val="25000"/>
                <a:buFont typeface="Arial"/>
                <a:buNone/>
              </a:pPr>
              <a:t>‹#›</a:t>
            </a:fld>
            <a:endParaRPr lang="en" sz="900">
              <a:solidFill>
                <a:srgbClr val="A5A5A5"/>
              </a:solidFill>
            </a:endParaRPr>
          </a:p>
        </p:txBody>
      </p:sp>
    </p:spTree>
    <p:extLst>
      <p:ext uri="{BB962C8B-B14F-4D97-AF65-F5344CB8AC3E}">
        <p14:creationId xmlns:p14="http://schemas.microsoft.com/office/powerpoint/2010/main" val="37182760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cSld name="Title 2">
    <p:bg>
      <p:bgPr>
        <a:solidFill>
          <a:schemeClr val="lt2"/>
        </a:solidFill>
        <a:effectLst/>
      </p:bgPr>
    </p:bg>
    <p:spTree>
      <p:nvGrpSpPr>
        <p:cNvPr id="1" name="Shape 1325"/>
        <p:cNvGrpSpPr/>
        <p:nvPr/>
      </p:nvGrpSpPr>
      <p:grpSpPr>
        <a:xfrm>
          <a:off x="0" y="0"/>
          <a:ext cx="0" cy="0"/>
          <a:chOff x="0" y="0"/>
          <a:chExt cx="0" cy="0"/>
        </a:xfrm>
      </p:grpSpPr>
      <p:pic>
        <p:nvPicPr>
          <p:cNvPr id="1326" name="Shape 1326" descr="Pivotal White RGB.eps"/>
          <p:cNvPicPr preferRelativeResize="0"/>
          <p:nvPr/>
        </p:nvPicPr>
        <p:blipFill rotWithShape="1">
          <a:blip r:embed="rId2">
            <a:alphaModFix/>
          </a:blip>
          <a:srcRect/>
          <a:stretch/>
        </p:blipFill>
        <p:spPr>
          <a:xfrm>
            <a:off x="224822" y="515477"/>
            <a:ext cx="2353800" cy="921000"/>
          </a:xfrm>
          <a:prstGeom prst="rect">
            <a:avLst/>
          </a:prstGeom>
          <a:noFill/>
          <a:ln>
            <a:noFill/>
          </a:ln>
        </p:spPr>
      </p:pic>
      <p:cxnSp>
        <p:nvCxnSpPr>
          <p:cNvPr id="1327" name="Shape 1327"/>
          <p:cNvCxnSpPr/>
          <p:nvPr/>
        </p:nvCxnSpPr>
        <p:spPr>
          <a:xfrm>
            <a:off x="762346" y="3110100"/>
            <a:ext cx="738900" cy="0"/>
          </a:xfrm>
          <a:prstGeom prst="straightConnector1">
            <a:avLst/>
          </a:prstGeom>
          <a:noFill/>
          <a:ln w="38100" cap="flat" cmpd="sng">
            <a:solidFill>
              <a:schemeClr val="dk1"/>
            </a:solidFill>
            <a:prstDash val="solid"/>
            <a:round/>
            <a:headEnd type="none" w="med" len="med"/>
            <a:tailEnd type="none" w="med" len="med"/>
          </a:ln>
        </p:spPr>
      </p:cxnSp>
      <p:sp>
        <p:nvSpPr>
          <p:cNvPr id="1328" name="Shape 1328"/>
          <p:cNvSpPr txBox="1">
            <a:spLocks noGrp="1"/>
          </p:cNvSpPr>
          <p:nvPr>
            <p:ph type="title"/>
          </p:nvPr>
        </p:nvSpPr>
        <p:spPr>
          <a:xfrm>
            <a:off x="668792" y="1737013"/>
            <a:ext cx="5854800" cy="1191600"/>
          </a:xfrm>
          <a:prstGeom prst="rect">
            <a:avLst/>
          </a:prstGeom>
          <a:noFill/>
          <a:ln>
            <a:noFill/>
          </a:ln>
        </p:spPr>
        <p:txBody>
          <a:bodyPr lIns="91425" tIns="91425" rIns="91425" bIns="91425" anchor="b" anchorCtr="0"/>
          <a:lstStyle>
            <a:lvl1pPr lvl="0" rtl="0">
              <a:spcBef>
                <a:spcPts val="0"/>
              </a:spcBef>
              <a:buNone/>
              <a:defRPr sz="3500" b="1">
                <a:solidFill>
                  <a:schemeClr val="dk1"/>
                </a:solidFill>
                <a:latin typeface="Proxima Nova"/>
                <a:ea typeface="Proxima Nova"/>
                <a:cs typeface="Proxima Nova"/>
                <a:sym typeface="Proxima Nova"/>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sp>
        <p:nvSpPr>
          <p:cNvPr id="1329" name="Shape 1329"/>
          <p:cNvSpPr txBox="1">
            <a:spLocks noGrp="1"/>
          </p:cNvSpPr>
          <p:nvPr>
            <p:ph type="title" idx="2"/>
          </p:nvPr>
        </p:nvSpPr>
        <p:spPr>
          <a:xfrm>
            <a:off x="664750" y="3306696"/>
            <a:ext cx="4278900" cy="1495200"/>
          </a:xfrm>
          <a:prstGeom prst="rect">
            <a:avLst/>
          </a:prstGeom>
          <a:noFill/>
          <a:ln>
            <a:noFill/>
          </a:ln>
        </p:spPr>
        <p:txBody>
          <a:bodyPr lIns="91425" tIns="91425" rIns="91425" bIns="91425" anchor="t" anchorCtr="0"/>
          <a:lstStyle>
            <a:lvl1pPr lvl="0" rtl="0">
              <a:lnSpc>
                <a:spcPct val="110000"/>
              </a:lnSpc>
              <a:spcBef>
                <a:spcPts val="0"/>
              </a:spcBef>
              <a:buNone/>
              <a:defRPr sz="1500">
                <a:solidFill>
                  <a:srgbClr val="FFFFFF"/>
                </a:solidFill>
                <a:latin typeface="Proxima Nova"/>
                <a:ea typeface="Proxima Nova"/>
                <a:cs typeface="Proxima Nova"/>
                <a:sym typeface="Proxima Nova"/>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sp>
        <p:nvSpPr>
          <p:cNvPr id="1330" name="Shape 1330"/>
          <p:cNvSpPr txBox="1"/>
          <p:nvPr/>
        </p:nvSpPr>
        <p:spPr>
          <a:xfrm>
            <a:off x="6402862" y="4782060"/>
            <a:ext cx="2656799" cy="195600"/>
          </a:xfrm>
          <a:prstGeom prst="rect">
            <a:avLst/>
          </a:prstGeom>
          <a:noFill/>
          <a:ln>
            <a:noFill/>
          </a:ln>
        </p:spPr>
        <p:txBody>
          <a:bodyPr lIns="91425" tIns="91425" rIns="91425" bIns="91425" anchor="t" anchorCtr="0">
            <a:noAutofit/>
          </a:bodyPr>
          <a:lstStyle/>
          <a:p>
            <a:pPr algn="r">
              <a:buClrTx/>
              <a:buFontTx/>
              <a:buNone/>
            </a:pPr>
            <a:r>
              <a:rPr lang="en" sz="700">
                <a:solidFill>
                  <a:srgbClr val="D5EDEA"/>
                </a:solidFill>
                <a:latin typeface="Proxima Nova"/>
                <a:ea typeface="Proxima Nova"/>
                <a:cs typeface="Proxima Nova"/>
                <a:sym typeface="Proxima Nova"/>
              </a:rPr>
              <a:t>© Copyright 2017 Pivotal Software, Inc. All rights Reserved.</a:t>
            </a:r>
          </a:p>
          <a:p>
            <a:pPr>
              <a:buClrTx/>
              <a:buFontTx/>
              <a:buNone/>
            </a:pPr>
            <a:endParaRPr sz="700">
              <a:solidFill>
                <a:srgbClr val="D5EDEA"/>
              </a:solidFill>
              <a:latin typeface="Proxima Nova"/>
              <a:ea typeface="Proxima Nova"/>
              <a:cs typeface="Proxima Nova"/>
              <a:sym typeface="Proxima Nova"/>
            </a:endParaRPr>
          </a:p>
        </p:txBody>
      </p:sp>
    </p:spTree>
    <p:extLst>
      <p:ext uri="{BB962C8B-B14F-4D97-AF65-F5344CB8AC3E}">
        <p14:creationId xmlns:p14="http://schemas.microsoft.com/office/powerpoint/2010/main" val="3942305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80.xml><?xml version="1.0" encoding="utf-8"?>
<p:sldLayout xmlns:a="http://schemas.openxmlformats.org/drawingml/2006/main" xmlns:r="http://schemas.openxmlformats.org/officeDocument/2006/relationships" xmlns:p="http://schemas.openxmlformats.org/presentationml/2006/main">
  <p:cSld name="13_Side-by-Side">
    <p:spTree>
      <p:nvGrpSpPr>
        <p:cNvPr id="1" name="Shape 3372"/>
        <p:cNvGrpSpPr/>
        <p:nvPr/>
      </p:nvGrpSpPr>
      <p:grpSpPr>
        <a:xfrm>
          <a:off x="0" y="0"/>
          <a:ext cx="0" cy="0"/>
          <a:chOff x="0" y="0"/>
          <a:chExt cx="0" cy="0"/>
        </a:xfrm>
      </p:grpSpPr>
      <p:pic>
        <p:nvPicPr>
          <p:cNvPr id="3373" name="Shape 3373" descr="Shape 1376"/>
          <p:cNvPicPr preferRelativeResize="0"/>
          <p:nvPr/>
        </p:nvPicPr>
        <p:blipFill rotWithShape="1">
          <a:blip r:embed="rId2">
            <a:alphaModFix/>
          </a:blip>
          <a:srcRect/>
          <a:stretch/>
        </p:blipFill>
        <p:spPr>
          <a:xfrm>
            <a:off x="-10" y="4772092"/>
            <a:ext cx="897000" cy="371400"/>
          </a:xfrm>
          <a:prstGeom prst="rect">
            <a:avLst/>
          </a:prstGeom>
          <a:noFill/>
          <a:ln>
            <a:noFill/>
          </a:ln>
        </p:spPr>
      </p:pic>
      <p:cxnSp>
        <p:nvCxnSpPr>
          <p:cNvPr id="3374" name="Shape 3374"/>
          <p:cNvCxnSpPr/>
          <p:nvPr/>
        </p:nvCxnSpPr>
        <p:spPr>
          <a:xfrm rot="10800000">
            <a:off x="4574537" y="925301"/>
            <a:ext cx="0" cy="3807600"/>
          </a:xfrm>
          <a:prstGeom prst="straightConnector1">
            <a:avLst/>
          </a:prstGeom>
          <a:noFill/>
          <a:ln w="19050" cap="flat" cmpd="sng">
            <a:solidFill>
              <a:srgbClr val="D9D9D9"/>
            </a:solidFill>
            <a:prstDash val="solid"/>
            <a:round/>
            <a:headEnd type="none" w="med" len="med"/>
            <a:tailEnd type="none" w="med" len="med"/>
          </a:ln>
        </p:spPr>
      </p:cxnSp>
      <p:cxnSp>
        <p:nvCxnSpPr>
          <p:cNvPr id="3375" name="Shape 3375"/>
          <p:cNvCxnSpPr/>
          <p:nvPr/>
        </p:nvCxnSpPr>
        <p:spPr>
          <a:xfrm>
            <a:off x="4572000" y="-214527"/>
            <a:ext cx="0" cy="119700"/>
          </a:xfrm>
          <a:prstGeom prst="straightConnector1">
            <a:avLst/>
          </a:prstGeom>
          <a:noFill/>
          <a:ln w="9525" cap="flat" cmpd="sng">
            <a:solidFill>
              <a:srgbClr val="FFFFFF"/>
            </a:solidFill>
            <a:prstDash val="solid"/>
            <a:round/>
            <a:headEnd type="none" w="med" len="med"/>
            <a:tailEnd type="none" w="med" len="med"/>
          </a:ln>
        </p:spPr>
      </p:cxnSp>
      <p:sp>
        <p:nvSpPr>
          <p:cNvPr id="3376" name="Shape 3376"/>
          <p:cNvSpPr txBox="1">
            <a:spLocks noGrp="1"/>
          </p:cNvSpPr>
          <p:nvPr>
            <p:ph type="title"/>
          </p:nvPr>
        </p:nvSpPr>
        <p:spPr>
          <a:xfrm>
            <a:off x="253550" y="151268"/>
            <a:ext cx="8663100" cy="557700"/>
          </a:xfrm>
          <a:prstGeom prst="rect">
            <a:avLst/>
          </a:prstGeom>
          <a:noFill/>
          <a:ln>
            <a:noFill/>
          </a:ln>
        </p:spPr>
        <p:txBody>
          <a:bodyPr lIns="91425" tIns="91425" rIns="91425" bIns="91425" anchor="t" anchorCtr="0"/>
          <a:lstStyle>
            <a:lvl1pPr marL="0" marR="0" lvl="0" indent="0" algn="ctr" rtl="0">
              <a:lnSpc>
                <a:spcPct val="100000"/>
              </a:lnSpc>
              <a:spcBef>
                <a:spcPts val="0"/>
              </a:spcBef>
              <a:spcAft>
                <a:spcPts val="0"/>
              </a:spcAft>
              <a:buClr>
                <a:srgbClr val="00253E"/>
              </a:buClr>
              <a:buFont typeface="Proxima Nova"/>
              <a:buNone/>
              <a:defRPr sz="2500" b="1" i="0" u="none" strike="noStrike" cap="none">
                <a:solidFill>
                  <a:srgbClr val="00253E"/>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377" name="Shape 3377"/>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30467581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81.xml><?xml version="1.0" encoding="utf-8"?>
<p:sldLayout xmlns:a="http://schemas.openxmlformats.org/drawingml/2006/main" xmlns:r="http://schemas.openxmlformats.org/officeDocument/2006/relationships" xmlns:p="http://schemas.openxmlformats.org/presentationml/2006/main">
  <p:cSld name="12_Divider">
    <p:bg>
      <p:bgPr>
        <a:solidFill>
          <a:srgbClr val="1AB9A5"/>
        </a:solidFill>
        <a:effectLst/>
      </p:bgPr>
    </p:bg>
    <p:spTree>
      <p:nvGrpSpPr>
        <p:cNvPr id="1" name="Shape 3378"/>
        <p:cNvGrpSpPr/>
        <p:nvPr/>
      </p:nvGrpSpPr>
      <p:grpSpPr>
        <a:xfrm>
          <a:off x="0" y="0"/>
          <a:ext cx="0" cy="0"/>
          <a:chOff x="0" y="0"/>
          <a:chExt cx="0" cy="0"/>
        </a:xfrm>
      </p:grpSpPr>
      <p:sp>
        <p:nvSpPr>
          <p:cNvPr id="3379" name="Shape 3379"/>
          <p:cNvSpPr txBox="1">
            <a:spLocks noGrp="1"/>
          </p:cNvSpPr>
          <p:nvPr>
            <p:ph type="title"/>
          </p:nvPr>
        </p:nvSpPr>
        <p:spPr>
          <a:xfrm>
            <a:off x="856750" y="1803874"/>
            <a:ext cx="7430400" cy="3774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rgbClr val="FFFFFF"/>
              </a:buClr>
              <a:buFont typeface="Proxima Nova"/>
              <a:buNone/>
              <a:defRPr sz="1500" b="0" i="0" u="none" strike="noStrike" cap="none">
                <a:solidFill>
                  <a:srgbClr val="FFFFFF"/>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cxnSp>
        <p:nvCxnSpPr>
          <p:cNvPr id="3380" name="Shape 3380"/>
          <p:cNvCxnSpPr/>
          <p:nvPr/>
        </p:nvCxnSpPr>
        <p:spPr>
          <a:xfrm>
            <a:off x="4202555" y="2323832"/>
            <a:ext cx="738900" cy="0"/>
          </a:xfrm>
          <a:prstGeom prst="straightConnector1">
            <a:avLst/>
          </a:prstGeom>
          <a:noFill/>
          <a:ln w="38100" cap="flat" cmpd="sng">
            <a:solidFill>
              <a:srgbClr val="FFFFFF"/>
            </a:solidFill>
            <a:prstDash val="solid"/>
            <a:round/>
            <a:headEnd type="none" w="med" len="med"/>
            <a:tailEnd type="none" w="med" len="med"/>
          </a:ln>
        </p:spPr>
      </p:cxnSp>
      <p:pic>
        <p:nvPicPr>
          <p:cNvPr id="3381" name="Shape 3381" descr="Shape 1384"/>
          <p:cNvPicPr preferRelativeResize="0"/>
          <p:nvPr/>
        </p:nvPicPr>
        <p:blipFill rotWithShape="1">
          <a:blip r:embed="rId2">
            <a:alphaModFix/>
          </a:blip>
          <a:srcRect l="10376" t="14302" r="10597" b="6369"/>
          <a:stretch/>
        </p:blipFill>
        <p:spPr>
          <a:xfrm>
            <a:off x="0" y="4793219"/>
            <a:ext cx="891600" cy="350400"/>
          </a:xfrm>
          <a:prstGeom prst="rect">
            <a:avLst/>
          </a:prstGeom>
          <a:noFill/>
          <a:ln>
            <a:noFill/>
          </a:ln>
        </p:spPr>
      </p:pic>
      <p:sp>
        <p:nvSpPr>
          <p:cNvPr id="3382" name="Shape 3382"/>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28360689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82.xml><?xml version="1.0" encoding="utf-8"?>
<p:sldLayout xmlns:a="http://schemas.openxmlformats.org/drawingml/2006/main" xmlns:r="http://schemas.openxmlformats.org/officeDocument/2006/relationships" xmlns:p="http://schemas.openxmlformats.org/presentationml/2006/main">
  <p:cSld name="12_Statement">
    <p:spTree>
      <p:nvGrpSpPr>
        <p:cNvPr id="1" name="Shape 3383"/>
        <p:cNvGrpSpPr/>
        <p:nvPr/>
      </p:nvGrpSpPr>
      <p:grpSpPr>
        <a:xfrm>
          <a:off x="0" y="0"/>
          <a:ext cx="0" cy="0"/>
          <a:chOff x="0" y="0"/>
          <a:chExt cx="0" cy="0"/>
        </a:xfrm>
      </p:grpSpPr>
      <p:sp>
        <p:nvSpPr>
          <p:cNvPr id="3384" name="Shape 3384"/>
          <p:cNvSpPr/>
          <p:nvPr/>
        </p:nvSpPr>
        <p:spPr>
          <a:xfrm>
            <a:off x="0" y="0"/>
            <a:ext cx="9144000" cy="5143500"/>
          </a:xfrm>
          <a:prstGeom prst="rect">
            <a:avLst/>
          </a:prstGeom>
          <a:gradFill>
            <a:gsLst>
              <a:gs pos="0">
                <a:srgbClr val="95D4D1"/>
              </a:gs>
              <a:gs pos="100000">
                <a:srgbClr val="B7E2DF"/>
              </a:gs>
            </a:gsLst>
            <a:lin ang="16200038" scaled="0"/>
          </a:gradFill>
          <a:ln>
            <a:noFill/>
          </a:ln>
          <a:effectLst>
            <a:outerShdw blurRad="38100" dist="23000" dir="5400000" rotWithShape="0">
              <a:srgbClr val="000000">
                <a:alpha val="33330"/>
              </a:srgbClr>
            </a:outerShdw>
          </a:effectLst>
        </p:spPr>
        <p:txBody>
          <a:bodyPr lIns="45700" tIns="45700" rIns="45700" bIns="45700" anchor="ctr" anchorCtr="0">
            <a:noAutofit/>
          </a:bodyPr>
          <a:lstStyle/>
          <a:p>
            <a:pPr algn="ctr">
              <a:buClr>
                <a:srgbClr val="434343"/>
              </a:buClr>
            </a:pPr>
            <a:endParaRPr>
              <a:solidFill>
                <a:srgbClr val="434343"/>
              </a:solidFill>
            </a:endParaRPr>
          </a:p>
        </p:txBody>
      </p:sp>
      <p:sp>
        <p:nvSpPr>
          <p:cNvPr id="3385" name="Shape 3385"/>
          <p:cNvSpPr txBox="1">
            <a:spLocks noGrp="1"/>
          </p:cNvSpPr>
          <p:nvPr>
            <p:ph type="title"/>
          </p:nvPr>
        </p:nvSpPr>
        <p:spPr>
          <a:xfrm>
            <a:off x="668800" y="925119"/>
            <a:ext cx="7796700" cy="3305100"/>
          </a:xfrm>
          <a:prstGeom prst="rect">
            <a:avLst/>
          </a:prstGeom>
          <a:noFill/>
          <a:ln>
            <a:noFill/>
          </a:ln>
        </p:spPr>
        <p:txBody>
          <a:bodyPr lIns="91425" tIns="91425" rIns="91425" bIns="91425" anchor="ctr" anchorCtr="0"/>
          <a:lstStyle>
            <a:lvl1pPr marL="0" marR="0" lvl="0" indent="0" algn="ctr" rtl="0">
              <a:lnSpc>
                <a:spcPct val="110000"/>
              </a:lnSpc>
              <a:spcBef>
                <a:spcPts val="0"/>
              </a:spcBef>
              <a:spcAft>
                <a:spcPts val="0"/>
              </a:spcAft>
              <a:buClr>
                <a:srgbClr val="00253E"/>
              </a:buClr>
              <a:buFont typeface="Proxima Nova"/>
              <a:buNone/>
              <a:defRPr sz="3500" b="1" i="0" u="none" strike="noStrike" cap="none">
                <a:solidFill>
                  <a:srgbClr val="00253E"/>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pic>
        <p:nvPicPr>
          <p:cNvPr id="3386" name="Shape 3386" descr="Shape 1389"/>
          <p:cNvPicPr preferRelativeResize="0"/>
          <p:nvPr/>
        </p:nvPicPr>
        <p:blipFill rotWithShape="1">
          <a:blip r:embed="rId2">
            <a:alphaModFix/>
          </a:blip>
          <a:srcRect/>
          <a:stretch/>
        </p:blipFill>
        <p:spPr>
          <a:xfrm>
            <a:off x="-10" y="4772092"/>
            <a:ext cx="897000" cy="371400"/>
          </a:xfrm>
          <a:prstGeom prst="rect">
            <a:avLst/>
          </a:prstGeom>
          <a:noFill/>
          <a:ln>
            <a:noFill/>
          </a:ln>
        </p:spPr>
      </p:pic>
      <p:sp>
        <p:nvSpPr>
          <p:cNvPr id="3387" name="Shape 3387"/>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35500411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83.xml><?xml version="1.0" encoding="utf-8"?>
<p:sldLayout xmlns:a="http://schemas.openxmlformats.org/drawingml/2006/main" xmlns:r="http://schemas.openxmlformats.org/officeDocument/2006/relationships" xmlns:p="http://schemas.openxmlformats.org/presentationml/2006/main">
  <p:cSld name="72_Blank">
    <p:spTree>
      <p:nvGrpSpPr>
        <p:cNvPr id="1" name="Shape 3388"/>
        <p:cNvGrpSpPr/>
        <p:nvPr/>
      </p:nvGrpSpPr>
      <p:grpSpPr>
        <a:xfrm>
          <a:off x="0" y="0"/>
          <a:ext cx="0" cy="0"/>
          <a:chOff x="0" y="0"/>
          <a:chExt cx="0" cy="0"/>
        </a:xfrm>
      </p:grpSpPr>
      <p:pic>
        <p:nvPicPr>
          <p:cNvPr id="3389" name="Shape 3389" descr="Shape 1392"/>
          <p:cNvPicPr preferRelativeResize="0"/>
          <p:nvPr/>
        </p:nvPicPr>
        <p:blipFill rotWithShape="1">
          <a:blip r:embed="rId2">
            <a:alphaModFix/>
          </a:blip>
          <a:srcRect/>
          <a:stretch/>
        </p:blipFill>
        <p:spPr>
          <a:xfrm>
            <a:off x="8272777" y="4855076"/>
            <a:ext cx="731400" cy="171300"/>
          </a:xfrm>
          <a:prstGeom prst="rect">
            <a:avLst/>
          </a:prstGeom>
          <a:noFill/>
          <a:ln>
            <a:noFill/>
          </a:ln>
        </p:spPr>
      </p:pic>
      <p:sp>
        <p:nvSpPr>
          <p:cNvPr id="3390" name="Shape 3390"/>
          <p:cNvSpPr/>
          <p:nvPr/>
        </p:nvSpPr>
        <p:spPr>
          <a:xfrm>
            <a:off x="114300" y="112009"/>
            <a:ext cx="8915400" cy="4919400"/>
          </a:xfrm>
          <a:prstGeom prst="rect">
            <a:avLst/>
          </a:prstGeom>
          <a:solidFill>
            <a:srgbClr val="22313C"/>
          </a:solidFill>
          <a:ln>
            <a:noFill/>
          </a:ln>
        </p:spPr>
        <p:txBody>
          <a:bodyPr lIns="45700" tIns="45700" rIns="45700" bIns="45700" anchor="ctr" anchorCtr="0">
            <a:noAutofit/>
          </a:bodyPr>
          <a:lstStyle/>
          <a:p>
            <a:pPr algn="ctr">
              <a:buClr>
                <a:srgbClr val="FFFFFF"/>
              </a:buClr>
              <a:buFont typeface="Proxima Nova"/>
              <a:buNone/>
            </a:pPr>
            <a:endParaRPr sz="1800">
              <a:solidFill>
                <a:srgbClr val="FFFFFF"/>
              </a:solidFill>
              <a:latin typeface="Proxima Nova"/>
              <a:ea typeface="Proxima Nova"/>
              <a:cs typeface="Proxima Nova"/>
              <a:sym typeface="Proxima Nova"/>
            </a:endParaRPr>
          </a:p>
        </p:txBody>
      </p:sp>
      <p:sp>
        <p:nvSpPr>
          <p:cNvPr id="3391" name="Shape 3391"/>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28613523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84.xml><?xml version="1.0" encoding="utf-8"?>
<p:sldLayout xmlns:a="http://schemas.openxmlformats.org/drawingml/2006/main" xmlns:r="http://schemas.openxmlformats.org/officeDocument/2006/relationships" xmlns:p="http://schemas.openxmlformats.org/presentationml/2006/main">
  <p:cSld name="12_Title slide">
    <p:spTree>
      <p:nvGrpSpPr>
        <p:cNvPr id="1" name="Shape 3392"/>
        <p:cNvGrpSpPr/>
        <p:nvPr/>
      </p:nvGrpSpPr>
      <p:grpSpPr>
        <a:xfrm>
          <a:off x="0" y="0"/>
          <a:ext cx="0" cy="0"/>
          <a:chOff x="0" y="0"/>
          <a:chExt cx="0" cy="0"/>
        </a:xfrm>
      </p:grpSpPr>
      <p:sp>
        <p:nvSpPr>
          <p:cNvPr id="3393" name="Shape 3393"/>
          <p:cNvSpPr txBox="1">
            <a:spLocks noGrp="1"/>
          </p:cNvSpPr>
          <p:nvPr>
            <p:ph type="title"/>
          </p:nvPr>
        </p:nvSpPr>
        <p:spPr>
          <a:xfrm>
            <a:off x="311708" y="744570"/>
            <a:ext cx="8520600" cy="20526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rgbClr val="000000"/>
              </a:buClr>
              <a:buFont typeface="Arial"/>
              <a:buNone/>
              <a:defRPr sz="52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394" name="Shape 3394"/>
          <p:cNvSpPr txBox="1">
            <a:spLocks noGrp="1"/>
          </p:cNvSpPr>
          <p:nvPr>
            <p:ph type="body" idx="1"/>
          </p:nvPr>
        </p:nvSpPr>
        <p:spPr>
          <a:xfrm>
            <a:off x="311694" y="2834125"/>
            <a:ext cx="8520600" cy="792600"/>
          </a:xfrm>
          <a:prstGeom prst="rect">
            <a:avLst/>
          </a:prstGeom>
          <a:noFill/>
          <a:ln>
            <a:noFill/>
          </a:ln>
        </p:spPr>
        <p:txBody>
          <a:bodyPr lIns="91425" tIns="91425" rIns="91425" bIns="91425" anchor="t" anchorCtr="0"/>
          <a:lstStyle>
            <a:lvl1pPr marL="0" marR="0" lvl="0" indent="0" algn="ctr" rtl="0">
              <a:lnSpc>
                <a:spcPct val="100000"/>
              </a:lnSpc>
              <a:spcBef>
                <a:spcPts val="0"/>
              </a:spcBef>
              <a:spcAft>
                <a:spcPts val="0"/>
              </a:spcAft>
              <a:buClr>
                <a:srgbClr val="585858"/>
              </a:buClr>
              <a:buFont typeface="Arial"/>
              <a:buNone/>
              <a:defRPr sz="2800" b="0" i="0" u="none" strike="noStrike" cap="none">
                <a:solidFill>
                  <a:srgbClr val="585858"/>
                </a:solidFill>
                <a:latin typeface="Arial"/>
                <a:ea typeface="Arial"/>
                <a:cs typeface="Arial"/>
                <a:sym typeface="Arial"/>
              </a:defRPr>
            </a:lvl1pPr>
            <a:lvl2pPr marL="0" marR="0" lvl="1" indent="0" algn="ctr" rtl="0">
              <a:lnSpc>
                <a:spcPct val="100000"/>
              </a:lnSpc>
              <a:spcBef>
                <a:spcPts val="0"/>
              </a:spcBef>
              <a:spcAft>
                <a:spcPts val="0"/>
              </a:spcAft>
              <a:buClr>
                <a:srgbClr val="585858"/>
              </a:buClr>
              <a:buFont typeface="Arial"/>
              <a:buNone/>
              <a:defRPr sz="2800" b="0" i="0" u="none" strike="noStrike" cap="none">
                <a:solidFill>
                  <a:srgbClr val="585858"/>
                </a:solidFill>
                <a:latin typeface="Arial"/>
                <a:ea typeface="Arial"/>
                <a:cs typeface="Arial"/>
                <a:sym typeface="Arial"/>
              </a:defRPr>
            </a:lvl2pPr>
            <a:lvl3pPr marL="0" marR="0" lvl="2" indent="0" algn="ctr" rtl="0">
              <a:lnSpc>
                <a:spcPct val="100000"/>
              </a:lnSpc>
              <a:spcBef>
                <a:spcPts val="0"/>
              </a:spcBef>
              <a:spcAft>
                <a:spcPts val="0"/>
              </a:spcAft>
              <a:buClr>
                <a:srgbClr val="585858"/>
              </a:buClr>
              <a:buFont typeface="Arial"/>
              <a:buNone/>
              <a:defRPr sz="2800" b="0" i="0" u="none" strike="noStrike" cap="none">
                <a:solidFill>
                  <a:srgbClr val="585858"/>
                </a:solidFill>
                <a:latin typeface="Arial"/>
                <a:ea typeface="Arial"/>
                <a:cs typeface="Arial"/>
                <a:sym typeface="Arial"/>
              </a:defRPr>
            </a:lvl3pPr>
            <a:lvl4pPr marL="0" marR="0" lvl="3" indent="0" algn="ctr" rtl="0">
              <a:lnSpc>
                <a:spcPct val="100000"/>
              </a:lnSpc>
              <a:spcBef>
                <a:spcPts val="0"/>
              </a:spcBef>
              <a:spcAft>
                <a:spcPts val="0"/>
              </a:spcAft>
              <a:buClr>
                <a:srgbClr val="585858"/>
              </a:buClr>
              <a:buFont typeface="Arial"/>
              <a:buNone/>
              <a:defRPr sz="2800" b="0" i="0" u="none" strike="noStrike" cap="none">
                <a:solidFill>
                  <a:srgbClr val="585858"/>
                </a:solidFill>
                <a:latin typeface="Arial"/>
                <a:ea typeface="Arial"/>
                <a:cs typeface="Arial"/>
                <a:sym typeface="Arial"/>
              </a:defRPr>
            </a:lvl4pPr>
            <a:lvl5pPr marL="0" marR="0" lvl="4" indent="0" algn="ctr" rtl="0">
              <a:lnSpc>
                <a:spcPct val="100000"/>
              </a:lnSpc>
              <a:spcBef>
                <a:spcPts val="0"/>
              </a:spcBef>
              <a:spcAft>
                <a:spcPts val="0"/>
              </a:spcAft>
              <a:buClr>
                <a:srgbClr val="585858"/>
              </a:buClr>
              <a:buFont typeface="Arial"/>
              <a:buNone/>
              <a:defRPr sz="2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3395" name="Shape 3395"/>
          <p:cNvSpPr txBox="1">
            <a:spLocks noGrp="1"/>
          </p:cNvSpPr>
          <p:nvPr>
            <p:ph type="sldNum" idx="12"/>
          </p:nvPr>
        </p:nvSpPr>
        <p:spPr>
          <a:xfrm>
            <a:off x="8684439" y="4700867"/>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26883599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85.xml><?xml version="1.0" encoding="utf-8"?>
<p:sldLayout xmlns:a="http://schemas.openxmlformats.org/drawingml/2006/main" xmlns:r="http://schemas.openxmlformats.org/officeDocument/2006/relationships" xmlns:p="http://schemas.openxmlformats.org/presentationml/2006/main">
  <p:cSld name="12_Section header">
    <p:spTree>
      <p:nvGrpSpPr>
        <p:cNvPr id="1" name="Shape 3396"/>
        <p:cNvGrpSpPr/>
        <p:nvPr/>
      </p:nvGrpSpPr>
      <p:grpSpPr>
        <a:xfrm>
          <a:off x="0" y="0"/>
          <a:ext cx="0" cy="0"/>
          <a:chOff x="0" y="0"/>
          <a:chExt cx="0" cy="0"/>
        </a:xfrm>
      </p:grpSpPr>
      <p:sp>
        <p:nvSpPr>
          <p:cNvPr id="3397" name="Shape 3397"/>
          <p:cNvSpPr txBox="1">
            <a:spLocks noGrp="1"/>
          </p:cNvSpPr>
          <p:nvPr>
            <p:ph type="title"/>
          </p:nvPr>
        </p:nvSpPr>
        <p:spPr>
          <a:xfrm>
            <a:off x="311694" y="2150847"/>
            <a:ext cx="8520600" cy="841800"/>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rgbClr val="000000"/>
              </a:buClr>
              <a:buFont typeface="Arial"/>
              <a:buNone/>
              <a:defRPr sz="36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398" name="Shape 3398"/>
          <p:cNvSpPr txBox="1">
            <a:spLocks noGrp="1"/>
          </p:cNvSpPr>
          <p:nvPr>
            <p:ph type="sldNum" idx="12"/>
          </p:nvPr>
        </p:nvSpPr>
        <p:spPr>
          <a:xfrm>
            <a:off x="8684439" y="4700867"/>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19077097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86.xml><?xml version="1.0" encoding="utf-8"?>
<p:sldLayout xmlns:a="http://schemas.openxmlformats.org/drawingml/2006/main" xmlns:r="http://schemas.openxmlformats.org/officeDocument/2006/relationships" xmlns:p="http://schemas.openxmlformats.org/presentationml/2006/main">
  <p:cSld name="12_Title and body">
    <p:spTree>
      <p:nvGrpSpPr>
        <p:cNvPr id="1" name="Shape 3399"/>
        <p:cNvGrpSpPr/>
        <p:nvPr/>
      </p:nvGrpSpPr>
      <p:grpSpPr>
        <a:xfrm>
          <a:off x="0" y="0"/>
          <a:ext cx="0" cy="0"/>
          <a:chOff x="0" y="0"/>
          <a:chExt cx="0" cy="0"/>
        </a:xfrm>
      </p:grpSpPr>
      <p:sp>
        <p:nvSpPr>
          <p:cNvPr id="3400" name="Shape 3400"/>
          <p:cNvSpPr txBox="1">
            <a:spLocks noGrp="1"/>
          </p:cNvSpPr>
          <p:nvPr>
            <p:ph type="title"/>
          </p:nvPr>
        </p:nvSpPr>
        <p:spPr>
          <a:xfrm>
            <a:off x="311694" y="445025"/>
            <a:ext cx="8520600" cy="572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401" name="Shape 3401"/>
          <p:cNvSpPr txBox="1">
            <a:spLocks noGrp="1"/>
          </p:cNvSpPr>
          <p:nvPr>
            <p:ph type="body" idx="1"/>
          </p:nvPr>
        </p:nvSpPr>
        <p:spPr>
          <a:xfrm>
            <a:off x="311694" y="1152475"/>
            <a:ext cx="8520600" cy="3416400"/>
          </a:xfrm>
          <a:prstGeom prst="rect">
            <a:avLst/>
          </a:prstGeom>
          <a:noFill/>
          <a:ln>
            <a:noFill/>
          </a:ln>
        </p:spPr>
        <p:txBody>
          <a:bodyPr lIns="91425" tIns="91425" rIns="91425" bIns="91425" anchor="t" anchorCtr="0"/>
          <a:lstStyle>
            <a:lvl1pPr marL="0" marR="0" lvl="0" indent="0" algn="l" rtl="0">
              <a:lnSpc>
                <a:spcPct val="115000"/>
              </a:lnSpc>
              <a:spcBef>
                <a:spcPts val="160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1pPr>
            <a:lvl2pPr marL="0" marR="0" lvl="1" indent="0" algn="l" rtl="0">
              <a:lnSpc>
                <a:spcPct val="115000"/>
              </a:lnSpc>
              <a:spcBef>
                <a:spcPts val="160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2pPr>
            <a:lvl3pPr marL="0" marR="0" lvl="2" indent="0" algn="l" rtl="0">
              <a:lnSpc>
                <a:spcPct val="115000"/>
              </a:lnSpc>
              <a:spcBef>
                <a:spcPts val="160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3pPr>
            <a:lvl4pPr marL="0" marR="0" lvl="3" indent="0" algn="l" rtl="0">
              <a:lnSpc>
                <a:spcPct val="115000"/>
              </a:lnSpc>
              <a:spcBef>
                <a:spcPts val="160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4pPr>
            <a:lvl5pPr marL="0" marR="0" lvl="4" indent="0" algn="l" rtl="0">
              <a:lnSpc>
                <a:spcPct val="115000"/>
              </a:lnSpc>
              <a:spcBef>
                <a:spcPts val="160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3402" name="Shape 3402"/>
          <p:cNvSpPr txBox="1">
            <a:spLocks noGrp="1"/>
          </p:cNvSpPr>
          <p:nvPr>
            <p:ph type="sldNum" idx="12"/>
          </p:nvPr>
        </p:nvSpPr>
        <p:spPr>
          <a:xfrm>
            <a:off x="8684439" y="4700867"/>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32745722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87.xml><?xml version="1.0" encoding="utf-8"?>
<p:sldLayout xmlns:a="http://schemas.openxmlformats.org/drawingml/2006/main" xmlns:r="http://schemas.openxmlformats.org/officeDocument/2006/relationships" xmlns:p="http://schemas.openxmlformats.org/presentationml/2006/main">
  <p:cSld name="12_Title and two columns">
    <p:spTree>
      <p:nvGrpSpPr>
        <p:cNvPr id="1" name="Shape 3403"/>
        <p:cNvGrpSpPr/>
        <p:nvPr/>
      </p:nvGrpSpPr>
      <p:grpSpPr>
        <a:xfrm>
          <a:off x="0" y="0"/>
          <a:ext cx="0" cy="0"/>
          <a:chOff x="0" y="0"/>
          <a:chExt cx="0" cy="0"/>
        </a:xfrm>
      </p:grpSpPr>
      <p:sp>
        <p:nvSpPr>
          <p:cNvPr id="3404" name="Shape 3404"/>
          <p:cNvSpPr txBox="1">
            <a:spLocks noGrp="1"/>
          </p:cNvSpPr>
          <p:nvPr>
            <p:ph type="title"/>
          </p:nvPr>
        </p:nvSpPr>
        <p:spPr>
          <a:xfrm>
            <a:off x="311694" y="445025"/>
            <a:ext cx="8520600" cy="572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405" name="Shape 3405"/>
          <p:cNvSpPr txBox="1">
            <a:spLocks noGrp="1"/>
          </p:cNvSpPr>
          <p:nvPr>
            <p:ph type="body" idx="1"/>
          </p:nvPr>
        </p:nvSpPr>
        <p:spPr>
          <a:xfrm>
            <a:off x="311694" y="1152475"/>
            <a:ext cx="3999900" cy="3416400"/>
          </a:xfrm>
          <a:prstGeom prst="rect">
            <a:avLst/>
          </a:prstGeom>
          <a:noFill/>
          <a:ln>
            <a:noFill/>
          </a:ln>
        </p:spPr>
        <p:txBody>
          <a:bodyPr lIns="91425" tIns="91425" rIns="91425" bIns="91425" anchor="t" anchorCtr="0"/>
          <a:lstStyle>
            <a:lvl1pPr marL="0" marR="0" lvl="0" indent="0" algn="l" rtl="0">
              <a:lnSpc>
                <a:spcPct val="115000"/>
              </a:lnSpc>
              <a:spcBef>
                <a:spcPts val="1600"/>
              </a:spcBef>
              <a:spcAft>
                <a:spcPts val="0"/>
              </a:spcAft>
              <a:buClr>
                <a:srgbClr val="585858"/>
              </a:buClr>
              <a:buFont typeface="Arial"/>
              <a:buNone/>
              <a:defRPr sz="1400" b="0" i="0" u="none" strike="noStrike" cap="none">
                <a:solidFill>
                  <a:srgbClr val="585858"/>
                </a:solidFill>
                <a:latin typeface="Arial"/>
                <a:ea typeface="Arial"/>
                <a:cs typeface="Arial"/>
                <a:sym typeface="Arial"/>
              </a:defRPr>
            </a:lvl1pPr>
            <a:lvl2pPr marL="0" marR="0" lvl="1" indent="0" algn="l" rtl="0">
              <a:lnSpc>
                <a:spcPct val="115000"/>
              </a:lnSpc>
              <a:spcBef>
                <a:spcPts val="1600"/>
              </a:spcBef>
              <a:spcAft>
                <a:spcPts val="0"/>
              </a:spcAft>
              <a:buClr>
                <a:srgbClr val="585858"/>
              </a:buClr>
              <a:buFont typeface="Arial"/>
              <a:buNone/>
              <a:defRPr sz="1400" b="0" i="0" u="none" strike="noStrike" cap="none">
                <a:solidFill>
                  <a:srgbClr val="585858"/>
                </a:solidFill>
                <a:latin typeface="Arial"/>
                <a:ea typeface="Arial"/>
                <a:cs typeface="Arial"/>
                <a:sym typeface="Arial"/>
              </a:defRPr>
            </a:lvl2pPr>
            <a:lvl3pPr marL="0" marR="0" lvl="2" indent="0" algn="l" rtl="0">
              <a:lnSpc>
                <a:spcPct val="115000"/>
              </a:lnSpc>
              <a:spcBef>
                <a:spcPts val="1600"/>
              </a:spcBef>
              <a:spcAft>
                <a:spcPts val="0"/>
              </a:spcAft>
              <a:buClr>
                <a:srgbClr val="585858"/>
              </a:buClr>
              <a:buFont typeface="Arial"/>
              <a:buNone/>
              <a:defRPr sz="1400" b="0" i="0" u="none" strike="noStrike" cap="none">
                <a:solidFill>
                  <a:srgbClr val="585858"/>
                </a:solidFill>
                <a:latin typeface="Arial"/>
                <a:ea typeface="Arial"/>
                <a:cs typeface="Arial"/>
                <a:sym typeface="Arial"/>
              </a:defRPr>
            </a:lvl3pPr>
            <a:lvl4pPr marL="0" marR="0" lvl="3" indent="0" algn="l" rtl="0">
              <a:lnSpc>
                <a:spcPct val="115000"/>
              </a:lnSpc>
              <a:spcBef>
                <a:spcPts val="1600"/>
              </a:spcBef>
              <a:spcAft>
                <a:spcPts val="0"/>
              </a:spcAft>
              <a:buClr>
                <a:srgbClr val="585858"/>
              </a:buClr>
              <a:buFont typeface="Arial"/>
              <a:buNone/>
              <a:defRPr sz="1400" b="0" i="0" u="none" strike="noStrike" cap="none">
                <a:solidFill>
                  <a:srgbClr val="585858"/>
                </a:solidFill>
                <a:latin typeface="Arial"/>
                <a:ea typeface="Arial"/>
                <a:cs typeface="Arial"/>
                <a:sym typeface="Arial"/>
              </a:defRPr>
            </a:lvl4pPr>
            <a:lvl5pPr marL="0" marR="0" lvl="4" indent="0" algn="l" rtl="0">
              <a:lnSpc>
                <a:spcPct val="115000"/>
              </a:lnSpc>
              <a:spcBef>
                <a:spcPts val="1600"/>
              </a:spcBef>
              <a:spcAft>
                <a:spcPts val="0"/>
              </a:spcAft>
              <a:buClr>
                <a:srgbClr val="585858"/>
              </a:buClr>
              <a:buFont typeface="Arial"/>
              <a:buNone/>
              <a:defRPr sz="14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3406" name="Shape 3406"/>
          <p:cNvSpPr txBox="1">
            <a:spLocks noGrp="1"/>
          </p:cNvSpPr>
          <p:nvPr>
            <p:ph type="body" idx="2"/>
          </p:nvPr>
        </p:nvSpPr>
        <p:spPr>
          <a:xfrm>
            <a:off x="4832398" y="1152475"/>
            <a:ext cx="3999899" cy="3416400"/>
          </a:xfrm>
          <a:prstGeom prst="rect">
            <a:avLst/>
          </a:prstGeom>
          <a:noFill/>
          <a:ln>
            <a:noFill/>
          </a:ln>
        </p:spPr>
        <p:txBody>
          <a:bodyPr lIns="91425" tIns="91425" rIns="91425" bIns="91425" anchor="t" anchorCtr="0"/>
          <a:lstStyle>
            <a:lvl1pPr marL="0" marR="0" lvl="0"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1pPr>
            <a:lvl2pPr marL="0" marR="0" lvl="1"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2pPr>
            <a:lvl3pPr marL="0" marR="0" lvl="2"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3pPr>
            <a:lvl4pPr marL="0" marR="0" lvl="3"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4pPr>
            <a:lvl5pPr marL="0" marR="0" lvl="4"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3407" name="Shape 3407"/>
          <p:cNvSpPr txBox="1">
            <a:spLocks noGrp="1"/>
          </p:cNvSpPr>
          <p:nvPr>
            <p:ph type="sldNum" idx="12"/>
          </p:nvPr>
        </p:nvSpPr>
        <p:spPr>
          <a:xfrm>
            <a:off x="8684439" y="4700867"/>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42459520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88.xml><?xml version="1.0" encoding="utf-8"?>
<p:sldLayout xmlns:a="http://schemas.openxmlformats.org/drawingml/2006/main" xmlns:r="http://schemas.openxmlformats.org/officeDocument/2006/relationships" xmlns:p="http://schemas.openxmlformats.org/presentationml/2006/main">
  <p:cSld name="12_One column text">
    <p:spTree>
      <p:nvGrpSpPr>
        <p:cNvPr id="1" name="Shape 3408"/>
        <p:cNvGrpSpPr/>
        <p:nvPr/>
      </p:nvGrpSpPr>
      <p:grpSpPr>
        <a:xfrm>
          <a:off x="0" y="0"/>
          <a:ext cx="0" cy="0"/>
          <a:chOff x="0" y="0"/>
          <a:chExt cx="0" cy="0"/>
        </a:xfrm>
      </p:grpSpPr>
      <p:sp>
        <p:nvSpPr>
          <p:cNvPr id="3409" name="Shape 3409"/>
          <p:cNvSpPr txBox="1">
            <a:spLocks noGrp="1"/>
          </p:cNvSpPr>
          <p:nvPr>
            <p:ph type="title"/>
          </p:nvPr>
        </p:nvSpPr>
        <p:spPr>
          <a:xfrm>
            <a:off x="311694" y="555600"/>
            <a:ext cx="2808000" cy="7557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000000"/>
              </a:buClr>
              <a:buFont typeface="Arial"/>
              <a:buNone/>
              <a:defRPr sz="2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410" name="Shape 3410"/>
          <p:cNvSpPr txBox="1">
            <a:spLocks noGrp="1"/>
          </p:cNvSpPr>
          <p:nvPr>
            <p:ph type="body" idx="1"/>
          </p:nvPr>
        </p:nvSpPr>
        <p:spPr>
          <a:xfrm>
            <a:off x="311694" y="1389598"/>
            <a:ext cx="2808000" cy="3179400"/>
          </a:xfrm>
          <a:prstGeom prst="rect">
            <a:avLst/>
          </a:prstGeom>
          <a:noFill/>
          <a:ln>
            <a:noFill/>
          </a:ln>
        </p:spPr>
        <p:txBody>
          <a:bodyPr lIns="91425" tIns="91425" rIns="91425" bIns="91425" anchor="t" anchorCtr="0"/>
          <a:lstStyle>
            <a:lvl1pPr marL="0" marR="0" lvl="0" indent="0" algn="l" rtl="0">
              <a:lnSpc>
                <a:spcPct val="115000"/>
              </a:lnSpc>
              <a:spcBef>
                <a:spcPts val="1600"/>
              </a:spcBef>
              <a:spcAft>
                <a:spcPts val="0"/>
              </a:spcAft>
              <a:buClr>
                <a:srgbClr val="585858"/>
              </a:buClr>
              <a:buFont typeface="Arial"/>
              <a:buNone/>
              <a:defRPr sz="1200" b="0" i="0" u="none" strike="noStrike" cap="none">
                <a:solidFill>
                  <a:srgbClr val="585858"/>
                </a:solidFill>
                <a:latin typeface="Arial"/>
                <a:ea typeface="Arial"/>
                <a:cs typeface="Arial"/>
                <a:sym typeface="Arial"/>
              </a:defRPr>
            </a:lvl1pPr>
            <a:lvl2pPr marL="0" marR="0" lvl="1" indent="0" algn="l" rtl="0">
              <a:lnSpc>
                <a:spcPct val="115000"/>
              </a:lnSpc>
              <a:spcBef>
                <a:spcPts val="1600"/>
              </a:spcBef>
              <a:spcAft>
                <a:spcPts val="0"/>
              </a:spcAft>
              <a:buClr>
                <a:srgbClr val="585858"/>
              </a:buClr>
              <a:buFont typeface="Arial"/>
              <a:buNone/>
              <a:defRPr sz="1200" b="0" i="0" u="none" strike="noStrike" cap="none">
                <a:solidFill>
                  <a:srgbClr val="585858"/>
                </a:solidFill>
                <a:latin typeface="Arial"/>
                <a:ea typeface="Arial"/>
                <a:cs typeface="Arial"/>
                <a:sym typeface="Arial"/>
              </a:defRPr>
            </a:lvl2pPr>
            <a:lvl3pPr marL="0" marR="0" lvl="2" indent="0" algn="l" rtl="0">
              <a:lnSpc>
                <a:spcPct val="115000"/>
              </a:lnSpc>
              <a:spcBef>
                <a:spcPts val="1600"/>
              </a:spcBef>
              <a:spcAft>
                <a:spcPts val="0"/>
              </a:spcAft>
              <a:buClr>
                <a:srgbClr val="585858"/>
              </a:buClr>
              <a:buFont typeface="Arial"/>
              <a:buNone/>
              <a:defRPr sz="1200" b="0" i="0" u="none" strike="noStrike" cap="none">
                <a:solidFill>
                  <a:srgbClr val="585858"/>
                </a:solidFill>
                <a:latin typeface="Arial"/>
                <a:ea typeface="Arial"/>
                <a:cs typeface="Arial"/>
                <a:sym typeface="Arial"/>
              </a:defRPr>
            </a:lvl3pPr>
            <a:lvl4pPr marL="0" marR="0" lvl="3" indent="0" algn="l" rtl="0">
              <a:lnSpc>
                <a:spcPct val="115000"/>
              </a:lnSpc>
              <a:spcBef>
                <a:spcPts val="1600"/>
              </a:spcBef>
              <a:spcAft>
                <a:spcPts val="0"/>
              </a:spcAft>
              <a:buClr>
                <a:srgbClr val="585858"/>
              </a:buClr>
              <a:buFont typeface="Arial"/>
              <a:buNone/>
              <a:defRPr sz="1200" b="0" i="0" u="none" strike="noStrike" cap="none">
                <a:solidFill>
                  <a:srgbClr val="585858"/>
                </a:solidFill>
                <a:latin typeface="Arial"/>
                <a:ea typeface="Arial"/>
                <a:cs typeface="Arial"/>
                <a:sym typeface="Arial"/>
              </a:defRPr>
            </a:lvl4pPr>
            <a:lvl5pPr marL="0" marR="0" lvl="4" indent="0" algn="l" rtl="0">
              <a:lnSpc>
                <a:spcPct val="115000"/>
              </a:lnSpc>
              <a:spcBef>
                <a:spcPts val="1600"/>
              </a:spcBef>
              <a:spcAft>
                <a:spcPts val="0"/>
              </a:spcAft>
              <a:buClr>
                <a:srgbClr val="585858"/>
              </a:buClr>
              <a:buFont typeface="Arial"/>
              <a:buNone/>
              <a:defRPr sz="12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3411" name="Shape 3411"/>
          <p:cNvSpPr txBox="1">
            <a:spLocks noGrp="1"/>
          </p:cNvSpPr>
          <p:nvPr>
            <p:ph type="sldNum" idx="12"/>
          </p:nvPr>
        </p:nvSpPr>
        <p:spPr>
          <a:xfrm>
            <a:off x="8684439" y="4700867"/>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32263893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89.xml><?xml version="1.0" encoding="utf-8"?>
<p:sldLayout xmlns:a="http://schemas.openxmlformats.org/drawingml/2006/main" xmlns:r="http://schemas.openxmlformats.org/officeDocument/2006/relationships" xmlns:p="http://schemas.openxmlformats.org/presentationml/2006/main">
  <p:cSld name="12_Main point">
    <p:spTree>
      <p:nvGrpSpPr>
        <p:cNvPr id="1" name="Shape 3412"/>
        <p:cNvGrpSpPr/>
        <p:nvPr/>
      </p:nvGrpSpPr>
      <p:grpSpPr>
        <a:xfrm>
          <a:off x="0" y="0"/>
          <a:ext cx="0" cy="0"/>
          <a:chOff x="0" y="0"/>
          <a:chExt cx="0" cy="0"/>
        </a:xfrm>
      </p:grpSpPr>
      <p:sp>
        <p:nvSpPr>
          <p:cNvPr id="3413" name="Shape 3413"/>
          <p:cNvSpPr txBox="1">
            <a:spLocks noGrp="1"/>
          </p:cNvSpPr>
          <p:nvPr>
            <p:ph type="title"/>
          </p:nvPr>
        </p:nvSpPr>
        <p:spPr>
          <a:xfrm>
            <a:off x="490250" y="450145"/>
            <a:ext cx="6367800" cy="40908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000000"/>
              </a:buClr>
              <a:buFont typeface="Arial"/>
              <a:buNone/>
              <a:defRPr sz="48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414" name="Shape 3414"/>
          <p:cNvSpPr txBox="1">
            <a:spLocks noGrp="1"/>
          </p:cNvSpPr>
          <p:nvPr>
            <p:ph type="sldNum" idx="12"/>
          </p:nvPr>
        </p:nvSpPr>
        <p:spPr>
          <a:xfrm>
            <a:off x="8684439" y="4700867"/>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23950980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cSld name="Title 3">
    <p:bg>
      <p:bgPr>
        <a:solidFill>
          <a:schemeClr val="lt2"/>
        </a:solidFill>
        <a:effectLst/>
      </p:bgPr>
    </p:bg>
    <p:spTree>
      <p:nvGrpSpPr>
        <p:cNvPr id="1" name="Shape 1331"/>
        <p:cNvGrpSpPr/>
        <p:nvPr/>
      </p:nvGrpSpPr>
      <p:grpSpPr>
        <a:xfrm>
          <a:off x="0" y="0"/>
          <a:ext cx="0" cy="0"/>
          <a:chOff x="0" y="0"/>
          <a:chExt cx="0" cy="0"/>
        </a:xfrm>
      </p:grpSpPr>
      <p:pic>
        <p:nvPicPr>
          <p:cNvPr id="1332" name="Shape 1332" descr="SiliconValley-01.jpg"/>
          <p:cNvPicPr preferRelativeResize="0"/>
          <p:nvPr/>
        </p:nvPicPr>
        <p:blipFill rotWithShape="1">
          <a:blip r:embed="rId2">
            <a:alphaModFix/>
          </a:blip>
          <a:srcRect t="1976" r="25810" b="31254"/>
          <a:stretch/>
        </p:blipFill>
        <p:spPr>
          <a:xfrm>
            <a:off x="0" y="0"/>
            <a:ext cx="9144000" cy="5143500"/>
          </a:xfrm>
          <a:prstGeom prst="rect">
            <a:avLst/>
          </a:prstGeom>
          <a:noFill/>
          <a:ln>
            <a:noFill/>
          </a:ln>
        </p:spPr>
      </p:pic>
      <p:sp>
        <p:nvSpPr>
          <p:cNvPr id="1333" name="Shape 1333"/>
          <p:cNvSpPr/>
          <p:nvPr/>
        </p:nvSpPr>
        <p:spPr>
          <a:xfrm>
            <a:off x="0" y="-25"/>
            <a:ext cx="9144000" cy="5143500"/>
          </a:xfrm>
          <a:prstGeom prst="rect">
            <a:avLst/>
          </a:prstGeom>
          <a:gradFill>
            <a:gsLst>
              <a:gs pos="0">
                <a:srgbClr val="1AB9A5"/>
              </a:gs>
              <a:gs pos="10000">
                <a:srgbClr val="1AB9A5"/>
              </a:gs>
              <a:gs pos="100000">
                <a:srgbClr val="1AB9A5">
                  <a:alpha val="74509"/>
                </a:srgbClr>
              </a:gs>
            </a:gsLst>
            <a:lin ang="0" scaled="0"/>
          </a:gradFill>
          <a:ln>
            <a:noFill/>
          </a:ln>
        </p:spPr>
        <p:txBody>
          <a:bodyPr lIns="91425" tIns="45700" rIns="91425" bIns="45700" anchor="ctr" anchorCtr="0">
            <a:noAutofit/>
          </a:bodyPr>
          <a:lstStyle/>
          <a:p>
            <a:pPr algn="ctr"/>
            <a:endParaRPr sz="1800">
              <a:solidFill>
                <a:srgbClr val="A9DBD6"/>
              </a:solidFill>
            </a:endParaRPr>
          </a:p>
        </p:txBody>
      </p:sp>
      <p:pic>
        <p:nvPicPr>
          <p:cNvPr id="1334" name="Shape 1334" descr="Pivotal White RGB.eps"/>
          <p:cNvPicPr preferRelativeResize="0"/>
          <p:nvPr/>
        </p:nvPicPr>
        <p:blipFill rotWithShape="1">
          <a:blip r:embed="rId3">
            <a:alphaModFix/>
          </a:blip>
          <a:srcRect/>
          <a:stretch/>
        </p:blipFill>
        <p:spPr>
          <a:xfrm>
            <a:off x="224822" y="515477"/>
            <a:ext cx="2353800" cy="921000"/>
          </a:xfrm>
          <a:prstGeom prst="rect">
            <a:avLst/>
          </a:prstGeom>
          <a:noFill/>
          <a:ln>
            <a:noFill/>
          </a:ln>
        </p:spPr>
      </p:pic>
      <p:cxnSp>
        <p:nvCxnSpPr>
          <p:cNvPr id="1335" name="Shape 1335"/>
          <p:cNvCxnSpPr/>
          <p:nvPr/>
        </p:nvCxnSpPr>
        <p:spPr>
          <a:xfrm>
            <a:off x="762346" y="3110100"/>
            <a:ext cx="738900" cy="0"/>
          </a:xfrm>
          <a:prstGeom prst="straightConnector1">
            <a:avLst/>
          </a:prstGeom>
          <a:noFill/>
          <a:ln w="38100" cap="flat" cmpd="sng">
            <a:solidFill>
              <a:schemeClr val="dk1"/>
            </a:solidFill>
            <a:prstDash val="solid"/>
            <a:round/>
            <a:headEnd type="none" w="med" len="med"/>
            <a:tailEnd type="none" w="med" len="med"/>
          </a:ln>
        </p:spPr>
      </p:cxnSp>
      <p:sp>
        <p:nvSpPr>
          <p:cNvPr id="1336" name="Shape 1336"/>
          <p:cNvSpPr txBox="1">
            <a:spLocks noGrp="1"/>
          </p:cNvSpPr>
          <p:nvPr>
            <p:ph type="title"/>
          </p:nvPr>
        </p:nvSpPr>
        <p:spPr>
          <a:xfrm>
            <a:off x="668792" y="1737013"/>
            <a:ext cx="5854800" cy="1191600"/>
          </a:xfrm>
          <a:prstGeom prst="rect">
            <a:avLst/>
          </a:prstGeom>
          <a:noFill/>
          <a:ln>
            <a:noFill/>
          </a:ln>
        </p:spPr>
        <p:txBody>
          <a:bodyPr lIns="91425" tIns="91425" rIns="91425" bIns="91425" anchor="b" anchorCtr="0"/>
          <a:lstStyle>
            <a:lvl1pPr lvl="0" rtl="0">
              <a:spcBef>
                <a:spcPts val="0"/>
              </a:spcBef>
              <a:buNone/>
              <a:defRPr sz="3500" b="1">
                <a:solidFill>
                  <a:schemeClr val="dk1"/>
                </a:solidFill>
                <a:latin typeface="Proxima Nova"/>
                <a:ea typeface="Proxima Nova"/>
                <a:cs typeface="Proxima Nova"/>
                <a:sym typeface="Proxima Nova"/>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sp>
        <p:nvSpPr>
          <p:cNvPr id="1337" name="Shape 1337"/>
          <p:cNvSpPr txBox="1">
            <a:spLocks noGrp="1"/>
          </p:cNvSpPr>
          <p:nvPr>
            <p:ph type="title" idx="2"/>
          </p:nvPr>
        </p:nvSpPr>
        <p:spPr>
          <a:xfrm>
            <a:off x="664750" y="3306696"/>
            <a:ext cx="4278900" cy="1495200"/>
          </a:xfrm>
          <a:prstGeom prst="rect">
            <a:avLst/>
          </a:prstGeom>
          <a:noFill/>
          <a:ln>
            <a:noFill/>
          </a:ln>
        </p:spPr>
        <p:txBody>
          <a:bodyPr lIns="91425" tIns="91425" rIns="91425" bIns="91425" anchor="t" anchorCtr="0"/>
          <a:lstStyle>
            <a:lvl1pPr lvl="0" rtl="0">
              <a:lnSpc>
                <a:spcPct val="110000"/>
              </a:lnSpc>
              <a:spcBef>
                <a:spcPts val="0"/>
              </a:spcBef>
              <a:buNone/>
              <a:defRPr sz="1500">
                <a:solidFill>
                  <a:srgbClr val="FFFFFF"/>
                </a:solidFill>
                <a:latin typeface="Proxima Nova"/>
                <a:ea typeface="Proxima Nova"/>
                <a:cs typeface="Proxima Nova"/>
                <a:sym typeface="Proxima Nova"/>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sp>
        <p:nvSpPr>
          <p:cNvPr id="1338" name="Shape 1338"/>
          <p:cNvSpPr txBox="1"/>
          <p:nvPr/>
        </p:nvSpPr>
        <p:spPr>
          <a:xfrm>
            <a:off x="6402862" y="4782060"/>
            <a:ext cx="2656799" cy="195600"/>
          </a:xfrm>
          <a:prstGeom prst="rect">
            <a:avLst/>
          </a:prstGeom>
          <a:noFill/>
          <a:ln>
            <a:noFill/>
          </a:ln>
        </p:spPr>
        <p:txBody>
          <a:bodyPr lIns="91425" tIns="91425" rIns="91425" bIns="91425" anchor="t" anchorCtr="0">
            <a:noAutofit/>
          </a:bodyPr>
          <a:lstStyle/>
          <a:p>
            <a:pPr algn="r">
              <a:buClrTx/>
              <a:buFontTx/>
              <a:buNone/>
            </a:pPr>
            <a:r>
              <a:rPr lang="en" sz="700">
                <a:solidFill>
                  <a:srgbClr val="D5EDEA"/>
                </a:solidFill>
                <a:latin typeface="Proxima Nova"/>
                <a:ea typeface="Proxima Nova"/>
                <a:cs typeface="Proxima Nova"/>
                <a:sym typeface="Proxima Nova"/>
              </a:rPr>
              <a:t>© Copyright 2017 Pivotal Software, Inc. All rights Reserved.</a:t>
            </a:r>
          </a:p>
          <a:p>
            <a:pPr>
              <a:buClrTx/>
              <a:buFontTx/>
              <a:buNone/>
            </a:pPr>
            <a:endParaRPr sz="700">
              <a:solidFill>
                <a:srgbClr val="D5EDEA"/>
              </a:solidFill>
              <a:latin typeface="Proxima Nova"/>
              <a:ea typeface="Proxima Nova"/>
              <a:cs typeface="Proxima Nova"/>
              <a:sym typeface="Proxima Nova"/>
            </a:endParaRPr>
          </a:p>
        </p:txBody>
      </p:sp>
    </p:spTree>
    <p:extLst>
      <p:ext uri="{BB962C8B-B14F-4D97-AF65-F5344CB8AC3E}">
        <p14:creationId xmlns:p14="http://schemas.microsoft.com/office/powerpoint/2010/main" val="33876426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90.xml><?xml version="1.0" encoding="utf-8"?>
<p:sldLayout xmlns:a="http://schemas.openxmlformats.org/drawingml/2006/main" xmlns:r="http://schemas.openxmlformats.org/officeDocument/2006/relationships" xmlns:p="http://schemas.openxmlformats.org/presentationml/2006/main">
  <p:cSld name="12_Section title and description">
    <p:spTree>
      <p:nvGrpSpPr>
        <p:cNvPr id="1" name="Shape 3415"/>
        <p:cNvGrpSpPr/>
        <p:nvPr/>
      </p:nvGrpSpPr>
      <p:grpSpPr>
        <a:xfrm>
          <a:off x="0" y="0"/>
          <a:ext cx="0" cy="0"/>
          <a:chOff x="0" y="0"/>
          <a:chExt cx="0" cy="0"/>
        </a:xfrm>
      </p:grpSpPr>
      <p:sp>
        <p:nvSpPr>
          <p:cNvPr id="3416" name="Shape 3416"/>
          <p:cNvSpPr/>
          <p:nvPr/>
        </p:nvSpPr>
        <p:spPr>
          <a:xfrm>
            <a:off x="4572000" y="-125"/>
            <a:ext cx="4572000" cy="5143500"/>
          </a:xfrm>
          <a:prstGeom prst="rect">
            <a:avLst/>
          </a:prstGeom>
          <a:solidFill>
            <a:srgbClr val="EEEEEE"/>
          </a:solidFill>
          <a:ln>
            <a:noFill/>
          </a:ln>
        </p:spPr>
        <p:txBody>
          <a:bodyPr lIns="45700" tIns="45700" rIns="45700" bIns="45700" anchor="ctr" anchorCtr="0">
            <a:noAutofit/>
          </a:bodyPr>
          <a:lstStyle/>
          <a:p>
            <a:endParaRPr/>
          </a:p>
        </p:txBody>
      </p:sp>
      <p:sp>
        <p:nvSpPr>
          <p:cNvPr id="3417" name="Shape 3417"/>
          <p:cNvSpPr txBox="1">
            <a:spLocks noGrp="1"/>
          </p:cNvSpPr>
          <p:nvPr>
            <p:ph type="title"/>
          </p:nvPr>
        </p:nvSpPr>
        <p:spPr>
          <a:xfrm>
            <a:off x="265500" y="1233175"/>
            <a:ext cx="4045200" cy="14823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rgbClr val="000000"/>
              </a:buClr>
              <a:buFont typeface="Arial"/>
              <a:buNone/>
              <a:defRPr sz="42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418" name="Shape 3418"/>
          <p:cNvSpPr txBox="1">
            <a:spLocks noGrp="1"/>
          </p:cNvSpPr>
          <p:nvPr>
            <p:ph type="body" idx="1"/>
          </p:nvPr>
        </p:nvSpPr>
        <p:spPr>
          <a:xfrm>
            <a:off x="265500" y="2803075"/>
            <a:ext cx="4045200" cy="1235100"/>
          </a:xfrm>
          <a:prstGeom prst="rect">
            <a:avLst/>
          </a:prstGeom>
          <a:noFill/>
          <a:ln>
            <a:noFill/>
          </a:ln>
        </p:spPr>
        <p:txBody>
          <a:bodyPr lIns="91425" tIns="91425" rIns="91425" bIns="91425" anchor="t" anchorCtr="0"/>
          <a:lstStyle>
            <a:lvl1pPr marL="0" marR="0" lvl="0" indent="0" algn="ctr" rtl="0">
              <a:lnSpc>
                <a:spcPct val="100000"/>
              </a:lnSpc>
              <a:spcBef>
                <a:spcPts val="0"/>
              </a:spcBef>
              <a:spcAft>
                <a:spcPts val="0"/>
              </a:spcAft>
              <a:buClr>
                <a:srgbClr val="585858"/>
              </a:buClr>
              <a:buFont typeface="Arial"/>
              <a:buNone/>
              <a:defRPr sz="2100" b="0" i="0" u="none" strike="noStrike" cap="none">
                <a:solidFill>
                  <a:srgbClr val="585858"/>
                </a:solidFill>
                <a:latin typeface="Arial"/>
                <a:ea typeface="Arial"/>
                <a:cs typeface="Arial"/>
                <a:sym typeface="Arial"/>
              </a:defRPr>
            </a:lvl1pPr>
            <a:lvl2pPr marL="0" marR="0" lvl="1" indent="0" algn="ctr" rtl="0">
              <a:lnSpc>
                <a:spcPct val="100000"/>
              </a:lnSpc>
              <a:spcBef>
                <a:spcPts val="0"/>
              </a:spcBef>
              <a:spcAft>
                <a:spcPts val="0"/>
              </a:spcAft>
              <a:buClr>
                <a:srgbClr val="585858"/>
              </a:buClr>
              <a:buFont typeface="Arial"/>
              <a:buNone/>
              <a:defRPr sz="2100" b="0" i="0" u="none" strike="noStrike" cap="none">
                <a:solidFill>
                  <a:srgbClr val="585858"/>
                </a:solidFill>
                <a:latin typeface="Arial"/>
                <a:ea typeface="Arial"/>
                <a:cs typeface="Arial"/>
                <a:sym typeface="Arial"/>
              </a:defRPr>
            </a:lvl2pPr>
            <a:lvl3pPr marL="0" marR="0" lvl="2" indent="0" algn="ctr" rtl="0">
              <a:lnSpc>
                <a:spcPct val="100000"/>
              </a:lnSpc>
              <a:spcBef>
                <a:spcPts val="0"/>
              </a:spcBef>
              <a:spcAft>
                <a:spcPts val="0"/>
              </a:spcAft>
              <a:buClr>
                <a:srgbClr val="585858"/>
              </a:buClr>
              <a:buFont typeface="Arial"/>
              <a:buNone/>
              <a:defRPr sz="2100" b="0" i="0" u="none" strike="noStrike" cap="none">
                <a:solidFill>
                  <a:srgbClr val="585858"/>
                </a:solidFill>
                <a:latin typeface="Arial"/>
                <a:ea typeface="Arial"/>
                <a:cs typeface="Arial"/>
                <a:sym typeface="Arial"/>
              </a:defRPr>
            </a:lvl3pPr>
            <a:lvl4pPr marL="0" marR="0" lvl="3" indent="0" algn="ctr" rtl="0">
              <a:lnSpc>
                <a:spcPct val="100000"/>
              </a:lnSpc>
              <a:spcBef>
                <a:spcPts val="0"/>
              </a:spcBef>
              <a:spcAft>
                <a:spcPts val="0"/>
              </a:spcAft>
              <a:buClr>
                <a:srgbClr val="585858"/>
              </a:buClr>
              <a:buFont typeface="Arial"/>
              <a:buNone/>
              <a:defRPr sz="2100" b="0" i="0" u="none" strike="noStrike" cap="none">
                <a:solidFill>
                  <a:srgbClr val="585858"/>
                </a:solidFill>
                <a:latin typeface="Arial"/>
                <a:ea typeface="Arial"/>
                <a:cs typeface="Arial"/>
                <a:sym typeface="Arial"/>
              </a:defRPr>
            </a:lvl4pPr>
            <a:lvl5pPr marL="0" marR="0" lvl="4" indent="0" algn="ctr" rtl="0">
              <a:lnSpc>
                <a:spcPct val="100000"/>
              </a:lnSpc>
              <a:spcBef>
                <a:spcPts val="0"/>
              </a:spcBef>
              <a:spcAft>
                <a:spcPts val="0"/>
              </a:spcAft>
              <a:buClr>
                <a:srgbClr val="585858"/>
              </a:buClr>
              <a:buFont typeface="Arial"/>
              <a:buNone/>
              <a:defRPr sz="21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3419" name="Shape 3419"/>
          <p:cNvSpPr txBox="1">
            <a:spLocks noGrp="1"/>
          </p:cNvSpPr>
          <p:nvPr>
            <p:ph type="body" idx="2"/>
          </p:nvPr>
        </p:nvSpPr>
        <p:spPr>
          <a:xfrm>
            <a:off x="4939500" y="724074"/>
            <a:ext cx="3837000" cy="3695100"/>
          </a:xfrm>
          <a:prstGeom prst="rect">
            <a:avLst/>
          </a:prstGeom>
          <a:noFill/>
          <a:ln>
            <a:noFill/>
          </a:ln>
        </p:spPr>
        <p:txBody>
          <a:bodyPr lIns="91425" tIns="91425" rIns="91425" bIns="91425" anchor="ctr" anchorCtr="0"/>
          <a:lstStyle>
            <a:lvl1pPr marL="0" marR="0" lvl="0"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1pPr>
            <a:lvl2pPr marL="0" marR="0" lvl="1"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2pPr>
            <a:lvl3pPr marL="0" marR="0" lvl="2"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3pPr>
            <a:lvl4pPr marL="0" marR="0" lvl="3"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4pPr>
            <a:lvl5pPr marL="0" marR="0" lvl="4"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3420" name="Shape 3420"/>
          <p:cNvSpPr txBox="1">
            <a:spLocks noGrp="1"/>
          </p:cNvSpPr>
          <p:nvPr>
            <p:ph type="sldNum" idx="12"/>
          </p:nvPr>
        </p:nvSpPr>
        <p:spPr>
          <a:xfrm>
            <a:off x="8684439" y="4700867"/>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6226952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91.xml><?xml version="1.0" encoding="utf-8"?>
<p:sldLayout xmlns:a="http://schemas.openxmlformats.org/drawingml/2006/main" xmlns:r="http://schemas.openxmlformats.org/officeDocument/2006/relationships" xmlns:p="http://schemas.openxmlformats.org/presentationml/2006/main">
  <p:cSld name="12_Caption">
    <p:spTree>
      <p:nvGrpSpPr>
        <p:cNvPr id="1" name="Shape 3421"/>
        <p:cNvGrpSpPr/>
        <p:nvPr/>
      </p:nvGrpSpPr>
      <p:grpSpPr>
        <a:xfrm>
          <a:off x="0" y="0"/>
          <a:ext cx="0" cy="0"/>
          <a:chOff x="0" y="0"/>
          <a:chExt cx="0" cy="0"/>
        </a:xfrm>
      </p:grpSpPr>
      <p:sp>
        <p:nvSpPr>
          <p:cNvPr id="3422" name="Shape 3422"/>
          <p:cNvSpPr txBox="1">
            <a:spLocks noGrp="1"/>
          </p:cNvSpPr>
          <p:nvPr>
            <p:ph type="body" idx="1"/>
          </p:nvPr>
        </p:nvSpPr>
        <p:spPr>
          <a:xfrm>
            <a:off x="311694" y="4230575"/>
            <a:ext cx="5998800" cy="6051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1pPr>
            <a:lvl2pPr marL="0" marR="0" lvl="1" indent="0" algn="l" rtl="0">
              <a:lnSpc>
                <a:spcPct val="100000"/>
              </a:lnSpc>
              <a:spcBef>
                <a:spcPts val="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2pPr>
            <a:lvl3pPr marL="0" marR="0" lvl="2" indent="0" algn="l" rtl="0">
              <a:lnSpc>
                <a:spcPct val="100000"/>
              </a:lnSpc>
              <a:spcBef>
                <a:spcPts val="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3pPr>
            <a:lvl4pPr marL="0" marR="0" lvl="3" indent="0" algn="l" rtl="0">
              <a:lnSpc>
                <a:spcPct val="100000"/>
              </a:lnSpc>
              <a:spcBef>
                <a:spcPts val="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4pPr>
            <a:lvl5pPr marL="0" marR="0" lvl="4" indent="0" algn="l" rtl="0">
              <a:lnSpc>
                <a:spcPct val="100000"/>
              </a:lnSpc>
              <a:spcBef>
                <a:spcPts val="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3423" name="Shape 3423"/>
          <p:cNvSpPr txBox="1">
            <a:spLocks noGrp="1"/>
          </p:cNvSpPr>
          <p:nvPr>
            <p:ph type="sldNum" idx="12"/>
          </p:nvPr>
        </p:nvSpPr>
        <p:spPr>
          <a:xfrm>
            <a:off x="8684439" y="4700867"/>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4498147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92.xml><?xml version="1.0" encoding="utf-8"?>
<p:sldLayout xmlns:a="http://schemas.openxmlformats.org/drawingml/2006/main" xmlns:r="http://schemas.openxmlformats.org/officeDocument/2006/relationships" xmlns:p="http://schemas.openxmlformats.org/presentationml/2006/main">
  <p:cSld name="12_Big number">
    <p:spTree>
      <p:nvGrpSpPr>
        <p:cNvPr id="1" name="Shape 3424"/>
        <p:cNvGrpSpPr/>
        <p:nvPr/>
      </p:nvGrpSpPr>
      <p:grpSpPr>
        <a:xfrm>
          <a:off x="0" y="0"/>
          <a:ext cx="0" cy="0"/>
          <a:chOff x="0" y="0"/>
          <a:chExt cx="0" cy="0"/>
        </a:xfrm>
      </p:grpSpPr>
      <p:sp>
        <p:nvSpPr>
          <p:cNvPr id="3425" name="Shape 3425"/>
          <p:cNvSpPr txBox="1">
            <a:spLocks noGrp="1"/>
          </p:cNvSpPr>
          <p:nvPr>
            <p:ph type="title"/>
          </p:nvPr>
        </p:nvSpPr>
        <p:spPr>
          <a:xfrm>
            <a:off x="311694" y="1106125"/>
            <a:ext cx="8520600" cy="19635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rgbClr val="000000"/>
              </a:buClr>
              <a:buFont typeface="Arial"/>
              <a:buNone/>
              <a:defRPr sz="120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426" name="Shape 3426"/>
          <p:cNvSpPr txBox="1">
            <a:spLocks noGrp="1"/>
          </p:cNvSpPr>
          <p:nvPr>
            <p:ph type="body" idx="1"/>
          </p:nvPr>
        </p:nvSpPr>
        <p:spPr>
          <a:xfrm>
            <a:off x="311694" y="3152225"/>
            <a:ext cx="8520600" cy="1300800"/>
          </a:xfrm>
          <a:prstGeom prst="rect">
            <a:avLst/>
          </a:prstGeom>
          <a:noFill/>
          <a:ln>
            <a:noFill/>
          </a:ln>
        </p:spPr>
        <p:txBody>
          <a:bodyPr lIns="91425" tIns="91425" rIns="91425" bIns="91425" anchor="t" anchorCtr="0"/>
          <a:lstStyle>
            <a:lvl1pPr marL="0" marR="0" lvl="0" indent="0" algn="ctr" rtl="0">
              <a:lnSpc>
                <a:spcPct val="115000"/>
              </a:lnSpc>
              <a:spcBef>
                <a:spcPts val="160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1pPr>
            <a:lvl2pPr marL="0" marR="0" lvl="1" indent="0" algn="ctr" rtl="0">
              <a:lnSpc>
                <a:spcPct val="115000"/>
              </a:lnSpc>
              <a:spcBef>
                <a:spcPts val="160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2pPr>
            <a:lvl3pPr marL="0" marR="0" lvl="2" indent="0" algn="ctr" rtl="0">
              <a:lnSpc>
                <a:spcPct val="115000"/>
              </a:lnSpc>
              <a:spcBef>
                <a:spcPts val="160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3pPr>
            <a:lvl4pPr marL="0" marR="0" lvl="3" indent="0" algn="ctr" rtl="0">
              <a:lnSpc>
                <a:spcPct val="115000"/>
              </a:lnSpc>
              <a:spcBef>
                <a:spcPts val="160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4pPr>
            <a:lvl5pPr marL="0" marR="0" lvl="4" indent="0" algn="ctr" rtl="0">
              <a:lnSpc>
                <a:spcPct val="115000"/>
              </a:lnSpc>
              <a:spcBef>
                <a:spcPts val="160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3427" name="Shape 3427"/>
          <p:cNvSpPr txBox="1">
            <a:spLocks noGrp="1"/>
          </p:cNvSpPr>
          <p:nvPr>
            <p:ph type="sldNum" idx="12"/>
          </p:nvPr>
        </p:nvSpPr>
        <p:spPr>
          <a:xfrm>
            <a:off x="8684439" y="4700867"/>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32908686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93.xml><?xml version="1.0" encoding="utf-8"?>
<p:sldLayout xmlns:a="http://schemas.openxmlformats.org/drawingml/2006/main" xmlns:r="http://schemas.openxmlformats.org/officeDocument/2006/relationships" xmlns:p="http://schemas.openxmlformats.org/presentationml/2006/main">
  <p:cSld name="73_Blank">
    <p:spTree>
      <p:nvGrpSpPr>
        <p:cNvPr id="1" name="Shape 3428"/>
        <p:cNvGrpSpPr/>
        <p:nvPr/>
      </p:nvGrpSpPr>
      <p:grpSpPr>
        <a:xfrm>
          <a:off x="0" y="0"/>
          <a:ext cx="0" cy="0"/>
          <a:chOff x="0" y="0"/>
          <a:chExt cx="0" cy="0"/>
        </a:xfrm>
      </p:grpSpPr>
      <p:sp>
        <p:nvSpPr>
          <p:cNvPr id="3429" name="Shape 3429"/>
          <p:cNvSpPr txBox="1">
            <a:spLocks noGrp="1"/>
          </p:cNvSpPr>
          <p:nvPr>
            <p:ph type="sldNum" idx="12"/>
          </p:nvPr>
        </p:nvSpPr>
        <p:spPr>
          <a:xfrm>
            <a:off x="8684439" y="4700867"/>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20833108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94.xml><?xml version="1.0" encoding="utf-8"?>
<p:sldLayout xmlns:a="http://schemas.openxmlformats.org/drawingml/2006/main" xmlns:r="http://schemas.openxmlformats.org/officeDocument/2006/relationships" xmlns:p="http://schemas.openxmlformats.org/presentationml/2006/main">
  <p:cSld name="12_Intro">
    <p:spTree>
      <p:nvGrpSpPr>
        <p:cNvPr id="1" name="Shape 3430"/>
        <p:cNvGrpSpPr/>
        <p:nvPr/>
      </p:nvGrpSpPr>
      <p:grpSpPr>
        <a:xfrm>
          <a:off x="0" y="0"/>
          <a:ext cx="0" cy="0"/>
          <a:chOff x="0" y="0"/>
          <a:chExt cx="0" cy="0"/>
        </a:xfrm>
      </p:grpSpPr>
      <p:sp>
        <p:nvSpPr>
          <p:cNvPr id="3431" name="Shape 3431"/>
          <p:cNvSpPr/>
          <p:nvPr/>
        </p:nvSpPr>
        <p:spPr>
          <a:xfrm>
            <a:off x="0" y="0"/>
            <a:ext cx="3048000" cy="5143500"/>
          </a:xfrm>
          <a:prstGeom prst="rect">
            <a:avLst/>
          </a:prstGeom>
          <a:solidFill>
            <a:srgbClr val="1AB9A5"/>
          </a:solidFill>
          <a:ln>
            <a:noFill/>
          </a:ln>
        </p:spPr>
        <p:txBody>
          <a:bodyPr lIns="45700" tIns="45700" rIns="45700" bIns="45700" anchor="ctr" anchorCtr="0">
            <a:noAutofit/>
          </a:bodyPr>
          <a:lstStyle/>
          <a:p>
            <a:endParaRPr/>
          </a:p>
        </p:txBody>
      </p:sp>
      <p:pic>
        <p:nvPicPr>
          <p:cNvPr id="3432" name="Shape 3432" descr="Shape 1435"/>
          <p:cNvPicPr preferRelativeResize="0"/>
          <p:nvPr/>
        </p:nvPicPr>
        <p:blipFill rotWithShape="1">
          <a:blip r:embed="rId2">
            <a:alphaModFix/>
          </a:blip>
          <a:srcRect l="10376" t="14302" r="10597" b="6369"/>
          <a:stretch/>
        </p:blipFill>
        <p:spPr>
          <a:xfrm>
            <a:off x="0" y="4793219"/>
            <a:ext cx="891600" cy="350400"/>
          </a:xfrm>
          <a:prstGeom prst="rect">
            <a:avLst/>
          </a:prstGeom>
          <a:noFill/>
          <a:ln>
            <a:noFill/>
          </a:ln>
        </p:spPr>
      </p:pic>
      <p:cxnSp>
        <p:nvCxnSpPr>
          <p:cNvPr id="3433" name="Shape 3433"/>
          <p:cNvCxnSpPr/>
          <p:nvPr/>
        </p:nvCxnSpPr>
        <p:spPr>
          <a:xfrm>
            <a:off x="301137" y="2126466"/>
            <a:ext cx="738900" cy="0"/>
          </a:xfrm>
          <a:prstGeom prst="straightConnector1">
            <a:avLst/>
          </a:prstGeom>
          <a:noFill/>
          <a:ln w="38100" cap="flat" cmpd="sng">
            <a:solidFill>
              <a:srgbClr val="00253E"/>
            </a:solidFill>
            <a:prstDash val="solid"/>
            <a:round/>
            <a:headEnd type="none" w="med" len="med"/>
            <a:tailEnd type="none" w="med" len="med"/>
          </a:ln>
        </p:spPr>
      </p:cxnSp>
      <p:sp>
        <p:nvSpPr>
          <p:cNvPr id="3434" name="Shape 3434"/>
          <p:cNvSpPr txBox="1">
            <a:spLocks noGrp="1"/>
          </p:cNvSpPr>
          <p:nvPr>
            <p:ph type="title"/>
          </p:nvPr>
        </p:nvSpPr>
        <p:spPr>
          <a:xfrm>
            <a:off x="220475" y="449002"/>
            <a:ext cx="2751300" cy="15744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rgbClr val="00253E"/>
              </a:buClr>
              <a:buFont typeface="Proxima Nova"/>
              <a:buNone/>
              <a:defRPr sz="2500" b="1" i="0" u="none" strike="noStrike" cap="none">
                <a:solidFill>
                  <a:srgbClr val="00253E"/>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cxnSp>
        <p:nvCxnSpPr>
          <p:cNvPr id="3435" name="Shape 3435"/>
          <p:cNvCxnSpPr/>
          <p:nvPr/>
        </p:nvCxnSpPr>
        <p:spPr>
          <a:xfrm>
            <a:off x="3040955" y="-214527"/>
            <a:ext cx="0" cy="119700"/>
          </a:xfrm>
          <a:prstGeom prst="straightConnector1">
            <a:avLst/>
          </a:prstGeom>
          <a:noFill/>
          <a:ln w="9525" cap="flat" cmpd="sng">
            <a:solidFill>
              <a:srgbClr val="FFFFFF"/>
            </a:solidFill>
            <a:prstDash val="solid"/>
            <a:round/>
            <a:headEnd type="none" w="med" len="med"/>
            <a:tailEnd type="none" w="med" len="med"/>
          </a:ln>
        </p:spPr>
      </p:cxnSp>
      <p:sp>
        <p:nvSpPr>
          <p:cNvPr id="3436" name="Shape 3436"/>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15988901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95.xml><?xml version="1.0" encoding="utf-8"?>
<p:sldLayout xmlns:a="http://schemas.openxmlformats.org/drawingml/2006/main" xmlns:r="http://schemas.openxmlformats.org/officeDocument/2006/relationships" xmlns:p="http://schemas.openxmlformats.org/presentationml/2006/main">
  <p:cSld name="12_Body w/ Support">
    <p:spTree>
      <p:nvGrpSpPr>
        <p:cNvPr id="1" name="Shape 3437"/>
        <p:cNvGrpSpPr/>
        <p:nvPr/>
      </p:nvGrpSpPr>
      <p:grpSpPr>
        <a:xfrm>
          <a:off x="0" y="0"/>
          <a:ext cx="0" cy="0"/>
          <a:chOff x="0" y="0"/>
          <a:chExt cx="0" cy="0"/>
        </a:xfrm>
      </p:grpSpPr>
      <p:pic>
        <p:nvPicPr>
          <p:cNvPr id="3438" name="Shape 3438" descr="Shape 1441"/>
          <p:cNvPicPr preferRelativeResize="0"/>
          <p:nvPr/>
        </p:nvPicPr>
        <p:blipFill rotWithShape="1">
          <a:blip r:embed="rId2">
            <a:alphaModFix/>
          </a:blip>
          <a:srcRect/>
          <a:stretch/>
        </p:blipFill>
        <p:spPr>
          <a:xfrm>
            <a:off x="-10" y="4772092"/>
            <a:ext cx="897000" cy="371400"/>
          </a:xfrm>
          <a:prstGeom prst="rect">
            <a:avLst/>
          </a:prstGeom>
          <a:noFill/>
          <a:ln>
            <a:noFill/>
          </a:ln>
        </p:spPr>
      </p:pic>
      <p:cxnSp>
        <p:nvCxnSpPr>
          <p:cNvPr id="3439" name="Shape 3439"/>
          <p:cNvCxnSpPr/>
          <p:nvPr/>
        </p:nvCxnSpPr>
        <p:spPr>
          <a:xfrm rot="10800000">
            <a:off x="6098537" y="925301"/>
            <a:ext cx="0" cy="3807600"/>
          </a:xfrm>
          <a:prstGeom prst="straightConnector1">
            <a:avLst/>
          </a:prstGeom>
          <a:noFill/>
          <a:ln w="19050" cap="flat" cmpd="sng">
            <a:solidFill>
              <a:srgbClr val="D9D9D9"/>
            </a:solidFill>
            <a:prstDash val="solid"/>
            <a:round/>
            <a:headEnd type="none" w="med" len="med"/>
            <a:tailEnd type="none" w="med" len="med"/>
          </a:ln>
        </p:spPr>
      </p:cxnSp>
      <p:cxnSp>
        <p:nvCxnSpPr>
          <p:cNvPr id="3440" name="Shape 3440"/>
          <p:cNvCxnSpPr/>
          <p:nvPr/>
        </p:nvCxnSpPr>
        <p:spPr>
          <a:xfrm>
            <a:off x="6096000" y="-214527"/>
            <a:ext cx="0" cy="119700"/>
          </a:xfrm>
          <a:prstGeom prst="straightConnector1">
            <a:avLst/>
          </a:prstGeom>
          <a:noFill/>
          <a:ln w="9525" cap="flat" cmpd="sng">
            <a:solidFill>
              <a:srgbClr val="FFFFFF"/>
            </a:solidFill>
            <a:prstDash val="solid"/>
            <a:round/>
            <a:headEnd type="none" w="med" len="med"/>
            <a:tailEnd type="none" w="med" len="med"/>
          </a:ln>
        </p:spPr>
      </p:cxnSp>
      <p:sp>
        <p:nvSpPr>
          <p:cNvPr id="3441" name="Shape 3441"/>
          <p:cNvSpPr txBox="1">
            <a:spLocks noGrp="1"/>
          </p:cNvSpPr>
          <p:nvPr>
            <p:ph type="title"/>
          </p:nvPr>
        </p:nvSpPr>
        <p:spPr>
          <a:xfrm>
            <a:off x="253550" y="151268"/>
            <a:ext cx="8663100" cy="557700"/>
          </a:xfrm>
          <a:prstGeom prst="rect">
            <a:avLst/>
          </a:prstGeom>
          <a:noFill/>
          <a:ln>
            <a:noFill/>
          </a:ln>
        </p:spPr>
        <p:txBody>
          <a:bodyPr lIns="91425" tIns="91425" rIns="91425" bIns="91425" anchor="t" anchorCtr="0"/>
          <a:lstStyle>
            <a:lvl1pPr marL="0" marR="0" lvl="0" indent="0" algn="ctr" rtl="0">
              <a:lnSpc>
                <a:spcPct val="100000"/>
              </a:lnSpc>
              <a:spcBef>
                <a:spcPts val="0"/>
              </a:spcBef>
              <a:spcAft>
                <a:spcPts val="0"/>
              </a:spcAft>
              <a:buClr>
                <a:srgbClr val="00253E"/>
              </a:buClr>
              <a:buFont typeface="Proxima Nova"/>
              <a:buNone/>
              <a:defRPr sz="2500" b="1" i="0" u="none" strike="noStrike" cap="none">
                <a:solidFill>
                  <a:srgbClr val="00253E"/>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442" name="Shape 3442"/>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9373362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96.xml><?xml version="1.0" encoding="utf-8"?>
<p:sldLayout xmlns:a="http://schemas.openxmlformats.org/drawingml/2006/main" xmlns:r="http://schemas.openxmlformats.org/officeDocument/2006/relationships" xmlns:p="http://schemas.openxmlformats.org/presentationml/2006/main">
  <p:cSld name="12_Body w/ Image">
    <p:spTree>
      <p:nvGrpSpPr>
        <p:cNvPr id="1" name="Shape 3443"/>
        <p:cNvGrpSpPr/>
        <p:nvPr/>
      </p:nvGrpSpPr>
      <p:grpSpPr>
        <a:xfrm>
          <a:off x="0" y="0"/>
          <a:ext cx="0" cy="0"/>
          <a:chOff x="0" y="0"/>
          <a:chExt cx="0" cy="0"/>
        </a:xfrm>
      </p:grpSpPr>
      <p:sp>
        <p:nvSpPr>
          <p:cNvPr id="3444" name="Shape 3444"/>
          <p:cNvSpPr/>
          <p:nvPr/>
        </p:nvSpPr>
        <p:spPr>
          <a:xfrm>
            <a:off x="6096000" y="0"/>
            <a:ext cx="3048000" cy="5143500"/>
          </a:xfrm>
          <a:prstGeom prst="rect">
            <a:avLst/>
          </a:prstGeom>
          <a:solidFill>
            <a:srgbClr val="EFEFEF"/>
          </a:solidFill>
          <a:ln>
            <a:noFill/>
          </a:ln>
        </p:spPr>
        <p:txBody>
          <a:bodyPr lIns="45700" tIns="45700" rIns="45700" bIns="45700" anchor="ctr" anchorCtr="0">
            <a:noAutofit/>
          </a:bodyPr>
          <a:lstStyle/>
          <a:p>
            <a:endParaRPr/>
          </a:p>
        </p:txBody>
      </p:sp>
      <p:sp>
        <p:nvSpPr>
          <p:cNvPr id="3445" name="Shape 3445"/>
          <p:cNvSpPr txBox="1"/>
          <p:nvPr/>
        </p:nvSpPr>
        <p:spPr>
          <a:xfrm>
            <a:off x="6096000" y="2114150"/>
            <a:ext cx="3048000" cy="345300"/>
          </a:xfrm>
          <a:prstGeom prst="rect">
            <a:avLst/>
          </a:prstGeom>
          <a:noFill/>
          <a:ln>
            <a:noFill/>
          </a:ln>
        </p:spPr>
        <p:txBody>
          <a:bodyPr lIns="45675" tIns="45675" rIns="45675" bIns="45675" anchor="t" anchorCtr="0">
            <a:noAutofit/>
          </a:bodyPr>
          <a:lstStyle/>
          <a:p>
            <a:pPr algn="ctr">
              <a:lnSpc>
                <a:spcPct val="110000"/>
              </a:lnSpc>
              <a:buClr>
                <a:srgbClr val="999999"/>
              </a:buClr>
              <a:buSzPct val="25000"/>
              <a:buFont typeface="Permanent Marker"/>
              <a:buNone/>
            </a:pPr>
            <a:r>
              <a:rPr lang="en" sz="1800" b="1">
                <a:solidFill>
                  <a:srgbClr val="999999"/>
                </a:solidFill>
                <a:latin typeface="Permanent Marker"/>
                <a:ea typeface="Permanent Marker"/>
                <a:cs typeface="Permanent Marker"/>
                <a:sym typeface="Permanent Marker"/>
              </a:rPr>
              <a:t>Cover with Image</a:t>
            </a:r>
          </a:p>
        </p:txBody>
      </p:sp>
      <p:pic>
        <p:nvPicPr>
          <p:cNvPr id="3446" name="Shape 3446" descr="Shape 1449"/>
          <p:cNvPicPr preferRelativeResize="0"/>
          <p:nvPr/>
        </p:nvPicPr>
        <p:blipFill rotWithShape="1">
          <a:blip r:embed="rId2">
            <a:alphaModFix/>
          </a:blip>
          <a:srcRect/>
          <a:stretch/>
        </p:blipFill>
        <p:spPr>
          <a:xfrm>
            <a:off x="-10" y="4772092"/>
            <a:ext cx="897000" cy="371400"/>
          </a:xfrm>
          <a:prstGeom prst="rect">
            <a:avLst/>
          </a:prstGeom>
          <a:noFill/>
          <a:ln>
            <a:noFill/>
          </a:ln>
        </p:spPr>
      </p:pic>
      <p:cxnSp>
        <p:nvCxnSpPr>
          <p:cNvPr id="3447" name="Shape 3447"/>
          <p:cNvCxnSpPr/>
          <p:nvPr/>
        </p:nvCxnSpPr>
        <p:spPr>
          <a:xfrm>
            <a:off x="6088028" y="-214527"/>
            <a:ext cx="0" cy="119700"/>
          </a:xfrm>
          <a:prstGeom prst="straightConnector1">
            <a:avLst/>
          </a:prstGeom>
          <a:noFill/>
          <a:ln w="9525" cap="flat" cmpd="sng">
            <a:solidFill>
              <a:srgbClr val="FFFFFF"/>
            </a:solidFill>
            <a:prstDash val="solid"/>
            <a:round/>
            <a:headEnd type="none" w="med" len="med"/>
            <a:tailEnd type="none" w="med" len="med"/>
          </a:ln>
        </p:spPr>
      </p:cxnSp>
      <p:sp>
        <p:nvSpPr>
          <p:cNvPr id="3448" name="Shape 3448"/>
          <p:cNvSpPr txBox="1">
            <a:spLocks noGrp="1"/>
          </p:cNvSpPr>
          <p:nvPr>
            <p:ph type="title"/>
          </p:nvPr>
        </p:nvSpPr>
        <p:spPr>
          <a:xfrm>
            <a:off x="253550" y="151268"/>
            <a:ext cx="5842500" cy="557700"/>
          </a:xfrm>
          <a:prstGeom prst="rect">
            <a:avLst/>
          </a:prstGeom>
          <a:noFill/>
          <a:ln>
            <a:noFill/>
          </a:ln>
        </p:spPr>
        <p:txBody>
          <a:bodyPr lIns="91425" tIns="91425" rIns="91425" bIns="91425" anchor="t" anchorCtr="0"/>
          <a:lstStyle>
            <a:lvl1pPr marL="0" marR="0" lvl="0" indent="0" algn="ctr" rtl="0">
              <a:lnSpc>
                <a:spcPct val="100000"/>
              </a:lnSpc>
              <a:spcBef>
                <a:spcPts val="0"/>
              </a:spcBef>
              <a:spcAft>
                <a:spcPts val="0"/>
              </a:spcAft>
              <a:buClr>
                <a:srgbClr val="00253E"/>
              </a:buClr>
              <a:buFont typeface="Proxima Nova"/>
              <a:buNone/>
              <a:defRPr sz="2500" b="1" i="0" u="none" strike="noStrike" cap="none">
                <a:solidFill>
                  <a:srgbClr val="00253E"/>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449" name="Shape 3449"/>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41380400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97.xml><?xml version="1.0" encoding="utf-8"?>
<p:sldLayout xmlns:a="http://schemas.openxmlformats.org/drawingml/2006/main" xmlns:r="http://schemas.openxmlformats.org/officeDocument/2006/relationships" xmlns:p="http://schemas.openxmlformats.org/presentationml/2006/main">
  <p:cSld name="74_Blank">
    <p:spTree>
      <p:nvGrpSpPr>
        <p:cNvPr id="1" name="Shape 3450"/>
        <p:cNvGrpSpPr/>
        <p:nvPr/>
      </p:nvGrpSpPr>
      <p:grpSpPr>
        <a:xfrm>
          <a:off x="0" y="0"/>
          <a:ext cx="0" cy="0"/>
          <a:chOff x="0" y="0"/>
          <a:chExt cx="0" cy="0"/>
        </a:xfrm>
      </p:grpSpPr>
      <p:sp>
        <p:nvSpPr>
          <p:cNvPr id="3451" name="Shape 3451"/>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37762012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98.xml><?xml version="1.0" encoding="utf-8"?>
<p:sldLayout xmlns:a="http://schemas.openxmlformats.org/drawingml/2006/main" xmlns:r="http://schemas.openxmlformats.org/officeDocument/2006/relationships" xmlns:p="http://schemas.openxmlformats.org/presentationml/2006/main">
  <p:cSld name="12_Dark Mode — TESTING">
    <p:bg>
      <p:bgPr>
        <a:solidFill>
          <a:srgbClr val="00253E"/>
        </a:solidFill>
        <a:effectLst/>
      </p:bgPr>
    </p:bg>
    <p:spTree>
      <p:nvGrpSpPr>
        <p:cNvPr id="1" name="Shape 3452"/>
        <p:cNvGrpSpPr/>
        <p:nvPr/>
      </p:nvGrpSpPr>
      <p:grpSpPr>
        <a:xfrm>
          <a:off x="0" y="0"/>
          <a:ext cx="0" cy="0"/>
          <a:chOff x="0" y="0"/>
          <a:chExt cx="0" cy="0"/>
        </a:xfrm>
      </p:grpSpPr>
      <p:pic>
        <p:nvPicPr>
          <p:cNvPr id="3453" name="Shape 3453" descr="Shape 1456"/>
          <p:cNvPicPr preferRelativeResize="0"/>
          <p:nvPr/>
        </p:nvPicPr>
        <p:blipFill rotWithShape="1">
          <a:blip r:embed="rId2">
            <a:alphaModFix/>
          </a:blip>
          <a:srcRect l="10376" t="14302" r="10597" b="6369"/>
          <a:stretch/>
        </p:blipFill>
        <p:spPr>
          <a:xfrm>
            <a:off x="0" y="4793219"/>
            <a:ext cx="891600" cy="350400"/>
          </a:xfrm>
          <a:prstGeom prst="rect">
            <a:avLst/>
          </a:prstGeom>
          <a:noFill/>
          <a:ln>
            <a:noFill/>
          </a:ln>
        </p:spPr>
      </p:pic>
      <p:sp>
        <p:nvSpPr>
          <p:cNvPr id="3454" name="Shape 3454"/>
          <p:cNvSpPr txBox="1">
            <a:spLocks noGrp="1"/>
          </p:cNvSpPr>
          <p:nvPr>
            <p:ph type="title"/>
          </p:nvPr>
        </p:nvSpPr>
        <p:spPr>
          <a:xfrm>
            <a:off x="668800" y="925119"/>
            <a:ext cx="7796700" cy="3305100"/>
          </a:xfrm>
          <a:prstGeom prst="rect">
            <a:avLst/>
          </a:prstGeom>
          <a:noFill/>
          <a:ln>
            <a:noFill/>
          </a:ln>
        </p:spPr>
        <p:txBody>
          <a:bodyPr lIns="91425" tIns="91425" rIns="91425" bIns="91425" anchor="ctr" anchorCtr="0"/>
          <a:lstStyle>
            <a:lvl1pPr marL="0" marR="0" lvl="0" indent="0" algn="ctr" rtl="0">
              <a:lnSpc>
                <a:spcPct val="110000"/>
              </a:lnSpc>
              <a:spcBef>
                <a:spcPts val="0"/>
              </a:spcBef>
              <a:spcAft>
                <a:spcPts val="0"/>
              </a:spcAft>
              <a:buClr>
                <a:srgbClr val="FFFFFF"/>
              </a:buClr>
              <a:buFont typeface="Proxima Nova"/>
              <a:buNone/>
              <a:defRPr sz="2500" b="0" i="0" u="none" strike="noStrike" cap="none">
                <a:solidFill>
                  <a:srgbClr val="FFFFFF"/>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455" name="Shape 3455"/>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23623601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99.xml><?xml version="1.0" encoding="utf-8"?>
<p:sldLayout xmlns:a="http://schemas.openxmlformats.org/drawingml/2006/main" xmlns:r="http://schemas.openxmlformats.org/officeDocument/2006/relationships" xmlns:p="http://schemas.openxmlformats.org/presentationml/2006/main">
  <p:cSld name="16_Title Only">
    <p:spTree>
      <p:nvGrpSpPr>
        <p:cNvPr id="1" name="Shape 3456"/>
        <p:cNvGrpSpPr/>
        <p:nvPr/>
      </p:nvGrpSpPr>
      <p:grpSpPr>
        <a:xfrm>
          <a:off x="0" y="0"/>
          <a:ext cx="0" cy="0"/>
          <a:chOff x="0" y="0"/>
          <a:chExt cx="0" cy="0"/>
        </a:xfrm>
      </p:grpSpPr>
      <p:sp>
        <p:nvSpPr>
          <p:cNvPr id="3457" name="Shape 3457"/>
          <p:cNvSpPr/>
          <p:nvPr/>
        </p:nvSpPr>
        <p:spPr>
          <a:xfrm>
            <a:off x="0" y="4629148"/>
            <a:ext cx="9144000" cy="385800"/>
          </a:xfrm>
          <a:prstGeom prst="rect">
            <a:avLst/>
          </a:prstGeom>
          <a:solidFill>
            <a:srgbClr val="00786E"/>
          </a:solidFill>
          <a:ln>
            <a:noFill/>
          </a:ln>
        </p:spPr>
        <p:txBody>
          <a:bodyPr lIns="45700" tIns="45700" rIns="45700" bIns="45700" anchor="ctr" anchorCtr="0">
            <a:noAutofit/>
          </a:bodyPr>
          <a:lstStyle/>
          <a:p>
            <a:pPr>
              <a:buClr>
                <a:srgbClr val="FFFFFF"/>
              </a:buClr>
            </a:pPr>
            <a:endParaRPr sz="1800">
              <a:solidFill>
                <a:srgbClr val="FFFFFF"/>
              </a:solidFill>
            </a:endParaRPr>
          </a:p>
        </p:txBody>
      </p:sp>
      <p:sp>
        <p:nvSpPr>
          <p:cNvPr id="3458" name="Shape 3458"/>
          <p:cNvSpPr txBox="1">
            <a:spLocks noGrp="1"/>
          </p:cNvSpPr>
          <p:nvPr>
            <p:ph type="title"/>
          </p:nvPr>
        </p:nvSpPr>
        <p:spPr>
          <a:xfrm>
            <a:off x="366710" y="325435"/>
            <a:ext cx="8410500" cy="554100"/>
          </a:xfrm>
          <a:prstGeom prst="rect">
            <a:avLst/>
          </a:prstGeom>
          <a:noFill/>
          <a:ln>
            <a:noFill/>
          </a:ln>
        </p:spPr>
        <p:txBody>
          <a:bodyPr lIns="91425" tIns="91425" rIns="91425" bIns="91425" anchor="t" anchorCtr="0"/>
          <a:lstStyle>
            <a:lvl1pPr marL="0" marR="0" lvl="0" indent="0" algn="l" rtl="0">
              <a:lnSpc>
                <a:spcPct val="90000"/>
              </a:lnSpc>
              <a:spcBef>
                <a:spcPts val="0"/>
              </a:spcBef>
              <a:spcAft>
                <a:spcPts val="0"/>
              </a:spcAft>
              <a:buClr>
                <a:srgbClr val="008881"/>
              </a:buClr>
              <a:buFont typeface="Avenir"/>
              <a:buNone/>
              <a:defRPr sz="3200" b="0" i="0" u="none" strike="noStrike" cap="none">
                <a:solidFill>
                  <a:srgbClr val="008881"/>
                </a:solidFill>
                <a:latin typeface="Avenir"/>
                <a:ea typeface="Avenir"/>
                <a:cs typeface="Avenir"/>
                <a:sym typeface="Avenir"/>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459" name="Shape 3459"/>
          <p:cNvSpPr txBox="1"/>
          <p:nvPr/>
        </p:nvSpPr>
        <p:spPr>
          <a:xfrm>
            <a:off x="366712" y="5043846"/>
            <a:ext cx="2274900" cy="126900"/>
          </a:xfrm>
          <a:prstGeom prst="rect">
            <a:avLst/>
          </a:prstGeom>
          <a:noFill/>
          <a:ln>
            <a:noFill/>
          </a:ln>
        </p:spPr>
        <p:txBody>
          <a:bodyPr lIns="0" tIns="0" rIns="0" bIns="0" anchor="t" anchorCtr="0">
            <a:noAutofit/>
          </a:bodyPr>
          <a:lstStyle/>
          <a:p>
            <a:pPr>
              <a:buClr>
                <a:srgbClr val="808080"/>
              </a:buClr>
              <a:buSzPct val="25000"/>
            </a:pPr>
            <a:r>
              <a:rPr lang="en" sz="600">
                <a:solidFill>
                  <a:srgbClr val="808080"/>
                </a:solidFill>
              </a:rPr>
              <a:t>© Copyright 2014 Pivotal. All rights reserved.</a:t>
            </a:r>
          </a:p>
        </p:txBody>
      </p:sp>
      <p:pic>
        <p:nvPicPr>
          <p:cNvPr id="3460" name="Shape 3460" descr="Shape 1463"/>
          <p:cNvPicPr preferRelativeResize="0"/>
          <p:nvPr/>
        </p:nvPicPr>
        <p:blipFill rotWithShape="1">
          <a:blip r:embed="rId2">
            <a:alphaModFix/>
          </a:blip>
          <a:srcRect/>
          <a:stretch/>
        </p:blipFill>
        <p:spPr>
          <a:xfrm>
            <a:off x="7937764" y="4709392"/>
            <a:ext cx="965100" cy="228600"/>
          </a:xfrm>
          <a:prstGeom prst="rect">
            <a:avLst/>
          </a:prstGeom>
          <a:noFill/>
          <a:ln>
            <a:noFill/>
          </a:ln>
        </p:spPr>
      </p:pic>
      <p:sp>
        <p:nvSpPr>
          <p:cNvPr id="3461" name="Shape 3461"/>
          <p:cNvSpPr txBox="1">
            <a:spLocks noGrp="1"/>
          </p:cNvSpPr>
          <p:nvPr>
            <p:ph type="sldNum" idx="12"/>
          </p:nvPr>
        </p:nvSpPr>
        <p:spPr>
          <a:xfrm>
            <a:off x="8959846" y="5021491"/>
            <a:ext cx="126900" cy="126900"/>
          </a:xfrm>
          <a:prstGeom prst="rect">
            <a:avLst/>
          </a:prstGeom>
          <a:noFill/>
          <a:ln>
            <a:noFill/>
          </a:ln>
        </p:spPr>
        <p:txBody>
          <a:bodyPr lIns="0" tIns="0" rIns="0" bIns="0" anchor="t" anchorCtr="0">
            <a:noAutofit/>
          </a:bodyPr>
          <a:lstStyle/>
          <a:p>
            <a:pPr algn="r">
              <a:buClr>
                <a:srgbClr val="808080"/>
              </a:buClr>
              <a:buSzPct val="25000"/>
              <a:buFont typeface="Arial"/>
              <a:buNone/>
            </a:pPr>
            <a:fld id="{00000000-1234-1234-1234-123412341234}" type="slidenum">
              <a:rPr lang="en" sz="800">
                <a:solidFill>
                  <a:srgbClr val="808080"/>
                </a:solidFill>
              </a:rPr>
              <a:pPr algn="r">
                <a:buClr>
                  <a:srgbClr val="808080"/>
                </a:buClr>
                <a:buSzPct val="25000"/>
                <a:buFont typeface="Arial"/>
                <a:buNone/>
              </a:pPr>
              <a:t>‹#›</a:t>
            </a:fld>
            <a:endParaRPr lang="en" sz="800">
              <a:solidFill>
                <a:srgbClr val="808080"/>
              </a:solidFill>
            </a:endParaRPr>
          </a:p>
        </p:txBody>
      </p:sp>
    </p:spTree>
    <p:extLst>
      <p:ext uri="{BB962C8B-B14F-4D97-AF65-F5344CB8AC3E}">
        <p14:creationId xmlns:p14="http://schemas.microsoft.com/office/powerpoint/2010/main" val="25434703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Shape 2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cSld name="Title 3 1 1">
    <p:bg>
      <p:bgPr>
        <a:solidFill>
          <a:schemeClr val="lt2"/>
        </a:solidFill>
        <a:effectLst/>
      </p:bgPr>
    </p:bg>
    <p:spTree>
      <p:nvGrpSpPr>
        <p:cNvPr id="1" name="Shape 1339"/>
        <p:cNvGrpSpPr/>
        <p:nvPr/>
      </p:nvGrpSpPr>
      <p:grpSpPr>
        <a:xfrm>
          <a:off x="0" y="0"/>
          <a:ext cx="0" cy="0"/>
          <a:chOff x="0" y="0"/>
          <a:chExt cx="0" cy="0"/>
        </a:xfrm>
      </p:grpSpPr>
      <p:pic>
        <p:nvPicPr>
          <p:cNvPr id="1340" name="Shape 1340" descr="SiliconValley-01.jpg"/>
          <p:cNvPicPr preferRelativeResize="0"/>
          <p:nvPr/>
        </p:nvPicPr>
        <p:blipFill rotWithShape="1">
          <a:blip r:embed="rId2">
            <a:alphaModFix/>
          </a:blip>
          <a:srcRect t="1976" r="25810" b="31254"/>
          <a:stretch/>
        </p:blipFill>
        <p:spPr>
          <a:xfrm>
            <a:off x="0" y="0"/>
            <a:ext cx="9144000" cy="5143500"/>
          </a:xfrm>
          <a:prstGeom prst="rect">
            <a:avLst/>
          </a:prstGeom>
          <a:noFill/>
          <a:ln>
            <a:noFill/>
          </a:ln>
        </p:spPr>
      </p:pic>
      <p:sp>
        <p:nvSpPr>
          <p:cNvPr id="1341" name="Shape 1341"/>
          <p:cNvSpPr/>
          <p:nvPr/>
        </p:nvSpPr>
        <p:spPr>
          <a:xfrm>
            <a:off x="0" y="-25"/>
            <a:ext cx="9144000" cy="5143500"/>
          </a:xfrm>
          <a:prstGeom prst="rect">
            <a:avLst/>
          </a:prstGeom>
          <a:gradFill>
            <a:gsLst>
              <a:gs pos="0">
                <a:srgbClr val="1AB9A5"/>
              </a:gs>
              <a:gs pos="10000">
                <a:srgbClr val="1AB9A5"/>
              </a:gs>
              <a:gs pos="100000">
                <a:srgbClr val="1AB9A5">
                  <a:alpha val="74509"/>
                </a:srgbClr>
              </a:gs>
            </a:gsLst>
            <a:lin ang="0" scaled="0"/>
          </a:gradFill>
          <a:ln>
            <a:noFill/>
          </a:ln>
        </p:spPr>
        <p:txBody>
          <a:bodyPr lIns="91425" tIns="45700" rIns="91425" bIns="45700" anchor="ctr" anchorCtr="0">
            <a:noAutofit/>
          </a:bodyPr>
          <a:lstStyle/>
          <a:p>
            <a:pPr algn="ctr"/>
            <a:endParaRPr sz="1800">
              <a:solidFill>
                <a:srgbClr val="A9DBD6"/>
              </a:solidFill>
            </a:endParaRPr>
          </a:p>
        </p:txBody>
      </p:sp>
      <p:sp>
        <p:nvSpPr>
          <p:cNvPr id="1342" name="Shape 1342"/>
          <p:cNvSpPr txBox="1"/>
          <p:nvPr/>
        </p:nvSpPr>
        <p:spPr>
          <a:xfrm>
            <a:off x="6402862" y="4782060"/>
            <a:ext cx="2656799" cy="195600"/>
          </a:xfrm>
          <a:prstGeom prst="rect">
            <a:avLst/>
          </a:prstGeom>
          <a:noFill/>
          <a:ln>
            <a:noFill/>
          </a:ln>
        </p:spPr>
        <p:txBody>
          <a:bodyPr lIns="91425" tIns="91425" rIns="91425" bIns="91425" anchor="t" anchorCtr="0">
            <a:noAutofit/>
          </a:bodyPr>
          <a:lstStyle/>
          <a:p>
            <a:pPr algn="r">
              <a:buClrTx/>
              <a:buFontTx/>
              <a:buNone/>
            </a:pPr>
            <a:r>
              <a:rPr lang="en" sz="700">
                <a:solidFill>
                  <a:srgbClr val="D5EDEA"/>
                </a:solidFill>
                <a:latin typeface="Proxima Nova"/>
                <a:ea typeface="Proxima Nova"/>
                <a:cs typeface="Proxima Nova"/>
                <a:sym typeface="Proxima Nova"/>
              </a:rPr>
              <a:t>© Copyright 2017 Pivotal Software, Inc. All rights Reserved.</a:t>
            </a:r>
          </a:p>
          <a:p>
            <a:pPr>
              <a:buClrTx/>
              <a:buFontTx/>
              <a:buNone/>
            </a:pPr>
            <a:endParaRPr sz="700">
              <a:solidFill>
                <a:srgbClr val="D5EDEA"/>
              </a:solidFill>
              <a:latin typeface="Proxima Nova"/>
              <a:ea typeface="Proxima Nova"/>
              <a:cs typeface="Proxima Nova"/>
              <a:sym typeface="Proxima Nova"/>
            </a:endParaRPr>
          </a:p>
        </p:txBody>
      </p:sp>
      <p:sp>
        <p:nvSpPr>
          <p:cNvPr id="1343" name="Shape 1343"/>
          <p:cNvSpPr txBox="1">
            <a:spLocks noGrp="1"/>
          </p:cNvSpPr>
          <p:nvPr>
            <p:ph type="title"/>
          </p:nvPr>
        </p:nvSpPr>
        <p:spPr>
          <a:xfrm>
            <a:off x="668800" y="2538500"/>
            <a:ext cx="7796700" cy="1529400"/>
          </a:xfrm>
          <a:prstGeom prst="rect">
            <a:avLst/>
          </a:prstGeom>
          <a:noFill/>
          <a:ln>
            <a:noFill/>
          </a:ln>
        </p:spPr>
        <p:txBody>
          <a:bodyPr lIns="91425" tIns="91425" rIns="91425" bIns="91425" anchor="t" anchorCtr="0"/>
          <a:lstStyle>
            <a:lvl1pPr lvl="0" algn="ctr" rtl="0">
              <a:spcBef>
                <a:spcPts val="0"/>
              </a:spcBef>
              <a:buNone/>
              <a:defRPr sz="2500">
                <a:solidFill>
                  <a:schemeClr val="dk1"/>
                </a:solidFill>
                <a:latin typeface="Proxima Nova"/>
                <a:ea typeface="Proxima Nova"/>
                <a:cs typeface="Proxima Nova"/>
                <a:sym typeface="Proxima Nova"/>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cxnSp>
        <p:nvCxnSpPr>
          <p:cNvPr id="1344" name="Shape 1344"/>
          <p:cNvCxnSpPr/>
          <p:nvPr/>
        </p:nvCxnSpPr>
        <p:spPr>
          <a:xfrm>
            <a:off x="4202556" y="2323836"/>
            <a:ext cx="738900" cy="0"/>
          </a:xfrm>
          <a:prstGeom prst="straightConnector1">
            <a:avLst/>
          </a:prstGeom>
          <a:noFill/>
          <a:ln w="38100" cap="flat" cmpd="sng">
            <a:solidFill>
              <a:srgbClr val="FFFFFF"/>
            </a:solidFill>
            <a:prstDash val="solid"/>
            <a:round/>
            <a:headEnd type="none" w="med" len="med"/>
            <a:tailEnd type="none" w="med" len="med"/>
          </a:ln>
        </p:spPr>
      </p:cxnSp>
      <p:grpSp>
        <p:nvGrpSpPr>
          <p:cNvPr id="1345" name="Shape 1345"/>
          <p:cNvGrpSpPr/>
          <p:nvPr/>
        </p:nvGrpSpPr>
        <p:grpSpPr>
          <a:xfrm>
            <a:off x="3681219" y="1510641"/>
            <a:ext cx="1866239" cy="437130"/>
            <a:chOff x="1841475" y="2392725"/>
            <a:chExt cx="3928925" cy="920275"/>
          </a:xfrm>
        </p:grpSpPr>
        <p:sp>
          <p:nvSpPr>
            <p:cNvPr id="1346" name="Shape 1346"/>
            <p:cNvSpPr/>
            <p:nvPr/>
          </p:nvSpPr>
          <p:spPr>
            <a:xfrm>
              <a:off x="2574175" y="2392725"/>
              <a:ext cx="139950" cy="905175"/>
            </a:xfrm>
            <a:custGeom>
              <a:avLst/>
              <a:gdLst/>
              <a:ahLst/>
              <a:cxnLst/>
              <a:rect l="0" t="0" r="0" b="0"/>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lIns="91425" tIns="91425" rIns="91425" bIns="91425" anchor="ctr" anchorCtr="0">
              <a:noAutofit/>
            </a:bodyPr>
            <a:lstStyle/>
            <a:p>
              <a:pPr>
                <a:buClrTx/>
                <a:buFontTx/>
                <a:buNone/>
              </a:pPr>
              <a:endParaRPr/>
            </a:p>
          </p:txBody>
        </p:sp>
        <p:sp>
          <p:nvSpPr>
            <p:cNvPr id="1347" name="Shape 1347"/>
            <p:cNvSpPr/>
            <p:nvPr/>
          </p:nvSpPr>
          <p:spPr>
            <a:xfrm>
              <a:off x="2816875" y="2626700"/>
              <a:ext cx="703700" cy="686300"/>
            </a:xfrm>
            <a:custGeom>
              <a:avLst/>
              <a:gdLst/>
              <a:ahLst/>
              <a:cxnLst/>
              <a:rect l="0" t="0" r="0" b="0"/>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lIns="91425" tIns="91425" rIns="91425" bIns="91425" anchor="ctr" anchorCtr="0">
              <a:noAutofit/>
            </a:bodyPr>
            <a:lstStyle/>
            <a:p>
              <a:pPr>
                <a:buClrTx/>
                <a:buFontTx/>
                <a:buNone/>
              </a:pPr>
              <a:endParaRPr/>
            </a:p>
          </p:txBody>
        </p:sp>
        <p:sp>
          <p:nvSpPr>
            <p:cNvPr id="1348" name="Shape 1348"/>
            <p:cNvSpPr/>
            <p:nvPr/>
          </p:nvSpPr>
          <p:spPr>
            <a:xfrm>
              <a:off x="3557125" y="2626700"/>
              <a:ext cx="614900" cy="685700"/>
            </a:xfrm>
            <a:custGeom>
              <a:avLst/>
              <a:gdLst/>
              <a:ahLst/>
              <a:cxnLst/>
              <a:rect l="0" t="0" r="0" b="0"/>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lIns="91425" tIns="91425" rIns="91425" bIns="91425" anchor="ctr" anchorCtr="0">
              <a:noAutofit/>
            </a:bodyPr>
            <a:lstStyle/>
            <a:p>
              <a:pPr>
                <a:buClrTx/>
                <a:buFontTx/>
                <a:buNone/>
              </a:pPr>
              <a:endParaRPr/>
            </a:p>
          </p:txBody>
        </p:sp>
        <p:sp>
          <p:nvSpPr>
            <p:cNvPr id="1349" name="Shape 1349"/>
            <p:cNvSpPr/>
            <p:nvPr/>
          </p:nvSpPr>
          <p:spPr>
            <a:xfrm>
              <a:off x="4732275" y="2617400"/>
              <a:ext cx="582350" cy="679925"/>
            </a:xfrm>
            <a:custGeom>
              <a:avLst/>
              <a:gdLst/>
              <a:ahLst/>
              <a:cxnLst/>
              <a:rect l="0" t="0" r="0" b="0"/>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lIns="91425" tIns="91425" rIns="91425" bIns="91425" anchor="ctr" anchorCtr="0">
              <a:noAutofit/>
            </a:bodyPr>
            <a:lstStyle/>
            <a:p>
              <a:pPr>
                <a:buClrTx/>
                <a:buFontTx/>
                <a:buNone/>
              </a:pPr>
              <a:endParaRPr/>
            </a:p>
          </p:txBody>
        </p:sp>
        <p:sp>
          <p:nvSpPr>
            <p:cNvPr id="1350" name="Shape 1350"/>
            <p:cNvSpPr/>
            <p:nvPr/>
          </p:nvSpPr>
          <p:spPr>
            <a:xfrm>
              <a:off x="5448725" y="2392725"/>
              <a:ext cx="139950" cy="905175"/>
            </a:xfrm>
            <a:custGeom>
              <a:avLst/>
              <a:gdLst/>
              <a:ahLst/>
              <a:cxnLst/>
              <a:rect l="0" t="0" r="0" b="0"/>
              <a:pathLst>
                <a:path w="5598" h="36207" extrusionOk="0">
                  <a:moveTo>
                    <a:pt x="1" y="0"/>
                  </a:moveTo>
                  <a:lnTo>
                    <a:pt x="1" y="36206"/>
                  </a:lnTo>
                  <a:lnTo>
                    <a:pt x="5598" y="36206"/>
                  </a:lnTo>
                  <a:lnTo>
                    <a:pt x="5598" y="0"/>
                  </a:lnTo>
                  <a:close/>
                </a:path>
              </a:pathLst>
            </a:custGeom>
            <a:solidFill>
              <a:srgbClr val="FFFFFF"/>
            </a:solidFill>
            <a:ln>
              <a:noFill/>
            </a:ln>
          </p:spPr>
          <p:txBody>
            <a:bodyPr lIns="91425" tIns="91425" rIns="91425" bIns="91425" anchor="ctr" anchorCtr="0">
              <a:noAutofit/>
            </a:bodyPr>
            <a:lstStyle/>
            <a:p>
              <a:pPr>
                <a:buClrTx/>
                <a:buFontTx/>
                <a:buNone/>
              </a:pPr>
              <a:endParaRPr/>
            </a:p>
          </p:txBody>
        </p:sp>
        <p:sp>
          <p:nvSpPr>
            <p:cNvPr id="1351" name="Shape 1351"/>
            <p:cNvSpPr/>
            <p:nvPr/>
          </p:nvSpPr>
          <p:spPr>
            <a:xfrm>
              <a:off x="1841475" y="2392725"/>
              <a:ext cx="617775" cy="904600"/>
            </a:xfrm>
            <a:custGeom>
              <a:avLst/>
              <a:gdLst/>
              <a:ahLst/>
              <a:cxnLst/>
              <a:rect l="0" t="0" r="0" b="0"/>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lIns="91425" tIns="91425" rIns="91425" bIns="91425" anchor="ctr" anchorCtr="0">
              <a:noAutofit/>
            </a:bodyPr>
            <a:lstStyle/>
            <a:p>
              <a:pPr>
                <a:buClrTx/>
                <a:buFontTx/>
                <a:buNone/>
              </a:pPr>
              <a:endParaRPr/>
            </a:p>
          </p:txBody>
        </p:sp>
        <p:sp>
          <p:nvSpPr>
            <p:cNvPr id="1352" name="Shape 1352"/>
            <p:cNvSpPr/>
            <p:nvPr/>
          </p:nvSpPr>
          <p:spPr>
            <a:xfrm>
              <a:off x="4278825" y="2482125"/>
              <a:ext cx="369275" cy="814025"/>
            </a:xfrm>
            <a:custGeom>
              <a:avLst/>
              <a:gdLst/>
              <a:ahLst/>
              <a:cxnLst/>
              <a:rect l="0" t="0" r="0" b="0"/>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lIns="91425" tIns="91425" rIns="91425" bIns="91425" anchor="ctr" anchorCtr="0">
              <a:noAutofit/>
            </a:bodyPr>
            <a:lstStyle/>
            <a:p>
              <a:pPr>
                <a:buClrTx/>
                <a:buFontTx/>
                <a:buNone/>
              </a:pPr>
              <a:endParaRPr/>
            </a:p>
          </p:txBody>
        </p:sp>
        <p:sp>
          <p:nvSpPr>
            <p:cNvPr id="1353" name="Shape 1353"/>
            <p:cNvSpPr/>
            <p:nvPr/>
          </p:nvSpPr>
          <p:spPr>
            <a:xfrm>
              <a:off x="5652525" y="3180600"/>
              <a:ext cx="117875" cy="117300"/>
            </a:xfrm>
            <a:custGeom>
              <a:avLst/>
              <a:gdLst/>
              <a:ahLst/>
              <a:cxnLst/>
              <a:rect l="0" t="0" r="0" b="0"/>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lIns="91425" tIns="91425" rIns="91425" bIns="91425" anchor="ctr" anchorCtr="0">
              <a:noAutofit/>
            </a:bodyPr>
            <a:lstStyle/>
            <a:p>
              <a:pPr>
                <a:buClrTx/>
                <a:buFontTx/>
                <a:buNone/>
              </a:pPr>
              <a:endParaRPr/>
            </a:p>
          </p:txBody>
        </p:sp>
      </p:grpSp>
    </p:spTree>
    <p:extLst>
      <p:ext uri="{BB962C8B-B14F-4D97-AF65-F5344CB8AC3E}">
        <p14:creationId xmlns:p14="http://schemas.microsoft.com/office/powerpoint/2010/main" val="23632877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00.xml><?xml version="1.0" encoding="utf-8"?>
<p:sldLayout xmlns:a="http://schemas.openxmlformats.org/drawingml/2006/main" xmlns:r="http://schemas.openxmlformats.org/officeDocument/2006/relationships" xmlns:p="http://schemas.openxmlformats.org/presentationml/2006/main">
  <p:cSld name="13_Title">
    <p:bg>
      <p:bgPr>
        <a:solidFill>
          <a:srgbClr val="1AB9A5"/>
        </a:solidFill>
        <a:effectLst/>
      </p:bgPr>
    </p:bg>
    <p:spTree>
      <p:nvGrpSpPr>
        <p:cNvPr id="1" name="Shape 3462"/>
        <p:cNvGrpSpPr/>
        <p:nvPr/>
      </p:nvGrpSpPr>
      <p:grpSpPr>
        <a:xfrm>
          <a:off x="0" y="0"/>
          <a:ext cx="0" cy="0"/>
          <a:chOff x="0" y="0"/>
          <a:chExt cx="0" cy="0"/>
        </a:xfrm>
      </p:grpSpPr>
      <p:pic>
        <p:nvPicPr>
          <p:cNvPr id="3463" name="Shape 3463" descr="Shape 1466"/>
          <p:cNvPicPr preferRelativeResize="0"/>
          <p:nvPr/>
        </p:nvPicPr>
        <p:blipFill rotWithShape="1">
          <a:blip r:embed="rId2">
            <a:alphaModFix/>
          </a:blip>
          <a:srcRect t="1905" r="8366" b="13799"/>
          <a:stretch/>
        </p:blipFill>
        <p:spPr>
          <a:xfrm>
            <a:off x="767533" y="-22"/>
            <a:ext cx="8376600" cy="5143500"/>
          </a:xfrm>
          <a:prstGeom prst="rect">
            <a:avLst/>
          </a:prstGeom>
          <a:noFill/>
          <a:ln>
            <a:noFill/>
          </a:ln>
        </p:spPr>
      </p:pic>
      <p:sp>
        <p:nvSpPr>
          <p:cNvPr id="3464" name="Shape 3464"/>
          <p:cNvSpPr/>
          <p:nvPr/>
        </p:nvSpPr>
        <p:spPr>
          <a:xfrm>
            <a:off x="0" y="-25"/>
            <a:ext cx="9144000" cy="5143500"/>
          </a:xfrm>
          <a:prstGeom prst="rect">
            <a:avLst/>
          </a:prstGeom>
          <a:gradFill>
            <a:gsLst>
              <a:gs pos="0">
                <a:srgbClr val="1AB9A5"/>
              </a:gs>
              <a:gs pos="10000">
                <a:srgbClr val="1AB9A5"/>
              </a:gs>
              <a:gs pos="100000">
                <a:srgbClr val="1AB9A5">
                  <a:alpha val="73333"/>
                </a:srgbClr>
              </a:gs>
            </a:gsLst>
            <a:lin ang="0" scaled="0"/>
          </a:gradFill>
          <a:ln>
            <a:noFill/>
          </a:ln>
        </p:spPr>
        <p:txBody>
          <a:bodyPr lIns="45700" tIns="45700" rIns="45700" bIns="45700" anchor="ctr" anchorCtr="0">
            <a:noAutofit/>
          </a:bodyPr>
          <a:lstStyle/>
          <a:p>
            <a:pPr algn="ctr">
              <a:buClr>
                <a:srgbClr val="A9DBD6"/>
              </a:buClr>
            </a:pPr>
            <a:endParaRPr sz="1800">
              <a:solidFill>
                <a:srgbClr val="A9DBD6"/>
              </a:solidFill>
            </a:endParaRPr>
          </a:p>
        </p:txBody>
      </p:sp>
      <p:pic>
        <p:nvPicPr>
          <p:cNvPr id="3465" name="Shape 3465" descr="Shape 1468"/>
          <p:cNvPicPr preferRelativeResize="0"/>
          <p:nvPr/>
        </p:nvPicPr>
        <p:blipFill rotWithShape="1">
          <a:blip r:embed="rId3">
            <a:alphaModFix/>
          </a:blip>
          <a:srcRect/>
          <a:stretch/>
        </p:blipFill>
        <p:spPr>
          <a:xfrm>
            <a:off x="224818" y="515477"/>
            <a:ext cx="2353800" cy="921000"/>
          </a:xfrm>
          <a:prstGeom prst="rect">
            <a:avLst/>
          </a:prstGeom>
          <a:noFill/>
          <a:ln>
            <a:noFill/>
          </a:ln>
        </p:spPr>
      </p:pic>
      <p:cxnSp>
        <p:nvCxnSpPr>
          <p:cNvPr id="3466" name="Shape 3466"/>
          <p:cNvCxnSpPr/>
          <p:nvPr/>
        </p:nvCxnSpPr>
        <p:spPr>
          <a:xfrm>
            <a:off x="762343" y="3110100"/>
            <a:ext cx="738900" cy="0"/>
          </a:xfrm>
          <a:prstGeom prst="straightConnector1">
            <a:avLst/>
          </a:prstGeom>
          <a:noFill/>
          <a:ln w="38100" cap="flat" cmpd="sng">
            <a:solidFill>
              <a:srgbClr val="00253E"/>
            </a:solidFill>
            <a:prstDash val="solid"/>
            <a:round/>
            <a:headEnd type="none" w="med" len="med"/>
            <a:tailEnd type="none" w="med" len="med"/>
          </a:ln>
        </p:spPr>
      </p:cxnSp>
      <p:sp>
        <p:nvSpPr>
          <p:cNvPr id="3467" name="Shape 3467"/>
          <p:cNvSpPr txBox="1">
            <a:spLocks noGrp="1"/>
          </p:cNvSpPr>
          <p:nvPr>
            <p:ph type="title"/>
          </p:nvPr>
        </p:nvSpPr>
        <p:spPr>
          <a:xfrm>
            <a:off x="668791" y="1737009"/>
            <a:ext cx="5854800" cy="11916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00253E"/>
              </a:buClr>
              <a:buFont typeface="Arial"/>
              <a:buNone/>
              <a:defRPr sz="3500" b="1" i="0" u="none" strike="noStrike" cap="none">
                <a:solidFill>
                  <a:srgbClr val="00253E"/>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468" name="Shape 3468"/>
          <p:cNvSpPr txBox="1"/>
          <p:nvPr/>
        </p:nvSpPr>
        <p:spPr>
          <a:xfrm>
            <a:off x="6402853" y="4782060"/>
            <a:ext cx="2656800" cy="268800"/>
          </a:xfrm>
          <a:prstGeom prst="rect">
            <a:avLst/>
          </a:prstGeom>
          <a:noFill/>
          <a:ln>
            <a:noFill/>
          </a:ln>
        </p:spPr>
        <p:txBody>
          <a:bodyPr lIns="91375" tIns="91375" rIns="91375" bIns="91375" anchor="t" anchorCtr="0">
            <a:noAutofit/>
          </a:bodyPr>
          <a:lstStyle/>
          <a:p>
            <a:pPr algn="r">
              <a:buClr>
                <a:srgbClr val="D5EDEA"/>
              </a:buClr>
              <a:buSzPct val="25000"/>
            </a:pPr>
            <a:r>
              <a:rPr lang="en" sz="700">
                <a:solidFill>
                  <a:srgbClr val="D5EDEA"/>
                </a:solidFill>
              </a:rPr>
              <a:t>© Copyright 2017 Pivotal Software, Inc. All rights Reserved.</a:t>
            </a:r>
          </a:p>
        </p:txBody>
      </p:sp>
      <p:sp>
        <p:nvSpPr>
          <p:cNvPr id="3469" name="Shape 3469"/>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22946063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01.xml><?xml version="1.0" encoding="utf-8"?>
<p:sldLayout xmlns:a="http://schemas.openxmlformats.org/drawingml/2006/main" xmlns:r="http://schemas.openxmlformats.org/officeDocument/2006/relationships" xmlns:p="http://schemas.openxmlformats.org/presentationml/2006/main">
  <p:cSld name="75_Blank">
    <p:spTree>
      <p:nvGrpSpPr>
        <p:cNvPr id="1" name="Shape 3470"/>
        <p:cNvGrpSpPr/>
        <p:nvPr/>
      </p:nvGrpSpPr>
      <p:grpSpPr>
        <a:xfrm>
          <a:off x="0" y="0"/>
          <a:ext cx="0" cy="0"/>
          <a:chOff x="0" y="0"/>
          <a:chExt cx="0" cy="0"/>
        </a:xfrm>
      </p:grpSpPr>
      <p:pic>
        <p:nvPicPr>
          <p:cNvPr id="3471" name="Shape 3471" descr="Shape 1474"/>
          <p:cNvPicPr preferRelativeResize="0"/>
          <p:nvPr/>
        </p:nvPicPr>
        <p:blipFill rotWithShape="1">
          <a:blip r:embed="rId2">
            <a:alphaModFix/>
          </a:blip>
          <a:srcRect/>
          <a:stretch/>
        </p:blipFill>
        <p:spPr>
          <a:xfrm>
            <a:off x="8272777" y="4855076"/>
            <a:ext cx="731400" cy="171300"/>
          </a:xfrm>
          <a:prstGeom prst="rect">
            <a:avLst/>
          </a:prstGeom>
          <a:noFill/>
          <a:ln>
            <a:noFill/>
          </a:ln>
        </p:spPr>
      </p:pic>
      <p:sp>
        <p:nvSpPr>
          <p:cNvPr id="3472" name="Shape 3472"/>
          <p:cNvSpPr txBox="1">
            <a:spLocks noGrp="1"/>
          </p:cNvSpPr>
          <p:nvPr>
            <p:ph type="sldNum" idx="12"/>
          </p:nvPr>
        </p:nvSpPr>
        <p:spPr>
          <a:xfrm>
            <a:off x="48247" y="4861462"/>
            <a:ext cx="231300" cy="214500"/>
          </a:xfrm>
          <a:prstGeom prst="rect">
            <a:avLst/>
          </a:prstGeom>
          <a:noFill/>
          <a:ln>
            <a:noFill/>
          </a:ln>
        </p:spPr>
        <p:txBody>
          <a:bodyPr lIns="45675" tIns="45675" rIns="45675" bIns="45675" anchor="t" anchorCtr="0">
            <a:noAutofit/>
          </a:bodyPr>
          <a:lstStyle/>
          <a:p>
            <a:pPr>
              <a:buClr>
                <a:srgbClr val="A5A5A5"/>
              </a:buClr>
              <a:buSzPct val="25000"/>
              <a:buFont typeface="Arial"/>
              <a:buNone/>
            </a:pPr>
            <a:fld id="{00000000-1234-1234-1234-123412341234}" type="slidenum">
              <a:rPr lang="en" sz="900">
                <a:solidFill>
                  <a:srgbClr val="A5A5A5"/>
                </a:solidFill>
              </a:rPr>
              <a:pPr>
                <a:buClr>
                  <a:srgbClr val="A5A5A5"/>
                </a:buClr>
                <a:buSzPct val="25000"/>
                <a:buFont typeface="Arial"/>
                <a:buNone/>
              </a:pPr>
              <a:t>‹#›</a:t>
            </a:fld>
            <a:endParaRPr lang="en" sz="900">
              <a:solidFill>
                <a:srgbClr val="A5A5A5"/>
              </a:solidFill>
            </a:endParaRPr>
          </a:p>
        </p:txBody>
      </p:sp>
    </p:spTree>
    <p:extLst>
      <p:ext uri="{BB962C8B-B14F-4D97-AF65-F5344CB8AC3E}">
        <p14:creationId xmlns:p14="http://schemas.microsoft.com/office/powerpoint/2010/main" val="30817242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02.xml><?xml version="1.0" encoding="utf-8"?>
<p:sldLayout xmlns:a="http://schemas.openxmlformats.org/drawingml/2006/main" xmlns:r="http://schemas.openxmlformats.org/officeDocument/2006/relationships" xmlns:p="http://schemas.openxmlformats.org/presentationml/2006/main">
  <p:cSld name="17_Title only">
    <p:spTree>
      <p:nvGrpSpPr>
        <p:cNvPr id="1" name="Shape 3473"/>
        <p:cNvGrpSpPr/>
        <p:nvPr/>
      </p:nvGrpSpPr>
      <p:grpSpPr>
        <a:xfrm>
          <a:off x="0" y="0"/>
          <a:ext cx="0" cy="0"/>
          <a:chOff x="0" y="0"/>
          <a:chExt cx="0" cy="0"/>
        </a:xfrm>
      </p:grpSpPr>
      <p:sp>
        <p:nvSpPr>
          <p:cNvPr id="3474" name="Shape 3474"/>
          <p:cNvSpPr txBox="1">
            <a:spLocks noGrp="1"/>
          </p:cNvSpPr>
          <p:nvPr>
            <p:ph type="title"/>
          </p:nvPr>
        </p:nvSpPr>
        <p:spPr>
          <a:xfrm>
            <a:off x="311693" y="445025"/>
            <a:ext cx="8520600" cy="572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475" name="Shape 3475"/>
          <p:cNvSpPr txBox="1">
            <a:spLocks noGrp="1"/>
          </p:cNvSpPr>
          <p:nvPr>
            <p:ph type="sldNum" idx="12"/>
          </p:nvPr>
        </p:nvSpPr>
        <p:spPr>
          <a:xfrm>
            <a:off x="8684439" y="4700867"/>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27020776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03.xml><?xml version="1.0" encoding="utf-8"?>
<p:sldLayout xmlns:a="http://schemas.openxmlformats.org/drawingml/2006/main" xmlns:r="http://schemas.openxmlformats.org/officeDocument/2006/relationships" xmlns:p="http://schemas.openxmlformats.org/presentationml/2006/main">
  <p:cSld name="14_Side-by-Side">
    <p:spTree>
      <p:nvGrpSpPr>
        <p:cNvPr id="1" name="Shape 3476"/>
        <p:cNvGrpSpPr/>
        <p:nvPr/>
      </p:nvGrpSpPr>
      <p:grpSpPr>
        <a:xfrm>
          <a:off x="0" y="0"/>
          <a:ext cx="0" cy="0"/>
          <a:chOff x="0" y="0"/>
          <a:chExt cx="0" cy="0"/>
        </a:xfrm>
      </p:grpSpPr>
      <p:pic>
        <p:nvPicPr>
          <p:cNvPr id="3477" name="Shape 3477" descr="Shape 1480"/>
          <p:cNvPicPr preferRelativeResize="0"/>
          <p:nvPr/>
        </p:nvPicPr>
        <p:blipFill rotWithShape="1">
          <a:blip r:embed="rId2">
            <a:alphaModFix/>
          </a:blip>
          <a:srcRect/>
          <a:stretch/>
        </p:blipFill>
        <p:spPr>
          <a:xfrm>
            <a:off x="-10" y="4772092"/>
            <a:ext cx="897000" cy="371400"/>
          </a:xfrm>
          <a:prstGeom prst="rect">
            <a:avLst/>
          </a:prstGeom>
          <a:noFill/>
          <a:ln>
            <a:noFill/>
          </a:ln>
        </p:spPr>
      </p:pic>
      <p:cxnSp>
        <p:nvCxnSpPr>
          <p:cNvPr id="3478" name="Shape 3478"/>
          <p:cNvCxnSpPr/>
          <p:nvPr/>
        </p:nvCxnSpPr>
        <p:spPr>
          <a:xfrm rot="10800000">
            <a:off x="4574537" y="925301"/>
            <a:ext cx="0" cy="3807600"/>
          </a:xfrm>
          <a:prstGeom prst="straightConnector1">
            <a:avLst/>
          </a:prstGeom>
          <a:noFill/>
          <a:ln w="19050" cap="flat" cmpd="sng">
            <a:solidFill>
              <a:srgbClr val="D9D9D9"/>
            </a:solidFill>
            <a:prstDash val="solid"/>
            <a:round/>
            <a:headEnd type="none" w="med" len="med"/>
            <a:tailEnd type="none" w="med" len="med"/>
          </a:ln>
        </p:spPr>
      </p:cxnSp>
      <p:cxnSp>
        <p:nvCxnSpPr>
          <p:cNvPr id="3479" name="Shape 3479"/>
          <p:cNvCxnSpPr/>
          <p:nvPr/>
        </p:nvCxnSpPr>
        <p:spPr>
          <a:xfrm>
            <a:off x="4572000" y="-214527"/>
            <a:ext cx="0" cy="119700"/>
          </a:xfrm>
          <a:prstGeom prst="straightConnector1">
            <a:avLst/>
          </a:prstGeom>
          <a:noFill/>
          <a:ln w="9525" cap="flat" cmpd="sng">
            <a:solidFill>
              <a:srgbClr val="FFFFFF"/>
            </a:solidFill>
            <a:prstDash val="solid"/>
            <a:round/>
            <a:headEnd type="none" w="med" len="med"/>
            <a:tailEnd type="none" w="med" len="med"/>
          </a:ln>
        </p:spPr>
      </p:cxnSp>
      <p:sp>
        <p:nvSpPr>
          <p:cNvPr id="3480" name="Shape 3480"/>
          <p:cNvSpPr txBox="1">
            <a:spLocks noGrp="1"/>
          </p:cNvSpPr>
          <p:nvPr>
            <p:ph type="title"/>
          </p:nvPr>
        </p:nvSpPr>
        <p:spPr>
          <a:xfrm>
            <a:off x="253550" y="151268"/>
            <a:ext cx="8663100" cy="557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253E"/>
              </a:buClr>
              <a:buFont typeface="Arial"/>
              <a:buNone/>
              <a:defRPr sz="2500" b="1" i="0" u="none" strike="noStrike" cap="none">
                <a:solidFill>
                  <a:srgbClr val="00253E"/>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481" name="Shape 3481"/>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7448737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04.xml><?xml version="1.0" encoding="utf-8"?>
<p:sldLayout xmlns:a="http://schemas.openxmlformats.org/drawingml/2006/main" xmlns:r="http://schemas.openxmlformats.org/officeDocument/2006/relationships" xmlns:p="http://schemas.openxmlformats.org/presentationml/2006/main">
  <p:cSld name="76_Blank">
    <p:spTree>
      <p:nvGrpSpPr>
        <p:cNvPr id="1" name="Shape 3482"/>
        <p:cNvGrpSpPr/>
        <p:nvPr/>
      </p:nvGrpSpPr>
      <p:grpSpPr>
        <a:xfrm>
          <a:off x="0" y="0"/>
          <a:ext cx="0" cy="0"/>
          <a:chOff x="0" y="0"/>
          <a:chExt cx="0" cy="0"/>
        </a:xfrm>
      </p:grpSpPr>
      <p:pic>
        <p:nvPicPr>
          <p:cNvPr id="3483" name="Shape 3483" descr="Shape 1486"/>
          <p:cNvPicPr preferRelativeResize="0"/>
          <p:nvPr/>
        </p:nvPicPr>
        <p:blipFill rotWithShape="1">
          <a:blip r:embed="rId2">
            <a:alphaModFix/>
          </a:blip>
          <a:srcRect/>
          <a:stretch/>
        </p:blipFill>
        <p:spPr>
          <a:xfrm>
            <a:off x="8272777" y="4855076"/>
            <a:ext cx="731400" cy="171300"/>
          </a:xfrm>
          <a:prstGeom prst="rect">
            <a:avLst/>
          </a:prstGeom>
          <a:noFill/>
          <a:ln>
            <a:noFill/>
          </a:ln>
        </p:spPr>
      </p:pic>
      <p:sp>
        <p:nvSpPr>
          <p:cNvPr id="3484" name="Shape 3484"/>
          <p:cNvSpPr txBox="1">
            <a:spLocks noGrp="1"/>
          </p:cNvSpPr>
          <p:nvPr>
            <p:ph type="sldNum" idx="12"/>
          </p:nvPr>
        </p:nvSpPr>
        <p:spPr>
          <a:xfrm>
            <a:off x="48247" y="4861462"/>
            <a:ext cx="231300" cy="214500"/>
          </a:xfrm>
          <a:prstGeom prst="rect">
            <a:avLst/>
          </a:prstGeom>
          <a:noFill/>
          <a:ln>
            <a:noFill/>
          </a:ln>
        </p:spPr>
        <p:txBody>
          <a:bodyPr lIns="45675" tIns="45675" rIns="45675" bIns="45675" anchor="t" anchorCtr="0">
            <a:noAutofit/>
          </a:bodyPr>
          <a:lstStyle/>
          <a:p>
            <a:pPr>
              <a:buClr>
                <a:srgbClr val="A5A5A5"/>
              </a:buClr>
              <a:buSzPct val="25000"/>
              <a:buFont typeface="Arial"/>
              <a:buNone/>
            </a:pPr>
            <a:fld id="{00000000-1234-1234-1234-123412341234}" type="slidenum">
              <a:rPr lang="en" sz="900">
                <a:solidFill>
                  <a:srgbClr val="A5A5A5"/>
                </a:solidFill>
              </a:rPr>
              <a:pPr>
                <a:buClr>
                  <a:srgbClr val="A5A5A5"/>
                </a:buClr>
                <a:buSzPct val="25000"/>
                <a:buFont typeface="Arial"/>
                <a:buNone/>
              </a:pPr>
              <a:t>‹#›</a:t>
            </a:fld>
            <a:endParaRPr lang="en" sz="900">
              <a:solidFill>
                <a:srgbClr val="A5A5A5"/>
              </a:solidFill>
            </a:endParaRPr>
          </a:p>
        </p:txBody>
      </p:sp>
    </p:spTree>
    <p:extLst>
      <p:ext uri="{BB962C8B-B14F-4D97-AF65-F5344CB8AC3E}">
        <p14:creationId xmlns:p14="http://schemas.microsoft.com/office/powerpoint/2010/main" val="16395521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05.xml><?xml version="1.0" encoding="utf-8"?>
<p:sldLayout xmlns:a="http://schemas.openxmlformats.org/drawingml/2006/main" xmlns:r="http://schemas.openxmlformats.org/officeDocument/2006/relationships" xmlns:p="http://schemas.openxmlformats.org/presentationml/2006/main">
  <p:cSld name="15_Side-by-Side">
    <p:spTree>
      <p:nvGrpSpPr>
        <p:cNvPr id="1" name="Shape 3485"/>
        <p:cNvGrpSpPr/>
        <p:nvPr/>
      </p:nvGrpSpPr>
      <p:grpSpPr>
        <a:xfrm>
          <a:off x="0" y="0"/>
          <a:ext cx="0" cy="0"/>
          <a:chOff x="0" y="0"/>
          <a:chExt cx="0" cy="0"/>
        </a:xfrm>
      </p:grpSpPr>
      <p:pic>
        <p:nvPicPr>
          <p:cNvPr id="3486" name="Shape 3486" descr="Shape 1489"/>
          <p:cNvPicPr preferRelativeResize="0"/>
          <p:nvPr/>
        </p:nvPicPr>
        <p:blipFill rotWithShape="1">
          <a:blip r:embed="rId2">
            <a:alphaModFix/>
          </a:blip>
          <a:srcRect/>
          <a:stretch/>
        </p:blipFill>
        <p:spPr>
          <a:xfrm>
            <a:off x="-10" y="4772092"/>
            <a:ext cx="897000" cy="371400"/>
          </a:xfrm>
          <a:prstGeom prst="rect">
            <a:avLst/>
          </a:prstGeom>
          <a:noFill/>
          <a:ln>
            <a:noFill/>
          </a:ln>
        </p:spPr>
      </p:pic>
      <p:cxnSp>
        <p:nvCxnSpPr>
          <p:cNvPr id="3487" name="Shape 3487"/>
          <p:cNvCxnSpPr/>
          <p:nvPr/>
        </p:nvCxnSpPr>
        <p:spPr>
          <a:xfrm rot="10800000">
            <a:off x="4574537" y="925301"/>
            <a:ext cx="0" cy="3807600"/>
          </a:xfrm>
          <a:prstGeom prst="straightConnector1">
            <a:avLst/>
          </a:prstGeom>
          <a:noFill/>
          <a:ln w="19050" cap="flat" cmpd="sng">
            <a:solidFill>
              <a:srgbClr val="D9D9D9"/>
            </a:solidFill>
            <a:prstDash val="solid"/>
            <a:round/>
            <a:headEnd type="none" w="med" len="med"/>
            <a:tailEnd type="none" w="med" len="med"/>
          </a:ln>
        </p:spPr>
      </p:cxnSp>
      <p:cxnSp>
        <p:nvCxnSpPr>
          <p:cNvPr id="3488" name="Shape 3488"/>
          <p:cNvCxnSpPr/>
          <p:nvPr/>
        </p:nvCxnSpPr>
        <p:spPr>
          <a:xfrm>
            <a:off x="4572000" y="-214527"/>
            <a:ext cx="0" cy="119700"/>
          </a:xfrm>
          <a:prstGeom prst="straightConnector1">
            <a:avLst/>
          </a:prstGeom>
          <a:noFill/>
          <a:ln w="9525" cap="flat" cmpd="sng">
            <a:solidFill>
              <a:srgbClr val="FFFFFF"/>
            </a:solidFill>
            <a:prstDash val="solid"/>
            <a:round/>
            <a:headEnd type="none" w="med" len="med"/>
            <a:tailEnd type="none" w="med" len="med"/>
          </a:ln>
        </p:spPr>
      </p:cxnSp>
      <p:sp>
        <p:nvSpPr>
          <p:cNvPr id="3489" name="Shape 3489"/>
          <p:cNvSpPr txBox="1">
            <a:spLocks noGrp="1"/>
          </p:cNvSpPr>
          <p:nvPr>
            <p:ph type="title"/>
          </p:nvPr>
        </p:nvSpPr>
        <p:spPr>
          <a:xfrm>
            <a:off x="253550" y="151269"/>
            <a:ext cx="8663100" cy="557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253E"/>
              </a:buClr>
              <a:buFont typeface="Arial"/>
              <a:buNone/>
              <a:defRPr sz="2500" b="1" i="0" u="none" strike="noStrike" cap="none">
                <a:solidFill>
                  <a:srgbClr val="00253E"/>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490" name="Shape 3490"/>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38433522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06.xml><?xml version="1.0" encoding="utf-8"?>
<p:sldLayout xmlns:a="http://schemas.openxmlformats.org/drawingml/2006/main" xmlns:r="http://schemas.openxmlformats.org/officeDocument/2006/relationships" xmlns:p="http://schemas.openxmlformats.org/presentationml/2006/main">
  <p:cSld name="15_Body">
    <p:spTree>
      <p:nvGrpSpPr>
        <p:cNvPr id="1" name="Shape 3491"/>
        <p:cNvGrpSpPr/>
        <p:nvPr/>
      </p:nvGrpSpPr>
      <p:grpSpPr>
        <a:xfrm>
          <a:off x="0" y="0"/>
          <a:ext cx="0" cy="0"/>
          <a:chOff x="0" y="0"/>
          <a:chExt cx="0" cy="0"/>
        </a:xfrm>
      </p:grpSpPr>
      <p:pic>
        <p:nvPicPr>
          <p:cNvPr id="3492" name="Shape 3492" descr="Shape 1495"/>
          <p:cNvPicPr preferRelativeResize="0"/>
          <p:nvPr/>
        </p:nvPicPr>
        <p:blipFill rotWithShape="1">
          <a:blip r:embed="rId2">
            <a:alphaModFix/>
          </a:blip>
          <a:srcRect/>
          <a:stretch/>
        </p:blipFill>
        <p:spPr>
          <a:xfrm>
            <a:off x="-10" y="4772092"/>
            <a:ext cx="897000" cy="371400"/>
          </a:xfrm>
          <a:prstGeom prst="rect">
            <a:avLst/>
          </a:prstGeom>
          <a:noFill/>
          <a:ln>
            <a:noFill/>
          </a:ln>
        </p:spPr>
      </p:pic>
      <p:sp>
        <p:nvSpPr>
          <p:cNvPr id="3493" name="Shape 3493"/>
          <p:cNvSpPr txBox="1">
            <a:spLocks noGrp="1"/>
          </p:cNvSpPr>
          <p:nvPr>
            <p:ph type="title"/>
          </p:nvPr>
        </p:nvSpPr>
        <p:spPr>
          <a:xfrm>
            <a:off x="253550" y="151269"/>
            <a:ext cx="8663100" cy="557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253E"/>
              </a:buClr>
              <a:buFont typeface="Arial"/>
              <a:buNone/>
              <a:defRPr sz="2500" b="1" i="0" u="none" strike="noStrike" cap="none">
                <a:solidFill>
                  <a:srgbClr val="00253E"/>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494" name="Shape 3494"/>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12024457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07.xml><?xml version="1.0" encoding="utf-8"?>
<p:sldLayout xmlns:a="http://schemas.openxmlformats.org/drawingml/2006/main" xmlns:r="http://schemas.openxmlformats.org/officeDocument/2006/relationships" xmlns:p="http://schemas.openxmlformats.org/presentationml/2006/main">
  <p:cSld name="13_Title slide">
    <p:spTree>
      <p:nvGrpSpPr>
        <p:cNvPr id="1" name="Shape 3495"/>
        <p:cNvGrpSpPr/>
        <p:nvPr/>
      </p:nvGrpSpPr>
      <p:grpSpPr>
        <a:xfrm>
          <a:off x="0" y="0"/>
          <a:ext cx="0" cy="0"/>
          <a:chOff x="0" y="0"/>
          <a:chExt cx="0" cy="0"/>
        </a:xfrm>
      </p:grpSpPr>
      <p:sp>
        <p:nvSpPr>
          <p:cNvPr id="3496" name="Shape 3496"/>
          <p:cNvSpPr txBox="1">
            <a:spLocks noGrp="1"/>
          </p:cNvSpPr>
          <p:nvPr>
            <p:ph type="title"/>
          </p:nvPr>
        </p:nvSpPr>
        <p:spPr>
          <a:xfrm>
            <a:off x="311708" y="744570"/>
            <a:ext cx="8520600" cy="20526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rgbClr val="000000"/>
              </a:buClr>
              <a:buFont typeface="Arial"/>
              <a:buNone/>
              <a:defRPr sz="52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497" name="Shape 3497"/>
          <p:cNvSpPr txBox="1">
            <a:spLocks noGrp="1"/>
          </p:cNvSpPr>
          <p:nvPr>
            <p:ph type="body" idx="1"/>
          </p:nvPr>
        </p:nvSpPr>
        <p:spPr>
          <a:xfrm>
            <a:off x="311696" y="2834125"/>
            <a:ext cx="8520600" cy="792600"/>
          </a:xfrm>
          <a:prstGeom prst="rect">
            <a:avLst/>
          </a:prstGeom>
          <a:noFill/>
          <a:ln>
            <a:noFill/>
          </a:ln>
        </p:spPr>
        <p:txBody>
          <a:bodyPr lIns="91425" tIns="91425" rIns="91425" bIns="91425" anchor="t" anchorCtr="0"/>
          <a:lstStyle>
            <a:lvl1pPr marL="0" marR="0" lvl="0" indent="0" algn="ctr" rtl="0">
              <a:lnSpc>
                <a:spcPct val="100000"/>
              </a:lnSpc>
              <a:spcBef>
                <a:spcPts val="0"/>
              </a:spcBef>
              <a:spcAft>
                <a:spcPts val="0"/>
              </a:spcAft>
              <a:buClr>
                <a:srgbClr val="585858"/>
              </a:buClr>
              <a:buFont typeface="Arial"/>
              <a:buNone/>
              <a:defRPr sz="2800" b="0" i="0" u="none" strike="noStrike" cap="none">
                <a:solidFill>
                  <a:srgbClr val="585858"/>
                </a:solidFill>
                <a:latin typeface="Arial"/>
                <a:ea typeface="Arial"/>
                <a:cs typeface="Arial"/>
                <a:sym typeface="Arial"/>
              </a:defRPr>
            </a:lvl1pPr>
            <a:lvl2pPr marL="0" marR="0" lvl="1" indent="0" algn="ctr" rtl="0">
              <a:lnSpc>
                <a:spcPct val="100000"/>
              </a:lnSpc>
              <a:spcBef>
                <a:spcPts val="0"/>
              </a:spcBef>
              <a:spcAft>
                <a:spcPts val="0"/>
              </a:spcAft>
              <a:buClr>
                <a:srgbClr val="585858"/>
              </a:buClr>
              <a:buFont typeface="Arial"/>
              <a:buNone/>
              <a:defRPr sz="2800" b="0" i="0" u="none" strike="noStrike" cap="none">
                <a:solidFill>
                  <a:srgbClr val="585858"/>
                </a:solidFill>
                <a:latin typeface="Arial"/>
                <a:ea typeface="Arial"/>
                <a:cs typeface="Arial"/>
                <a:sym typeface="Arial"/>
              </a:defRPr>
            </a:lvl2pPr>
            <a:lvl3pPr marL="0" marR="0" lvl="2" indent="0" algn="ctr" rtl="0">
              <a:lnSpc>
                <a:spcPct val="100000"/>
              </a:lnSpc>
              <a:spcBef>
                <a:spcPts val="0"/>
              </a:spcBef>
              <a:spcAft>
                <a:spcPts val="0"/>
              </a:spcAft>
              <a:buClr>
                <a:srgbClr val="585858"/>
              </a:buClr>
              <a:buFont typeface="Arial"/>
              <a:buNone/>
              <a:defRPr sz="2800" b="0" i="0" u="none" strike="noStrike" cap="none">
                <a:solidFill>
                  <a:srgbClr val="585858"/>
                </a:solidFill>
                <a:latin typeface="Arial"/>
                <a:ea typeface="Arial"/>
                <a:cs typeface="Arial"/>
                <a:sym typeface="Arial"/>
              </a:defRPr>
            </a:lvl3pPr>
            <a:lvl4pPr marL="0" marR="0" lvl="3" indent="0" algn="ctr" rtl="0">
              <a:lnSpc>
                <a:spcPct val="100000"/>
              </a:lnSpc>
              <a:spcBef>
                <a:spcPts val="0"/>
              </a:spcBef>
              <a:spcAft>
                <a:spcPts val="0"/>
              </a:spcAft>
              <a:buClr>
                <a:srgbClr val="585858"/>
              </a:buClr>
              <a:buFont typeface="Arial"/>
              <a:buNone/>
              <a:defRPr sz="2800" b="0" i="0" u="none" strike="noStrike" cap="none">
                <a:solidFill>
                  <a:srgbClr val="585858"/>
                </a:solidFill>
                <a:latin typeface="Arial"/>
                <a:ea typeface="Arial"/>
                <a:cs typeface="Arial"/>
                <a:sym typeface="Arial"/>
              </a:defRPr>
            </a:lvl4pPr>
            <a:lvl5pPr marL="0" marR="0" lvl="4" indent="0" algn="ctr" rtl="0">
              <a:lnSpc>
                <a:spcPct val="100000"/>
              </a:lnSpc>
              <a:spcBef>
                <a:spcPts val="0"/>
              </a:spcBef>
              <a:spcAft>
                <a:spcPts val="0"/>
              </a:spcAft>
              <a:buClr>
                <a:srgbClr val="585858"/>
              </a:buClr>
              <a:buFont typeface="Arial"/>
              <a:buNone/>
              <a:defRPr sz="2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3498" name="Shape 3498"/>
          <p:cNvSpPr txBox="1">
            <a:spLocks noGrp="1"/>
          </p:cNvSpPr>
          <p:nvPr>
            <p:ph type="sldNum" idx="12"/>
          </p:nvPr>
        </p:nvSpPr>
        <p:spPr>
          <a:xfrm>
            <a:off x="8684440" y="4700867"/>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1085417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08.xml><?xml version="1.0" encoding="utf-8"?>
<p:sldLayout xmlns:a="http://schemas.openxmlformats.org/drawingml/2006/main" xmlns:r="http://schemas.openxmlformats.org/officeDocument/2006/relationships" xmlns:p="http://schemas.openxmlformats.org/presentationml/2006/main">
  <p:cSld name="13_Section header">
    <p:spTree>
      <p:nvGrpSpPr>
        <p:cNvPr id="1" name="Shape 3499"/>
        <p:cNvGrpSpPr/>
        <p:nvPr/>
      </p:nvGrpSpPr>
      <p:grpSpPr>
        <a:xfrm>
          <a:off x="0" y="0"/>
          <a:ext cx="0" cy="0"/>
          <a:chOff x="0" y="0"/>
          <a:chExt cx="0" cy="0"/>
        </a:xfrm>
      </p:grpSpPr>
      <p:sp>
        <p:nvSpPr>
          <p:cNvPr id="3500" name="Shape 3500"/>
          <p:cNvSpPr txBox="1">
            <a:spLocks noGrp="1"/>
          </p:cNvSpPr>
          <p:nvPr>
            <p:ph type="title"/>
          </p:nvPr>
        </p:nvSpPr>
        <p:spPr>
          <a:xfrm>
            <a:off x="311696" y="2150847"/>
            <a:ext cx="8520600" cy="841800"/>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rgbClr val="000000"/>
              </a:buClr>
              <a:buFont typeface="Arial"/>
              <a:buNone/>
              <a:defRPr sz="36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501" name="Shape 3501"/>
          <p:cNvSpPr txBox="1">
            <a:spLocks noGrp="1"/>
          </p:cNvSpPr>
          <p:nvPr>
            <p:ph type="sldNum" idx="12"/>
          </p:nvPr>
        </p:nvSpPr>
        <p:spPr>
          <a:xfrm>
            <a:off x="8684440" y="4700867"/>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34533180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09.xml><?xml version="1.0" encoding="utf-8"?>
<p:sldLayout xmlns:a="http://schemas.openxmlformats.org/drawingml/2006/main" xmlns:r="http://schemas.openxmlformats.org/officeDocument/2006/relationships" xmlns:p="http://schemas.openxmlformats.org/presentationml/2006/main">
  <p:cSld name="13_Title and body">
    <p:spTree>
      <p:nvGrpSpPr>
        <p:cNvPr id="1" name="Shape 3502"/>
        <p:cNvGrpSpPr/>
        <p:nvPr/>
      </p:nvGrpSpPr>
      <p:grpSpPr>
        <a:xfrm>
          <a:off x="0" y="0"/>
          <a:ext cx="0" cy="0"/>
          <a:chOff x="0" y="0"/>
          <a:chExt cx="0" cy="0"/>
        </a:xfrm>
      </p:grpSpPr>
      <p:sp>
        <p:nvSpPr>
          <p:cNvPr id="3503" name="Shape 3503"/>
          <p:cNvSpPr txBox="1">
            <a:spLocks noGrp="1"/>
          </p:cNvSpPr>
          <p:nvPr>
            <p:ph type="title"/>
          </p:nvPr>
        </p:nvSpPr>
        <p:spPr>
          <a:xfrm>
            <a:off x="311696" y="445025"/>
            <a:ext cx="8520600" cy="572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504" name="Shape 3504"/>
          <p:cNvSpPr txBox="1">
            <a:spLocks noGrp="1"/>
          </p:cNvSpPr>
          <p:nvPr>
            <p:ph type="body" idx="1"/>
          </p:nvPr>
        </p:nvSpPr>
        <p:spPr>
          <a:xfrm>
            <a:off x="311696" y="1152475"/>
            <a:ext cx="8520600" cy="3416400"/>
          </a:xfrm>
          <a:prstGeom prst="rect">
            <a:avLst/>
          </a:prstGeom>
          <a:noFill/>
          <a:ln>
            <a:noFill/>
          </a:ln>
        </p:spPr>
        <p:txBody>
          <a:bodyPr lIns="91425" tIns="91425" rIns="91425" bIns="91425" anchor="t" anchorCtr="0"/>
          <a:lstStyle>
            <a:lvl1pPr marL="114300" marR="0" lvl="0"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1pPr>
            <a:lvl2pPr marL="114300" marR="0" lvl="1"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2pPr>
            <a:lvl3pPr marL="114300" marR="0" lvl="2"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3pPr>
            <a:lvl4pPr marL="114300" marR="0" lvl="3"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4pPr>
            <a:lvl5pPr marL="114300" marR="0" lvl="4"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3505" name="Shape 3505"/>
          <p:cNvSpPr txBox="1">
            <a:spLocks noGrp="1"/>
          </p:cNvSpPr>
          <p:nvPr>
            <p:ph type="sldNum" idx="12"/>
          </p:nvPr>
        </p:nvSpPr>
        <p:spPr>
          <a:xfrm>
            <a:off x="8684440" y="4700867"/>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25016101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cSld name="Divider">
    <p:bg>
      <p:bgPr>
        <a:solidFill>
          <a:schemeClr val="lt2"/>
        </a:solidFill>
        <a:effectLst/>
      </p:bgPr>
    </p:bg>
    <p:spTree>
      <p:nvGrpSpPr>
        <p:cNvPr id="1" name="Shape 1354"/>
        <p:cNvGrpSpPr/>
        <p:nvPr/>
      </p:nvGrpSpPr>
      <p:grpSpPr>
        <a:xfrm>
          <a:off x="0" y="0"/>
          <a:ext cx="0" cy="0"/>
          <a:chOff x="0" y="0"/>
          <a:chExt cx="0" cy="0"/>
        </a:xfrm>
      </p:grpSpPr>
      <p:sp>
        <p:nvSpPr>
          <p:cNvPr id="1355" name="Shape 1355"/>
          <p:cNvSpPr txBox="1">
            <a:spLocks noGrp="1"/>
          </p:cNvSpPr>
          <p:nvPr>
            <p:ph type="title"/>
          </p:nvPr>
        </p:nvSpPr>
        <p:spPr>
          <a:xfrm>
            <a:off x="856750" y="1803874"/>
            <a:ext cx="7430400" cy="377400"/>
          </a:xfrm>
          <a:prstGeom prst="rect">
            <a:avLst/>
          </a:prstGeom>
          <a:noFill/>
          <a:ln>
            <a:noFill/>
          </a:ln>
        </p:spPr>
        <p:txBody>
          <a:bodyPr lIns="91425" tIns="91425" rIns="91425" bIns="91425" anchor="b" anchorCtr="0"/>
          <a:lstStyle>
            <a:lvl1pPr lvl="0" algn="ctr" rtl="0">
              <a:spcBef>
                <a:spcPts val="0"/>
              </a:spcBef>
              <a:buNone/>
              <a:defRPr sz="1500">
                <a:solidFill>
                  <a:srgbClr val="FFFFFF"/>
                </a:solidFill>
                <a:latin typeface="Proxima Nova"/>
                <a:ea typeface="Proxima Nova"/>
                <a:cs typeface="Proxima Nova"/>
                <a:sym typeface="Proxima Nova"/>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sp>
        <p:nvSpPr>
          <p:cNvPr id="1356" name="Shape 1356"/>
          <p:cNvSpPr txBox="1">
            <a:spLocks noGrp="1"/>
          </p:cNvSpPr>
          <p:nvPr>
            <p:ph type="title" idx="2"/>
          </p:nvPr>
        </p:nvSpPr>
        <p:spPr>
          <a:xfrm>
            <a:off x="668800" y="2365150"/>
            <a:ext cx="7796700" cy="1702500"/>
          </a:xfrm>
          <a:prstGeom prst="rect">
            <a:avLst/>
          </a:prstGeom>
          <a:noFill/>
          <a:ln>
            <a:noFill/>
          </a:ln>
        </p:spPr>
        <p:txBody>
          <a:bodyPr lIns="91425" tIns="91425" rIns="91425" bIns="91425" anchor="t" anchorCtr="0"/>
          <a:lstStyle>
            <a:lvl1pPr lvl="0" algn="ctr" rtl="0">
              <a:spcBef>
                <a:spcPts val="0"/>
              </a:spcBef>
              <a:buNone/>
              <a:defRPr sz="3500" b="1">
                <a:solidFill>
                  <a:schemeClr val="dk1"/>
                </a:solidFill>
                <a:latin typeface="Proxima Nova"/>
                <a:ea typeface="Proxima Nova"/>
                <a:cs typeface="Proxima Nova"/>
                <a:sym typeface="Proxima Nova"/>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cxnSp>
        <p:nvCxnSpPr>
          <p:cNvPr id="1357" name="Shape 1357"/>
          <p:cNvCxnSpPr/>
          <p:nvPr/>
        </p:nvCxnSpPr>
        <p:spPr>
          <a:xfrm>
            <a:off x="4202556" y="2323836"/>
            <a:ext cx="738900" cy="0"/>
          </a:xfrm>
          <a:prstGeom prst="straightConnector1">
            <a:avLst/>
          </a:prstGeom>
          <a:noFill/>
          <a:ln w="38100" cap="flat" cmpd="sng">
            <a:solidFill>
              <a:srgbClr val="FFFFFF"/>
            </a:solidFill>
            <a:prstDash val="solid"/>
            <a:round/>
            <a:headEnd type="none" w="med" len="med"/>
            <a:tailEnd type="none" w="med" len="med"/>
          </a:ln>
        </p:spPr>
      </p:cxnSp>
      <p:pic>
        <p:nvPicPr>
          <p:cNvPr id="1358" name="Shape 1358" descr="Pivotal White RGB.eps"/>
          <p:cNvPicPr preferRelativeResize="0"/>
          <p:nvPr/>
        </p:nvPicPr>
        <p:blipFill rotWithShape="1">
          <a:blip r:embed="rId2">
            <a:alphaModFix/>
          </a:blip>
          <a:srcRect l="10376" t="14301" r="10597" b="6377"/>
          <a:stretch/>
        </p:blipFill>
        <p:spPr>
          <a:xfrm>
            <a:off x="0" y="4793225"/>
            <a:ext cx="891600" cy="350400"/>
          </a:xfrm>
          <a:prstGeom prst="rect">
            <a:avLst/>
          </a:prstGeom>
          <a:noFill/>
          <a:ln>
            <a:noFill/>
          </a:ln>
        </p:spPr>
      </p:pic>
    </p:spTree>
    <p:extLst>
      <p:ext uri="{BB962C8B-B14F-4D97-AF65-F5344CB8AC3E}">
        <p14:creationId xmlns:p14="http://schemas.microsoft.com/office/powerpoint/2010/main" val="31527027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10.xml><?xml version="1.0" encoding="utf-8"?>
<p:sldLayout xmlns:a="http://schemas.openxmlformats.org/drawingml/2006/main" xmlns:r="http://schemas.openxmlformats.org/officeDocument/2006/relationships" xmlns:p="http://schemas.openxmlformats.org/presentationml/2006/main">
  <p:cSld name="13_Title and two columns">
    <p:spTree>
      <p:nvGrpSpPr>
        <p:cNvPr id="1" name="Shape 3506"/>
        <p:cNvGrpSpPr/>
        <p:nvPr/>
      </p:nvGrpSpPr>
      <p:grpSpPr>
        <a:xfrm>
          <a:off x="0" y="0"/>
          <a:ext cx="0" cy="0"/>
          <a:chOff x="0" y="0"/>
          <a:chExt cx="0" cy="0"/>
        </a:xfrm>
      </p:grpSpPr>
      <p:sp>
        <p:nvSpPr>
          <p:cNvPr id="3507" name="Shape 3507"/>
          <p:cNvSpPr txBox="1">
            <a:spLocks noGrp="1"/>
          </p:cNvSpPr>
          <p:nvPr>
            <p:ph type="title"/>
          </p:nvPr>
        </p:nvSpPr>
        <p:spPr>
          <a:xfrm>
            <a:off x="311696" y="445025"/>
            <a:ext cx="8520600" cy="572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508" name="Shape 3508"/>
          <p:cNvSpPr txBox="1">
            <a:spLocks noGrp="1"/>
          </p:cNvSpPr>
          <p:nvPr>
            <p:ph type="body" idx="1"/>
          </p:nvPr>
        </p:nvSpPr>
        <p:spPr>
          <a:xfrm>
            <a:off x="311696" y="1152475"/>
            <a:ext cx="3999900" cy="3416400"/>
          </a:xfrm>
          <a:prstGeom prst="rect">
            <a:avLst/>
          </a:prstGeom>
          <a:noFill/>
          <a:ln>
            <a:noFill/>
          </a:ln>
        </p:spPr>
        <p:txBody>
          <a:bodyPr lIns="91425" tIns="91425" rIns="91425" bIns="91425" anchor="t" anchorCtr="0"/>
          <a:lstStyle>
            <a:lvl1pPr marL="88900" marR="0" lvl="0" indent="88900" algn="l" rtl="0">
              <a:lnSpc>
                <a:spcPct val="115000"/>
              </a:lnSpc>
              <a:spcBef>
                <a:spcPts val="1600"/>
              </a:spcBef>
              <a:spcAft>
                <a:spcPts val="0"/>
              </a:spcAft>
              <a:buClr>
                <a:srgbClr val="585858"/>
              </a:buClr>
              <a:buSzPct val="100000"/>
              <a:buFont typeface="Arial"/>
              <a:buChar char="●"/>
              <a:defRPr sz="1400" b="0" i="0" u="none" strike="noStrike" cap="none">
                <a:solidFill>
                  <a:srgbClr val="585858"/>
                </a:solidFill>
                <a:latin typeface="Arial"/>
                <a:ea typeface="Arial"/>
                <a:cs typeface="Arial"/>
                <a:sym typeface="Arial"/>
              </a:defRPr>
            </a:lvl1pPr>
            <a:lvl2pPr marL="88900" marR="0" lvl="1" indent="88900" algn="l" rtl="0">
              <a:lnSpc>
                <a:spcPct val="115000"/>
              </a:lnSpc>
              <a:spcBef>
                <a:spcPts val="1600"/>
              </a:spcBef>
              <a:spcAft>
                <a:spcPts val="0"/>
              </a:spcAft>
              <a:buClr>
                <a:srgbClr val="585858"/>
              </a:buClr>
              <a:buSzPct val="100000"/>
              <a:buFont typeface="Arial"/>
              <a:buChar char="○"/>
              <a:defRPr sz="1400" b="0" i="0" u="none" strike="noStrike" cap="none">
                <a:solidFill>
                  <a:srgbClr val="585858"/>
                </a:solidFill>
                <a:latin typeface="Arial"/>
                <a:ea typeface="Arial"/>
                <a:cs typeface="Arial"/>
                <a:sym typeface="Arial"/>
              </a:defRPr>
            </a:lvl2pPr>
            <a:lvl3pPr marL="88900" marR="0" lvl="2" indent="88900" algn="l" rtl="0">
              <a:lnSpc>
                <a:spcPct val="115000"/>
              </a:lnSpc>
              <a:spcBef>
                <a:spcPts val="1600"/>
              </a:spcBef>
              <a:spcAft>
                <a:spcPts val="0"/>
              </a:spcAft>
              <a:buClr>
                <a:srgbClr val="585858"/>
              </a:buClr>
              <a:buSzPct val="100000"/>
              <a:buFont typeface="Arial"/>
              <a:buChar char="■"/>
              <a:defRPr sz="1400" b="0" i="0" u="none" strike="noStrike" cap="none">
                <a:solidFill>
                  <a:srgbClr val="585858"/>
                </a:solidFill>
                <a:latin typeface="Arial"/>
                <a:ea typeface="Arial"/>
                <a:cs typeface="Arial"/>
                <a:sym typeface="Arial"/>
              </a:defRPr>
            </a:lvl3pPr>
            <a:lvl4pPr marL="88900" marR="0" lvl="3" indent="88900" algn="l" rtl="0">
              <a:lnSpc>
                <a:spcPct val="115000"/>
              </a:lnSpc>
              <a:spcBef>
                <a:spcPts val="1600"/>
              </a:spcBef>
              <a:spcAft>
                <a:spcPts val="0"/>
              </a:spcAft>
              <a:buClr>
                <a:srgbClr val="585858"/>
              </a:buClr>
              <a:buSzPct val="100000"/>
              <a:buFont typeface="Arial"/>
              <a:buChar char="●"/>
              <a:defRPr sz="1400" b="0" i="0" u="none" strike="noStrike" cap="none">
                <a:solidFill>
                  <a:srgbClr val="585858"/>
                </a:solidFill>
                <a:latin typeface="Arial"/>
                <a:ea typeface="Arial"/>
                <a:cs typeface="Arial"/>
                <a:sym typeface="Arial"/>
              </a:defRPr>
            </a:lvl4pPr>
            <a:lvl5pPr marL="88900" marR="0" lvl="4" indent="88900" algn="l" rtl="0">
              <a:lnSpc>
                <a:spcPct val="115000"/>
              </a:lnSpc>
              <a:spcBef>
                <a:spcPts val="1600"/>
              </a:spcBef>
              <a:spcAft>
                <a:spcPts val="0"/>
              </a:spcAft>
              <a:buClr>
                <a:srgbClr val="585858"/>
              </a:buClr>
              <a:buSzPct val="100000"/>
              <a:buFont typeface="Arial"/>
              <a:buChar char="○"/>
              <a:defRPr sz="14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3509" name="Shape 3509"/>
          <p:cNvSpPr txBox="1">
            <a:spLocks noGrp="1"/>
          </p:cNvSpPr>
          <p:nvPr>
            <p:ph type="body" idx="2"/>
          </p:nvPr>
        </p:nvSpPr>
        <p:spPr>
          <a:xfrm>
            <a:off x="4832398" y="1152475"/>
            <a:ext cx="3999899" cy="3416400"/>
          </a:xfrm>
          <a:prstGeom prst="rect">
            <a:avLst/>
          </a:prstGeom>
          <a:noFill/>
          <a:ln>
            <a:noFill/>
          </a:ln>
        </p:spPr>
        <p:txBody>
          <a:bodyPr lIns="91425" tIns="91425" rIns="91425" bIns="91425" anchor="t" anchorCtr="0"/>
          <a:lstStyle>
            <a:lvl1pPr marL="0" marR="0" lvl="0"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1pPr>
            <a:lvl2pPr marL="0" marR="0" lvl="1"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2pPr>
            <a:lvl3pPr marL="0" marR="0" lvl="2"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3pPr>
            <a:lvl4pPr marL="0" marR="0" lvl="3"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4pPr>
            <a:lvl5pPr marL="0" marR="0" lvl="4"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3510" name="Shape 3510"/>
          <p:cNvSpPr txBox="1">
            <a:spLocks noGrp="1"/>
          </p:cNvSpPr>
          <p:nvPr>
            <p:ph type="sldNum" idx="12"/>
          </p:nvPr>
        </p:nvSpPr>
        <p:spPr>
          <a:xfrm>
            <a:off x="8684440" y="4700867"/>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20981961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11.xml><?xml version="1.0" encoding="utf-8"?>
<p:sldLayout xmlns:a="http://schemas.openxmlformats.org/drawingml/2006/main" xmlns:r="http://schemas.openxmlformats.org/officeDocument/2006/relationships" xmlns:p="http://schemas.openxmlformats.org/presentationml/2006/main">
  <p:cSld name="18_Title only">
    <p:spTree>
      <p:nvGrpSpPr>
        <p:cNvPr id="1" name="Shape 3511"/>
        <p:cNvGrpSpPr/>
        <p:nvPr/>
      </p:nvGrpSpPr>
      <p:grpSpPr>
        <a:xfrm>
          <a:off x="0" y="0"/>
          <a:ext cx="0" cy="0"/>
          <a:chOff x="0" y="0"/>
          <a:chExt cx="0" cy="0"/>
        </a:xfrm>
      </p:grpSpPr>
      <p:sp>
        <p:nvSpPr>
          <p:cNvPr id="3512" name="Shape 3512"/>
          <p:cNvSpPr txBox="1">
            <a:spLocks noGrp="1"/>
          </p:cNvSpPr>
          <p:nvPr>
            <p:ph type="title"/>
          </p:nvPr>
        </p:nvSpPr>
        <p:spPr>
          <a:xfrm>
            <a:off x="311696" y="445025"/>
            <a:ext cx="8520600" cy="572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513" name="Shape 3513"/>
          <p:cNvSpPr txBox="1">
            <a:spLocks noGrp="1"/>
          </p:cNvSpPr>
          <p:nvPr>
            <p:ph type="sldNum" idx="12"/>
          </p:nvPr>
        </p:nvSpPr>
        <p:spPr>
          <a:xfrm>
            <a:off x="8684440" y="4700867"/>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35149250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12.xml><?xml version="1.0" encoding="utf-8"?>
<p:sldLayout xmlns:a="http://schemas.openxmlformats.org/drawingml/2006/main" xmlns:r="http://schemas.openxmlformats.org/officeDocument/2006/relationships" xmlns:p="http://schemas.openxmlformats.org/presentationml/2006/main">
  <p:cSld name="13_One column text">
    <p:spTree>
      <p:nvGrpSpPr>
        <p:cNvPr id="1" name="Shape 3514"/>
        <p:cNvGrpSpPr/>
        <p:nvPr/>
      </p:nvGrpSpPr>
      <p:grpSpPr>
        <a:xfrm>
          <a:off x="0" y="0"/>
          <a:ext cx="0" cy="0"/>
          <a:chOff x="0" y="0"/>
          <a:chExt cx="0" cy="0"/>
        </a:xfrm>
      </p:grpSpPr>
      <p:sp>
        <p:nvSpPr>
          <p:cNvPr id="3515" name="Shape 3515"/>
          <p:cNvSpPr txBox="1">
            <a:spLocks noGrp="1"/>
          </p:cNvSpPr>
          <p:nvPr>
            <p:ph type="title"/>
          </p:nvPr>
        </p:nvSpPr>
        <p:spPr>
          <a:xfrm>
            <a:off x="311696" y="555600"/>
            <a:ext cx="2808000" cy="7557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000000"/>
              </a:buClr>
              <a:buFont typeface="Arial"/>
              <a:buNone/>
              <a:defRPr sz="2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516" name="Shape 3516"/>
          <p:cNvSpPr txBox="1">
            <a:spLocks noGrp="1"/>
          </p:cNvSpPr>
          <p:nvPr>
            <p:ph type="body" idx="1"/>
          </p:nvPr>
        </p:nvSpPr>
        <p:spPr>
          <a:xfrm>
            <a:off x="311696" y="1389598"/>
            <a:ext cx="2808000" cy="3179400"/>
          </a:xfrm>
          <a:prstGeom prst="rect">
            <a:avLst/>
          </a:prstGeom>
          <a:noFill/>
          <a:ln>
            <a:noFill/>
          </a:ln>
        </p:spPr>
        <p:txBody>
          <a:bodyPr lIns="91425" tIns="91425" rIns="91425" bIns="91425" anchor="t" anchorCtr="0"/>
          <a:lstStyle>
            <a:lvl1pPr marL="76200" marR="0" lvl="0" indent="76200" algn="l" rtl="0">
              <a:lnSpc>
                <a:spcPct val="115000"/>
              </a:lnSpc>
              <a:spcBef>
                <a:spcPts val="1600"/>
              </a:spcBef>
              <a:spcAft>
                <a:spcPts val="0"/>
              </a:spcAft>
              <a:buClr>
                <a:srgbClr val="585858"/>
              </a:buClr>
              <a:buSzPct val="100000"/>
              <a:buFont typeface="Arial"/>
              <a:buChar char="●"/>
              <a:defRPr sz="1200" b="0" i="0" u="none" strike="noStrike" cap="none">
                <a:solidFill>
                  <a:srgbClr val="585858"/>
                </a:solidFill>
                <a:latin typeface="Arial"/>
                <a:ea typeface="Arial"/>
                <a:cs typeface="Arial"/>
                <a:sym typeface="Arial"/>
              </a:defRPr>
            </a:lvl1pPr>
            <a:lvl2pPr marL="76200" marR="0" lvl="1" indent="76200" algn="l" rtl="0">
              <a:lnSpc>
                <a:spcPct val="115000"/>
              </a:lnSpc>
              <a:spcBef>
                <a:spcPts val="1600"/>
              </a:spcBef>
              <a:spcAft>
                <a:spcPts val="0"/>
              </a:spcAft>
              <a:buClr>
                <a:srgbClr val="585858"/>
              </a:buClr>
              <a:buSzPct val="100000"/>
              <a:buFont typeface="Arial"/>
              <a:buChar char="○"/>
              <a:defRPr sz="1200" b="0" i="0" u="none" strike="noStrike" cap="none">
                <a:solidFill>
                  <a:srgbClr val="585858"/>
                </a:solidFill>
                <a:latin typeface="Arial"/>
                <a:ea typeface="Arial"/>
                <a:cs typeface="Arial"/>
                <a:sym typeface="Arial"/>
              </a:defRPr>
            </a:lvl2pPr>
            <a:lvl3pPr marL="76200" marR="0" lvl="2" indent="76200" algn="l" rtl="0">
              <a:lnSpc>
                <a:spcPct val="115000"/>
              </a:lnSpc>
              <a:spcBef>
                <a:spcPts val="1600"/>
              </a:spcBef>
              <a:spcAft>
                <a:spcPts val="0"/>
              </a:spcAft>
              <a:buClr>
                <a:srgbClr val="585858"/>
              </a:buClr>
              <a:buSzPct val="100000"/>
              <a:buFont typeface="Arial"/>
              <a:buChar char="■"/>
              <a:defRPr sz="1200" b="0" i="0" u="none" strike="noStrike" cap="none">
                <a:solidFill>
                  <a:srgbClr val="585858"/>
                </a:solidFill>
                <a:latin typeface="Arial"/>
                <a:ea typeface="Arial"/>
                <a:cs typeface="Arial"/>
                <a:sym typeface="Arial"/>
              </a:defRPr>
            </a:lvl3pPr>
            <a:lvl4pPr marL="76200" marR="0" lvl="3" indent="76200" algn="l" rtl="0">
              <a:lnSpc>
                <a:spcPct val="115000"/>
              </a:lnSpc>
              <a:spcBef>
                <a:spcPts val="1600"/>
              </a:spcBef>
              <a:spcAft>
                <a:spcPts val="0"/>
              </a:spcAft>
              <a:buClr>
                <a:srgbClr val="585858"/>
              </a:buClr>
              <a:buSzPct val="100000"/>
              <a:buFont typeface="Arial"/>
              <a:buChar char="●"/>
              <a:defRPr sz="1200" b="0" i="0" u="none" strike="noStrike" cap="none">
                <a:solidFill>
                  <a:srgbClr val="585858"/>
                </a:solidFill>
                <a:latin typeface="Arial"/>
                <a:ea typeface="Arial"/>
                <a:cs typeface="Arial"/>
                <a:sym typeface="Arial"/>
              </a:defRPr>
            </a:lvl4pPr>
            <a:lvl5pPr marL="76200" marR="0" lvl="4" indent="76200" algn="l" rtl="0">
              <a:lnSpc>
                <a:spcPct val="115000"/>
              </a:lnSpc>
              <a:spcBef>
                <a:spcPts val="1600"/>
              </a:spcBef>
              <a:spcAft>
                <a:spcPts val="0"/>
              </a:spcAft>
              <a:buClr>
                <a:srgbClr val="585858"/>
              </a:buClr>
              <a:buSzPct val="100000"/>
              <a:buFont typeface="Arial"/>
              <a:buChar char="○"/>
              <a:defRPr sz="12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3517" name="Shape 3517"/>
          <p:cNvSpPr txBox="1">
            <a:spLocks noGrp="1"/>
          </p:cNvSpPr>
          <p:nvPr>
            <p:ph type="sldNum" idx="12"/>
          </p:nvPr>
        </p:nvSpPr>
        <p:spPr>
          <a:xfrm>
            <a:off x="8684440" y="4700867"/>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24537281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13.xml><?xml version="1.0" encoding="utf-8"?>
<p:sldLayout xmlns:a="http://schemas.openxmlformats.org/drawingml/2006/main" xmlns:r="http://schemas.openxmlformats.org/officeDocument/2006/relationships" xmlns:p="http://schemas.openxmlformats.org/presentationml/2006/main">
  <p:cSld name="13_Main point">
    <p:spTree>
      <p:nvGrpSpPr>
        <p:cNvPr id="1" name="Shape 3518"/>
        <p:cNvGrpSpPr/>
        <p:nvPr/>
      </p:nvGrpSpPr>
      <p:grpSpPr>
        <a:xfrm>
          <a:off x="0" y="0"/>
          <a:ext cx="0" cy="0"/>
          <a:chOff x="0" y="0"/>
          <a:chExt cx="0" cy="0"/>
        </a:xfrm>
      </p:grpSpPr>
      <p:sp>
        <p:nvSpPr>
          <p:cNvPr id="3519" name="Shape 3519"/>
          <p:cNvSpPr txBox="1">
            <a:spLocks noGrp="1"/>
          </p:cNvSpPr>
          <p:nvPr>
            <p:ph type="title"/>
          </p:nvPr>
        </p:nvSpPr>
        <p:spPr>
          <a:xfrm>
            <a:off x="490250" y="450145"/>
            <a:ext cx="6367800" cy="40908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000000"/>
              </a:buClr>
              <a:buFont typeface="Arial"/>
              <a:buNone/>
              <a:defRPr sz="48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520" name="Shape 3520"/>
          <p:cNvSpPr txBox="1">
            <a:spLocks noGrp="1"/>
          </p:cNvSpPr>
          <p:nvPr>
            <p:ph type="sldNum" idx="12"/>
          </p:nvPr>
        </p:nvSpPr>
        <p:spPr>
          <a:xfrm>
            <a:off x="8684440" y="4700867"/>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23321445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14.xml><?xml version="1.0" encoding="utf-8"?>
<p:sldLayout xmlns:a="http://schemas.openxmlformats.org/drawingml/2006/main" xmlns:r="http://schemas.openxmlformats.org/officeDocument/2006/relationships" xmlns:p="http://schemas.openxmlformats.org/presentationml/2006/main">
  <p:cSld name="13_Section title and description">
    <p:spTree>
      <p:nvGrpSpPr>
        <p:cNvPr id="1" name="Shape 3521"/>
        <p:cNvGrpSpPr/>
        <p:nvPr/>
      </p:nvGrpSpPr>
      <p:grpSpPr>
        <a:xfrm>
          <a:off x="0" y="0"/>
          <a:ext cx="0" cy="0"/>
          <a:chOff x="0" y="0"/>
          <a:chExt cx="0" cy="0"/>
        </a:xfrm>
      </p:grpSpPr>
      <p:sp>
        <p:nvSpPr>
          <p:cNvPr id="3522" name="Shape 3522"/>
          <p:cNvSpPr/>
          <p:nvPr/>
        </p:nvSpPr>
        <p:spPr>
          <a:xfrm>
            <a:off x="4572000" y="-125"/>
            <a:ext cx="4572000" cy="5143500"/>
          </a:xfrm>
          <a:prstGeom prst="rect">
            <a:avLst/>
          </a:prstGeom>
          <a:solidFill>
            <a:srgbClr val="EEEEEE"/>
          </a:solidFill>
          <a:ln>
            <a:noFill/>
          </a:ln>
        </p:spPr>
        <p:txBody>
          <a:bodyPr lIns="45700" tIns="45700" rIns="45700" bIns="45700" anchor="ctr" anchorCtr="0">
            <a:noAutofit/>
          </a:bodyPr>
          <a:lstStyle/>
          <a:p>
            <a:endParaRPr/>
          </a:p>
        </p:txBody>
      </p:sp>
      <p:sp>
        <p:nvSpPr>
          <p:cNvPr id="3523" name="Shape 3523"/>
          <p:cNvSpPr txBox="1">
            <a:spLocks noGrp="1"/>
          </p:cNvSpPr>
          <p:nvPr>
            <p:ph type="title"/>
          </p:nvPr>
        </p:nvSpPr>
        <p:spPr>
          <a:xfrm>
            <a:off x="265500" y="1233175"/>
            <a:ext cx="4045200" cy="14823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rgbClr val="000000"/>
              </a:buClr>
              <a:buFont typeface="Arial"/>
              <a:buNone/>
              <a:defRPr sz="42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524" name="Shape 3524"/>
          <p:cNvSpPr txBox="1">
            <a:spLocks noGrp="1"/>
          </p:cNvSpPr>
          <p:nvPr>
            <p:ph type="body" idx="1"/>
          </p:nvPr>
        </p:nvSpPr>
        <p:spPr>
          <a:xfrm>
            <a:off x="265500" y="2803075"/>
            <a:ext cx="4045200" cy="1235100"/>
          </a:xfrm>
          <a:prstGeom prst="rect">
            <a:avLst/>
          </a:prstGeom>
          <a:noFill/>
          <a:ln>
            <a:noFill/>
          </a:ln>
        </p:spPr>
        <p:txBody>
          <a:bodyPr lIns="91425" tIns="91425" rIns="91425" bIns="91425" anchor="t" anchorCtr="0"/>
          <a:lstStyle>
            <a:lvl1pPr marL="0" marR="0" lvl="0" indent="0" algn="ctr" rtl="0">
              <a:lnSpc>
                <a:spcPct val="100000"/>
              </a:lnSpc>
              <a:spcBef>
                <a:spcPts val="0"/>
              </a:spcBef>
              <a:spcAft>
                <a:spcPts val="0"/>
              </a:spcAft>
              <a:buClr>
                <a:srgbClr val="585858"/>
              </a:buClr>
              <a:buFont typeface="Arial"/>
              <a:buNone/>
              <a:defRPr sz="2100" b="0" i="0" u="none" strike="noStrike" cap="none">
                <a:solidFill>
                  <a:srgbClr val="585858"/>
                </a:solidFill>
                <a:latin typeface="Arial"/>
                <a:ea typeface="Arial"/>
                <a:cs typeface="Arial"/>
                <a:sym typeface="Arial"/>
              </a:defRPr>
            </a:lvl1pPr>
            <a:lvl2pPr marL="0" marR="0" lvl="1" indent="0" algn="ctr" rtl="0">
              <a:lnSpc>
                <a:spcPct val="100000"/>
              </a:lnSpc>
              <a:spcBef>
                <a:spcPts val="0"/>
              </a:spcBef>
              <a:spcAft>
                <a:spcPts val="0"/>
              </a:spcAft>
              <a:buClr>
                <a:srgbClr val="585858"/>
              </a:buClr>
              <a:buFont typeface="Arial"/>
              <a:buNone/>
              <a:defRPr sz="2100" b="0" i="0" u="none" strike="noStrike" cap="none">
                <a:solidFill>
                  <a:srgbClr val="585858"/>
                </a:solidFill>
                <a:latin typeface="Arial"/>
                <a:ea typeface="Arial"/>
                <a:cs typeface="Arial"/>
                <a:sym typeface="Arial"/>
              </a:defRPr>
            </a:lvl2pPr>
            <a:lvl3pPr marL="0" marR="0" lvl="2" indent="0" algn="ctr" rtl="0">
              <a:lnSpc>
                <a:spcPct val="100000"/>
              </a:lnSpc>
              <a:spcBef>
                <a:spcPts val="0"/>
              </a:spcBef>
              <a:spcAft>
                <a:spcPts val="0"/>
              </a:spcAft>
              <a:buClr>
                <a:srgbClr val="585858"/>
              </a:buClr>
              <a:buFont typeface="Arial"/>
              <a:buNone/>
              <a:defRPr sz="2100" b="0" i="0" u="none" strike="noStrike" cap="none">
                <a:solidFill>
                  <a:srgbClr val="585858"/>
                </a:solidFill>
                <a:latin typeface="Arial"/>
                <a:ea typeface="Arial"/>
                <a:cs typeface="Arial"/>
                <a:sym typeface="Arial"/>
              </a:defRPr>
            </a:lvl3pPr>
            <a:lvl4pPr marL="0" marR="0" lvl="3" indent="0" algn="ctr" rtl="0">
              <a:lnSpc>
                <a:spcPct val="100000"/>
              </a:lnSpc>
              <a:spcBef>
                <a:spcPts val="0"/>
              </a:spcBef>
              <a:spcAft>
                <a:spcPts val="0"/>
              </a:spcAft>
              <a:buClr>
                <a:srgbClr val="585858"/>
              </a:buClr>
              <a:buFont typeface="Arial"/>
              <a:buNone/>
              <a:defRPr sz="2100" b="0" i="0" u="none" strike="noStrike" cap="none">
                <a:solidFill>
                  <a:srgbClr val="585858"/>
                </a:solidFill>
                <a:latin typeface="Arial"/>
                <a:ea typeface="Arial"/>
                <a:cs typeface="Arial"/>
                <a:sym typeface="Arial"/>
              </a:defRPr>
            </a:lvl4pPr>
            <a:lvl5pPr marL="0" marR="0" lvl="4" indent="0" algn="ctr" rtl="0">
              <a:lnSpc>
                <a:spcPct val="100000"/>
              </a:lnSpc>
              <a:spcBef>
                <a:spcPts val="0"/>
              </a:spcBef>
              <a:spcAft>
                <a:spcPts val="0"/>
              </a:spcAft>
              <a:buClr>
                <a:srgbClr val="585858"/>
              </a:buClr>
              <a:buFont typeface="Arial"/>
              <a:buNone/>
              <a:defRPr sz="21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3525" name="Shape 3525"/>
          <p:cNvSpPr txBox="1">
            <a:spLocks noGrp="1"/>
          </p:cNvSpPr>
          <p:nvPr>
            <p:ph type="body" idx="2"/>
          </p:nvPr>
        </p:nvSpPr>
        <p:spPr>
          <a:xfrm>
            <a:off x="4939500" y="724074"/>
            <a:ext cx="3837000" cy="3695100"/>
          </a:xfrm>
          <a:prstGeom prst="rect">
            <a:avLst/>
          </a:prstGeom>
          <a:noFill/>
          <a:ln>
            <a:noFill/>
          </a:ln>
        </p:spPr>
        <p:txBody>
          <a:bodyPr lIns="91425" tIns="91425" rIns="91425" bIns="91425" anchor="ctr" anchorCtr="0"/>
          <a:lstStyle>
            <a:lvl1pPr marL="0" marR="0" lvl="0"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1pPr>
            <a:lvl2pPr marL="0" marR="0" lvl="1"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2pPr>
            <a:lvl3pPr marL="0" marR="0" lvl="2"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3pPr>
            <a:lvl4pPr marL="0" marR="0" lvl="3"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4pPr>
            <a:lvl5pPr marL="0" marR="0" lvl="4"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3526" name="Shape 3526"/>
          <p:cNvSpPr txBox="1">
            <a:spLocks noGrp="1"/>
          </p:cNvSpPr>
          <p:nvPr>
            <p:ph type="sldNum" idx="12"/>
          </p:nvPr>
        </p:nvSpPr>
        <p:spPr>
          <a:xfrm>
            <a:off x="8684440" y="4700867"/>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9245629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15.xml><?xml version="1.0" encoding="utf-8"?>
<p:sldLayout xmlns:a="http://schemas.openxmlformats.org/drawingml/2006/main" xmlns:r="http://schemas.openxmlformats.org/officeDocument/2006/relationships" xmlns:p="http://schemas.openxmlformats.org/presentationml/2006/main">
  <p:cSld name="13_Caption">
    <p:spTree>
      <p:nvGrpSpPr>
        <p:cNvPr id="1" name="Shape 3527"/>
        <p:cNvGrpSpPr/>
        <p:nvPr/>
      </p:nvGrpSpPr>
      <p:grpSpPr>
        <a:xfrm>
          <a:off x="0" y="0"/>
          <a:ext cx="0" cy="0"/>
          <a:chOff x="0" y="0"/>
          <a:chExt cx="0" cy="0"/>
        </a:xfrm>
      </p:grpSpPr>
      <p:sp>
        <p:nvSpPr>
          <p:cNvPr id="3528" name="Shape 3528"/>
          <p:cNvSpPr txBox="1">
            <a:spLocks noGrp="1"/>
          </p:cNvSpPr>
          <p:nvPr>
            <p:ph type="body" idx="1"/>
          </p:nvPr>
        </p:nvSpPr>
        <p:spPr>
          <a:xfrm>
            <a:off x="311696" y="4230575"/>
            <a:ext cx="5998800" cy="6051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1pPr>
            <a:lvl2pPr marL="114300" marR="0" lvl="1" indent="114300" algn="l" rtl="0">
              <a:lnSpc>
                <a:spcPct val="100000"/>
              </a:lnSpc>
              <a:spcBef>
                <a:spcPts val="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2pPr>
            <a:lvl3pPr marL="114300" marR="0" lvl="2" indent="114300" algn="l" rtl="0">
              <a:lnSpc>
                <a:spcPct val="100000"/>
              </a:lnSpc>
              <a:spcBef>
                <a:spcPts val="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3pPr>
            <a:lvl4pPr marL="114300" marR="0" lvl="3" indent="114300" algn="l" rtl="0">
              <a:lnSpc>
                <a:spcPct val="100000"/>
              </a:lnSpc>
              <a:spcBef>
                <a:spcPts val="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4pPr>
            <a:lvl5pPr marL="114300" marR="0" lvl="4" indent="114300" algn="l" rtl="0">
              <a:lnSpc>
                <a:spcPct val="100000"/>
              </a:lnSpc>
              <a:spcBef>
                <a:spcPts val="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3529" name="Shape 3529"/>
          <p:cNvSpPr txBox="1">
            <a:spLocks noGrp="1"/>
          </p:cNvSpPr>
          <p:nvPr>
            <p:ph type="sldNum" idx="12"/>
          </p:nvPr>
        </p:nvSpPr>
        <p:spPr>
          <a:xfrm>
            <a:off x="8684440" y="4700867"/>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3465023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16.xml><?xml version="1.0" encoding="utf-8"?>
<p:sldLayout xmlns:a="http://schemas.openxmlformats.org/drawingml/2006/main" xmlns:r="http://schemas.openxmlformats.org/officeDocument/2006/relationships" xmlns:p="http://schemas.openxmlformats.org/presentationml/2006/main">
  <p:cSld name="13_Big number">
    <p:spTree>
      <p:nvGrpSpPr>
        <p:cNvPr id="1" name="Shape 3530"/>
        <p:cNvGrpSpPr/>
        <p:nvPr/>
      </p:nvGrpSpPr>
      <p:grpSpPr>
        <a:xfrm>
          <a:off x="0" y="0"/>
          <a:ext cx="0" cy="0"/>
          <a:chOff x="0" y="0"/>
          <a:chExt cx="0" cy="0"/>
        </a:xfrm>
      </p:grpSpPr>
      <p:sp>
        <p:nvSpPr>
          <p:cNvPr id="3531" name="Shape 3531"/>
          <p:cNvSpPr txBox="1">
            <a:spLocks noGrp="1"/>
          </p:cNvSpPr>
          <p:nvPr>
            <p:ph type="title"/>
          </p:nvPr>
        </p:nvSpPr>
        <p:spPr>
          <a:xfrm>
            <a:off x="311696" y="1106125"/>
            <a:ext cx="8520600" cy="19635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rgbClr val="000000"/>
              </a:buClr>
              <a:buFont typeface="Arial"/>
              <a:buNone/>
              <a:defRPr sz="120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532" name="Shape 3532"/>
          <p:cNvSpPr txBox="1">
            <a:spLocks noGrp="1"/>
          </p:cNvSpPr>
          <p:nvPr>
            <p:ph type="body" idx="1"/>
          </p:nvPr>
        </p:nvSpPr>
        <p:spPr>
          <a:xfrm>
            <a:off x="311696" y="3152225"/>
            <a:ext cx="8520600" cy="1300800"/>
          </a:xfrm>
          <a:prstGeom prst="rect">
            <a:avLst/>
          </a:prstGeom>
          <a:noFill/>
          <a:ln>
            <a:noFill/>
          </a:ln>
        </p:spPr>
        <p:txBody>
          <a:bodyPr lIns="91425" tIns="91425" rIns="91425" bIns="91425" anchor="t" anchorCtr="0"/>
          <a:lstStyle>
            <a:lvl1pPr marL="114300" marR="0" lvl="0" indent="114300" algn="ctr"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1pPr>
            <a:lvl2pPr marL="114300" marR="0" lvl="1" indent="114300" algn="ctr"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2pPr>
            <a:lvl3pPr marL="114300" marR="0" lvl="2" indent="114300" algn="ctr"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3pPr>
            <a:lvl4pPr marL="114300" marR="0" lvl="3" indent="114300" algn="ctr"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4pPr>
            <a:lvl5pPr marL="114300" marR="0" lvl="4" indent="114300" algn="ctr"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3533" name="Shape 3533"/>
          <p:cNvSpPr txBox="1">
            <a:spLocks noGrp="1"/>
          </p:cNvSpPr>
          <p:nvPr>
            <p:ph type="sldNum" idx="12"/>
          </p:nvPr>
        </p:nvSpPr>
        <p:spPr>
          <a:xfrm>
            <a:off x="8684440" y="4700867"/>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7219958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17.xml><?xml version="1.0" encoding="utf-8"?>
<p:sldLayout xmlns:a="http://schemas.openxmlformats.org/drawingml/2006/main" xmlns:r="http://schemas.openxmlformats.org/officeDocument/2006/relationships" xmlns:p="http://schemas.openxmlformats.org/presentationml/2006/main">
  <p:cSld name="77_Blank">
    <p:spTree>
      <p:nvGrpSpPr>
        <p:cNvPr id="1" name="Shape 3534"/>
        <p:cNvGrpSpPr/>
        <p:nvPr/>
      </p:nvGrpSpPr>
      <p:grpSpPr>
        <a:xfrm>
          <a:off x="0" y="0"/>
          <a:ext cx="0" cy="0"/>
          <a:chOff x="0" y="0"/>
          <a:chExt cx="0" cy="0"/>
        </a:xfrm>
      </p:grpSpPr>
      <p:sp>
        <p:nvSpPr>
          <p:cNvPr id="3535" name="Shape 3535"/>
          <p:cNvSpPr txBox="1">
            <a:spLocks noGrp="1"/>
          </p:cNvSpPr>
          <p:nvPr>
            <p:ph type="sldNum" idx="12"/>
          </p:nvPr>
        </p:nvSpPr>
        <p:spPr>
          <a:xfrm>
            <a:off x="8684440" y="4700867"/>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25991271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18.xml><?xml version="1.0" encoding="utf-8"?>
<p:sldLayout xmlns:a="http://schemas.openxmlformats.org/drawingml/2006/main" xmlns:r="http://schemas.openxmlformats.org/officeDocument/2006/relationships" xmlns:p="http://schemas.openxmlformats.org/presentationml/2006/main">
  <p:cSld name="13_Divider">
    <p:bg>
      <p:bgPr>
        <a:solidFill>
          <a:srgbClr val="1AB9A5"/>
        </a:solidFill>
        <a:effectLst/>
      </p:bgPr>
    </p:bg>
    <p:spTree>
      <p:nvGrpSpPr>
        <p:cNvPr id="1" name="Shape 3536"/>
        <p:cNvGrpSpPr/>
        <p:nvPr/>
      </p:nvGrpSpPr>
      <p:grpSpPr>
        <a:xfrm>
          <a:off x="0" y="0"/>
          <a:ext cx="0" cy="0"/>
          <a:chOff x="0" y="0"/>
          <a:chExt cx="0" cy="0"/>
        </a:xfrm>
      </p:grpSpPr>
      <p:sp>
        <p:nvSpPr>
          <p:cNvPr id="3537" name="Shape 3537"/>
          <p:cNvSpPr txBox="1">
            <a:spLocks noGrp="1"/>
          </p:cNvSpPr>
          <p:nvPr>
            <p:ph type="title"/>
          </p:nvPr>
        </p:nvSpPr>
        <p:spPr>
          <a:xfrm>
            <a:off x="856750" y="1803874"/>
            <a:ext cx="7430400" cy="3774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rgbClr val="FFFFFF"/>
              </a:buClr>
              <a:buFont typeface="Arial"/>
              <a:buNone/>
              <a:defRPr sz="1500" b="0" i="0" u="none" strike="noStrike" cap="none">
                <a:solidFill>
                  <a:srgbClr val="FFFFFF"/>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cxnSp>
        <p:nvCxnSpPr>
          <p:cNvPr id="3538" name="Shape 3538"/>
          <p:cNvCxnSpPr/>
          <p:nvPr/>
        </p:nvCxnSpPr>
        <p:spPr>
          <a:xfrm>
            <a:off x="4202555" y="2323833"/>
            <a:ext cx="738900" cy="0"/>
          </a:xfrm>
          <a:prstGeom prst="straightConnector1">
            <a:avLst/>
          </a:prstGeom>
          <a:noFill/>
          <a:ln w="38100" cap="flat" cmpd="sng">
            <a:solidFill>
              <a:srgbClr val="FFFFFF"/>
            </a:solidFill>
            <a:prstDash val="solid"/>
            <a:round/>
            <a:headEnd type="none" w="med" len="med"/>
            <a:tailEnd type="none" w="med" len="med"/>
          </a:ln>
        </p:spPr>
      </p:cxnSp>
      <p:pic>
        <p:nvPicPr>
          <p:cNvPr id="3539" name="Shape 3539" descr="Shape 1542"/>
          <p:cNvPicPr preferRelativeResize="0"/>
          <p:nvPr/>
        </p:nvPicPr>
        <p:blipFill rotWithShape="1">
          <a:blip r:embed="rId2">
            <a:alphaModFix/>
          </a:blip>
          <a:srcRect l="10376" t="14302" r="10597" b="6369"/>
          <a:stretch/>
        </p:blipFill>
        <p:spPr>
          <a:xfrm>
            <a:off x="0" y="4793219"/>
            <a:ext cx="891600" cy="350400"/>
          </a:xfrm>
          <a:prstGeom prst="rect">
            <a:avLst/>
          </a:prstGeom>
          <a:noFill/>
          <a:ln>
            <a:noFill/>
          </a:ln>
        </p:spPr>
      </p:pic>
      <p:sp>
        <p:nvSpPr>
          <p:cNvPr id="3540" name="Shape 3540"/>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2496343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19.xml><?xml version="1.0" encoding="utf-8"?>
<p:sldLayout xmlns:a="http://schemas.openxmlformats.org/drawingml/2006/main" xmlns:r="http://schemas.openxmlformats.org/officeDocument/2006/relationships" xmlns:p="http://schemas.openxmlformats.org/presentationml/2006/main">
  <p:cSld name="13_Intro">
    <p:spTree>
      <p:nvGrpSpPr>
        <p:cNvPr id="1" name="Shape 3541"/>
        <p:cNvGrpSpPr/>
        <p:nvPr/>
      </p:nvGrpSpPr>
      <p:grpSpPr>
        <a:xfrm>
          <a:off x="0" y="0"/>
          <a:ext cx="0" cy="0"/>
          <a:chOff x="0" y="0"/>
          <a:chExt cx="0" cy="0"/>
        </a:xfrm>
      </p:grpSpPr>
      <p:sp>
        <p:nvSpPr>
          <p:cNvPr id="3542" name="Shape 3542"/>
          <p:cNvSpPr/>
          <p:nvPr/>
        </p:nvSpPr>
        <p:spPr>
          <a:xfrm>
            <a:off x="0" y="0"/>
            <a:ext cx="3048000" cy="5143500"/>
          </a:xfrm>
          <a:prstGeom prst="rect">
            <a:avLst/>
          </a:prstGeom>
          <a:solidFill>
            <a:srgbClr val="1AB9A5"/>
          </a:solidFill>
          <a:ln>
            <a:noFill/>
          </a:ln>
        </p:spPr>
        <p:txBody>
          <a:bodyPr lIns="45700" tIns="45700" rIns="45700" bIns="45700" anchor="ctr" anchorCtr="0">
            <a:noAutofit/>
          </a:bodyPr>
          <a:lstStyle/>
          <a:p>
            <a:endParaRPr/>
          </a:p>
        </p:txBody>
      </p:sp>
      <p:pic>
        <p:nvPicPr>
          <p:cNvPr id="3543" name="Shape 3543" descr="Shape 1546"/>
          <p:cNvPicPr preferRelativeResize="0"/>
          <p:nvPr/>
        </p:nvPicPr>
        <p:blipFill rotWithShape="1">
          <a:blip r:embed="rId2">
            <a:alphaModFix/>
          </a:blip>
          <a:srcRect l="10376" t="14302" r="10597" b="6369"/>
          <a:stretch/>
        </p:blipFill>
        <p:spPr>
          <a:xfrm>
            <a:off x="0" y="4793219"/>
            <a:ext cx="891600" cy="350400"/>
          </a:xfrm>
          <a:prstGeom prst="rect">
            <a:avLst/>
          </a:prstGeom>
          <a:noFill/>
          <a:ln>
            <a:noFill/>
          </a:ln>
        </p:spPr>
      </p:pic>
      <p:cxnSp>
        <p:nvCxnSpPr>
          <p:cNvPr id="3544" name="Shape 3544"/>
          <p:cNvCxnSpPr/>
          <p:nvPr/>
        </p:nvCxnSpPr>
        <p:spPr>
          <a:xfrm>
            <a:off x="301139" y="2126467"/>
            <a:ext cx="738900" cy="0"/>
          </a:xfrm>
          <a:prstGeom prst="straightConnector1">
            <a:avLst/>
          </a:prstGeom>
          <a:noFill/>
          <a:ln w="38100" cap="flat" cmpd="sng">
            <a:solidFill>
              <a:srgbClr val="00253E"/>
            </a:solidFill>
            <a:prstDash val="solid"/>
            <a:round/>
            <a:headEnd type="none" w="med" len="med"/>
            <a:tailEnd type="none" w="med" len="med"/>
          </a:ln>
        </p:spPr>
      </p:cxnSp>
      <p:sp>
        <p:nvSpPr>
          <p:cNvPr id="3545" name="Shape 3545"/>
          <p:cNvSpPr txBox="1">
            <a:spLocks noGrp="1"/>
          </p:cNvSpPr>
          <p:nvPr>
            <p:ph type="title"/>
          </p:nvPr>
        </p:nvSpPr>
        <p:spPr>
          <a:xfrm>
            <a:off x="220475" y="449002"/>
            <a:ext cx="2751300" cy="15744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00253E"/>
              </a:buClr>
              <a:buFont typeface="Arial"/>
              <a:buNone/>
              <a:defRPr sz="2500" b="1" i="0" u="none" strike="noStrike" cap="none">
                <a:solidFill>
                  <a:srgbClr val="00253E"/>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cxnSp>
        <p:nvCxnSpPr>
          <p:cNvPr id="3546" name="Shape 3546"/>
          <p:cNvCxnSpPr/>
          <p:nvPr/>
        </p:nvCxnSpPr>
        <p:spPr>
          <a:xfrm>
            <a:off x="3040955" y="-214527"/>
            <a:ext cx="0" cy="119700"/>
          </a:xfrm>
          <a:prstGeom prst="straightConnector1">
            <a:avLst/>
          </a:prstGeom>
          <a:noFill/>
          <a:ln w="9525" cap="flat" cmpd="sng">
            <a:solidFill>
              <a:srgbClr val="FFFFFF"/>
            </a:solidFill>
            <a:prstDash val="solid"/>
            <a:round/>
            <a:headEnd type="none" w="med" len="med"/>
            <a:tailEnd type="none" w="med" len="med"/>
          </a:ln>
        </p:spPr>
      </p:cxnSp>
      <p:sp>
        <p:nvSpPr>
          <p:cNvPr id="3547" name="Shape 3547"/>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23325715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cSld name="Dark Divider">
    <p:bg>
      <p:bgPr>
        <a:solidFill>
          <a:schemeClr val="dk1"/>
        </a:solidFill>
        <a:effectLst/>
      </p:bgPr>
    </p:bg>
    <p:spTree>
      <p:nvGrpSpPr>
        <p:cNvPr id="1" name="Shape 1359"/>
        <p:cNvGrpSpPr/>
        <p:nvPr/>
      </p:nvGrpSpPr>
      <p:grpSpPr>
        <a:xfrm>
          <a:off x="0" y="0"/>
          <a:ext cx="0" cy="0"/>
          <a:chOff x="0" y="0"/>
          <a:chExt cx="0" cy="0"/>
        </a:xfrm>
      </p:grpSpPr>
      <p:sp>
        <p:nvSpPr>
          <p:cNvPr id="1360" name="Shape 1360"/>
          <p:cNvSpPr txBox="1">
            <a:spLocks noGrp="1"/>
          </p:cNvSpPr>
          <p:nvPr>
            <p:ph type="title"/>
          </p:nvPr>
        </p:nvSpPr>
        <p:spPr>
          <a:xfrm>
            <a:off x="856750" y="1803874"/>
            <a:ext cx="7430400" cy="377400"/>
          </a:xfrm>
          <a:prstGeom prst="rect">
            <a:avLst/>
          </a:prstGeom>
          <a:noFill/>
          <a:ln>
            <a:noFill/>
          </a:ln>
        </p:spPr>
        <p:txBody>
          <a:bodyPr lIns="91425" tIns="91425" rIns="91425" bIns="91425" anchor="b" anchorCtr="0"/>
          <a:lstStyle>
            <a:lvl1pPr lvl="0" algn="ctr" rtl="0">
              <a:spcBef>
                <a:spcPts val="0"/>
              </a:spcBef>
              <a:buNone/>
              <a:defRPr sz="1500">
                <a:solidFill>
                  <a:srgbClr val="FFFFFF"/>
                </a:solidFill>
                <a:latin typeface="Proxima Nova"/>
                <a:ea typeface="Proxima Nova"/>
                <a:cs typeface="Proxima Nova"/>
                <a:sym typeface="Proxima Nova"/>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sp>
        <p:nvSpPr>
          <p:cNvPr id="1361" name="Shape 1361"/>
          <p:cNvSpPr txBox="1">
            <a:spLocks noGrp="1"/>
          </p:cNvSpPr>
          <p:nvPr>
            <p:ph type="title" idx="2"/>
          </p:nvPr>
        </p:nvSpPr>
        <p:spPr>
          <a:xfrm>
            <a:off x="668800" y="2365150"/>
            <a:ext cx="7796700" cy="1702500"/>
          </a:xfrm>
          <a:prstGeom prst="rect">
            <a:avLst/>
          </a:prstGeom>
          <a:noFill/>
          <a:ln>
            <a:noFill/>
          </a:ln>
        </p:spPr>
        <p:txBody>
          <a:bodyPr lIns="91425" tIns="91425" rIns="91425" bIns="91425" anchor="t" anchorCtr="0"/>
          <a:lstStyle>
            <a:lvl1pPr lvl="0" algn="ctr" rtl="0">
              <a:spcBef>
                <a:spcPts val="0"/>
              </a:spcBef>
              <a:buNone/>
              <a:defRPr sz="3500" b="1">
                <a:solidFill>
                  <a:schemeClr val="lt2"/>
                </a:solidFill>
                <a:latin typeface="Proxima Nova"/>
                <a:ea typeface="Proxima Nova"/>
                <a:cs typeface="Proxima Nova"/>
                <a:sym typeface="Proxima Nova"/>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cxnSp>
        <p:nvCxnSpPr>
          <p:cNvPr id="1362" name="Shape 1362"/>
          <p:cNvCxnSpPr/>
          <p:nvPr/>
        </p:nvCxnSpPr>
        <p:spPr>
          <a:xfrm>
            <a:off x="4202556" y="2323836"/>
            <a:ext cx="738900" cy="0"/>
          </a:xfrm>
          <a:prstGeom prst="straightConnector1">
            <a:avLst/>
          </a:prstGeom>
          <a:noFill/>
          <a:ln w="38100" cap="flat" cmpd="sng">
            <a:solidFill>
              <a:srgbClr val="FFFFFF"/>
            </a:solidFill>
            <a:prstDash val="solid"/>
            <a:round/>
            <a:headEnd type="none" w="med" len="med"/>
            <a:tailEnd type="none" w="med" len="med"/>
          </a:ln>
        </p:spPr>
      </p:cxnSp>
      <p:pic>
        <p:nvPicPr>
          <p:cNvPr id="1363" name="Shape 1363" descr="Pivotal White RGB.eps"/>
          <p:cNvPicPr preferRelativeResize="0"/>
          <p:nvPr/>
        </p:nvPicPr>
        <p:blipFill rotWithShape="1">
          <a:blip r:embed="rId2">
            <a:alphaModFix/>
          </a:blip>
          <a:srcRect l="10376" t="14301" r="10597" b="6377"/>
          <a:stretch/>
        </p:blipFill>
        <p:spPr>
          <a:xfrm>
            <a:off x="0" y="4793225"/>
            <a:ext cx="891600" cy="350400"/>
          </a:xfrm>
          <a:prstGeom prst="rect">
            <a:avLst/>
          </a:prstGeom>
          <a:noFill/>
          <a:ln>
            <a:noFill/>
          </a:ln>
        </p:spPr>
      </p:pic>
    </p:spTree>
    <p:extLst>
      <p:ext uri="{BB962C8B-B14F-4D97-AF65-F5344CB8AC3E}">
        <p14:creationId xmlns:p14="http://schemas.microsoft.com/office/powerpoint/2010/main" val="7622900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20.xml><?xml version="1.0" encoding="utf-8"?>
<p:sldLayout xmlns:a="http://schemas.openxmlformats.org/drawingml/2006/main" xmlns:r="http://schemas.openxmlformats.org/officeDocument/2006/relationships" xmlns:p="http://schemas.openxmlformats.org/presentationml/2006/main">
  <p:cSld name="13_Body w/ Support">
    <p:spTree>
      <p:nvGrpSpPr>
        <p:cNvPr id="1" name="Shape 3548"/>
        <p:cNvGrpSpPr/>
        <p:nvPr/>
      </p:nvGrpSpPr>
      <p:grpSpPr>
        <a:xfrm>
          <a:off x="0" y="0"/>
          <a:ext cx="0" cy="0"/>
          <a:chOff x="0" y="0"/>
          <a:chExt cx="0" cy="0"/>
        </a:xfrm>
      </p:grpSpPr>
      <p:pic>
        <p:nvPicPr>
          <p:cNvPr id="3549" name="Shape 3549" descr="Shape 1552"/>
          <p:cNvPicPr preferRelativeResize="0"/>
          <p:nvPr/>
        </p:nvPicPr>
        <p:blipFill rotWithShape="1">
          <a:blip r:embed="rId2">
            <a:alphaModFix/>
          </a:blip>
          <a:srcRect/>
          <a:stretch/>
        </p:blipFill>
        <p:spPr>
          <a:xfrm>
            <a:off x="-10" y="4772092"/>
            <a:ext cx="897000" cy="371400"/>
          </a:xfrm>
          <a:prstGeom prst="rect">
            <a:avLst/>
          </a:prstGeom>
          <a:noFill/>
          <a:ln>
            <a:noFill/>
          </a:ln>
        </p:spPr>
      </p:pic>
      <p:cxnSp>
        <p:nvCxnSpPr>
          <p:cNvPr id="3550" name="Shape 3550"/>
          <p:cNvCxnSpPr/>
          <p:nvPr/>
        </p:nvCxnSpPr>
        <p:spPr>
          <a:xfrm rot="10800000">
            <a:off x="6098537" y="925301"/>
            <a:ext cx="0" cy="3807600"/>
          </a:xfrm>
          <a:prstGeom prst="straightConnector1">
            <a:avLst/>
          </a:prstGeom>
          <a:noFill/>
          <a:ln w="19050" cap="flat" cmpd="sng">
            <a:solidFill>
              <a:srgbClr val="D9D9D9"/>
            </a:solidFill>
            <a:prstDash val="solid"/>
            <a:round/>
            <a:headEnd type="none" w="med" len="med"/>
            <a:tailEnd type="none" w="med" len="med"/>
          </a:ln>
        </p:spPr>
      </p:cxnSp>
      <p:cxnSp>
        <p:nvCxnSpPr>
          <p:cNvPr id="3551" name="Shape 3551"/>
          <p:cNvCxnSpPr/>
          <p:nvPr/>
        </p:nvCxnSpPr>
        <p:spPr>
          <a:xfrm>
            <a:off x="6096000" y="-214527"/>
            <a:ext cx="0" cy="119700"/>
          </a:xfrm>
          <a:prstGeom prst="straightConnector1">
            <a:avLst/>
          </a:prstGeom>
          <a:noFill/>
          <a:ln w="9525" cap="flat" cmpd="sng">
            <a:solidFill>
              <a:srgbClr val="FFFFFF"/>
            </a:solidFill>
            <a:prstDash val="solid"/>
            <a:round/>
            <a:headEnd type="none" w="med" len="med"/>
            <a:tailEnd type="none" w="med" len="med"/>
          </a:ln>
        </p:spPr>
      </p:cxnSp>
      <p:sp>
        <p:nvSpPr>
          <p:cNvPr id="3552" name="Shape 3552"/>
          <p:cNvSpPr txBox="1">
            <a:spLocks noGrp="1"/>
          </p:cNvSpPr>
          <p:nvPr>
            <p:ph type="title"/>
          </p:nvPr>
        </p:nvSpPr>
        <p:spPr>
          <a:xfrm>
            <a:off x="253550" y="151269"/>
            <a:ext cx="8663100" cy="557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253E"/>
              </a:buClr>
              <a:buFont typeface="Arial"/>
              <a:buNone/>
              <a:defRPr sz="2500" b="1" i="0" u="none" strike="noStrike" cap="none">
                <a:solidFill>
                  <a:srgbClr val="00253E"/>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553" name="Shape 3553"/>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10799731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21.xml><?xml version="1.0" encoding="utf-8"?>
<p:sldLayout xmlns:a="http://schemas.openxmlformats.org/drawingml/2006/main" xmlns:r="http://schemas.openxmlformats.org/officeDocument/2006/relationships" xmlns:p="http://schemas.openxmlformats.org/presentationml/2006/main">
  <p:cSld name="13_Body w/ Image">
    <p:spTree>
      <p:nvGrpSpPr>
        <p:cNvPr id="1" name="Shape 3554"/>
        <p:cNvGrpSpPr/>
        <p:nvPr/>
      </p:nvGrpSpPr>
      <p:grpSpPr>
        <a:xfrm>
          <a:off x="0" y="0"/>
          <a:ext cx="0" cy="0"/>
          <a:chOff x="0" y="0"/>
          <a:chExt cx="0" cy="0"/>
        </a:xfrm>
      </p:grpSpPr>
      <p:sp>
        <p:nvSpPr>
          <p:cNvPr id="3555" name="Shape 3555"/>
          <p:cNvSpPr/>
          <p:nvPr/>
        </p:nvSpPr>
        <p:spPr>
          <a:xfrm>
            <a:off x="6096000" y="0"/>
            <a:ext cx="3048000" cy="5143500"/>
          </a:xfrm>
          <a:prstGeom prst="rect">
            <a:avLst/>
          </a:prstGeom>
          <a:solidFill>
            <a:srgbClr val="EFEFEF"/>
          </a:solidFill>
          <a:ln>
            <a:noFill/>
          </a:ln>
        </p:spPr>
        <p:txBody>
          <a:bodyPr lIns="45700" tIns="45700" rIns="45700" bIns="45700" anchor="ctr" anchorCtr="0">
            <a:noAutofit/>
          </a:bodyPr>
          <a:lstStyle/>
          <a:p>
            <a:endParaRPr/>
          </a:p>
        </p:txBody>
      </p:sp>
      <p:sp>
        <p:nvSpPr>
          <p:cNvPr id="3556" name="Shape 3556"/>
          <p:cNvSpPr txBox="1"/>
          <p:nvPr/>
        </p:nvSpPr>
        <p:spPr>
          <a:xfrm>
            <a:off x="6096000" y="2114150"/>
            <a:ext cx="3048000" cy="350700"/>
          </a:xfrm>
          <a:prstGeom prst="rect">
            <a:avLst/>
          </a:prstGeom>
          <a:noFill/>
          <a:ln>
            <a:noFill/>
          </a:ln>
        </p:spPr>
        <p:txBody>
          <a:bodyPr lIns="45675" tIns="45675" rIns="45675" bIns="45675" anchor="t" anchorCtr="0">
            <a:noAutofit/>
          </a:bodyPr>
          <a:lstStyle/>
          <a:p>
            <a:pPr algn="ctr">
              <a:lnSpc>
                <a:spcPct val="110000"/>
              </a:lnSpc>
              <a:buClr>
                <a:srgbClr val="999999"/>
              </a:buClr>
              <a:buSzPct val="25000"/>
            </a:pPr>
            <a:r>
              <a:rPr lang="en" sz="1800" b="1">
                <a:solidFill>
                  <a:srgbClr val="999999"/>
                </a:solidFill>
              </a:rPr>
              <a:t>Cover with Image</a:t>
            </a:r>
          </a:p>
        </p:txBody>
      </p:sp>
      <p:pic>
        <p:nvPicPr>
          <p:cNvPr id="3557" name="Shape 3557" descr="Shape 1560"/>
          <p:cNvPicPr preferRelativeResize="0"/>
          <p:nvPr/>
        </p:nvPicPr>
        <p:blipFill rotWithShape="1">
          <a:blip r:embed="rId2">
            <a:alphaModFix/>
          </a:blip>
          <a:srcRect/>
          <a:stretch/>
        </p:blipFill>
        <p:spPr>
          <a:xfrm>
            <a:off x="-10" y="4772092"/>
            <a:ext cx="897000" cy="371400"/>
          </a:xfrm>
          <a:prstGeom prst="rect">
            <a:avLst/>
          </a:prstGeom>
          <a:noFill/>
          <a:ln>
            <a:noFill/>
          </a:ln>
        </p:spPr>
      </p:pic>
      <p:cxnSp>
        <p:nvCxnSpPr>
          <p:cNvPr id="3558" name="Shape 3558"/>
          <p:cNvCxnSpPr/>
          <p:nvPr/>
        </p:nvCxnSpPr>
        <p:spPr>
          <a:xfrm>
            <a:off x="6088028" y="-214527"/>
            <a:ext cx="0" cy="119700"/>
          </a:xfrm>
          <a:prstGeom prst="straightConnector1">
            <a:avLst/>
          </a:prstGeom>
          <a:noFill/>
          <a:ln w="9525" cap="flat" cmpd="sng">
            <a:solidFill>
              <a:srgbClr val="FFFFFF"/>
            </a:solidFill>
            <a:prstDash val="solid"/>
            <a:round/>
            <a:headEnd type="none" w="med" len="med"/>
            <a:tailEnd type="none" w="med" len="med"/>
          </a:ln>
        </p:spPr>
      </p:cxnSp>
      <p:sp>
        <p:nvSpPr>
          <p:cNvPr id="3559" name="Shape 3559"/>
          <p:cNvSpPr txBox="1">
            <a:spLocks noGrp="1"/>
          </p:cNvSpPr>
          <p:nvPr>
            <p:ph type="title"/>
          </p:nvPr>
        </p:nvSpPr>
        <p:spPr>
          <a:xfrm>
            <a:off x="253550" y="151269"/>
            <a:ext cx="5842500" cy="557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253E"/>
              </a:buClr>
              <a:buFont typeface="Arial"/>
              <a:buNone/>
              <a:defRPr sz="2500" b="1" i="0" u="none" strike="noStrike" cap="none">
                <a:solidFill>
                  <a:srgbClr val="00253E"/>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560" name="Shape 3560"/>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29730259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22.xml><?xml version="1.0" encoding="utf-8"?>
<p:sldLayout xmlns:a="http://schemas.openxmlformats.org/drawingml/2006/main" xmlns:r="http://schemas.openxmlformats.org/officeDocument/2006/relationships" xmlns:p="http://schemas.openxmlformats.org/presentationml/2006/main">
  <p:cSld name="78_Blank">
    <p:spTree>
      <p:nvGrpSpPr>
        <p:cNvPr id="1" name="Shape 3561"/>
        <p:cNvGrpSpPr/>
        <p:nvPr/>
      </p:nvGrpSpPr>
      <p:grpSpPr>
        <a:xfrm>
          <a:off x="0" y="0"/>
          <a:ext cx="0" cy="0"/>
          <a:chOff x="0" y="0"/>
          <a:chExt cx="0" cy="0"/>
        </a:xfrm>
      </p:grpSpPr>
      <p:sp>
        <p:nvSpPr>
          <p:cNvPr id="3562" name="Shape 3562"/>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14854126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23.xml><?xml version="1.0" encoding="utf-8"?>
<p:sldLayout xmlns:a="http://schemas.openxmlformats.org/drawingml/2006/main" xmlns:r="http://schemas.openxmlformats.org/officeDocument/2006/relationships" xmlns:p="http://schemas.openxmlformats.org/presentationml/2006/main">
  <p:cSld name="13_Dark Mode — TESTING">
    <p:bg>
      <p:bgPr>
        <a:solidFill>
          <a:srgbClr val="00253E"/>
        </a:solidFill>
        <a:effectLst/>
      </p:bgPr>
    </p:bg>
    <p:spTree>
      <p:nvGrpSpPr>
        <p:cNvPr id="1" name="Shape 3563"/>
        <p:cNvGrpSpPr/>
        <p:nvPr/>
      </p:nvGrpSpPr>
      <p:grpSpPr>
        <a:xfrm>
          <a:off x="0" y="0"/>
          <a:ext cx="0" cy="0"/>
          <a:chOff x="0" y="0"/>
          <a:chExt cx="0" cy="0"/>
        </a:xfrm>
      </p:grpSpPr>
      <p:pic>
        <p:nvPicPr>
          <p:cNvPr id="3564" name="Shape 3564" descr="Shape 1567"/>
          <p:cNvPicPr preferRelativeResize="0"/>
          <p:nvPr/>
        </p:nvPicPr>
        <p:blipFill rotWithShape="1">
          <a:blip r:embed="rId2">
            <a:alphaModFix/>
          </a:blip>
          <a:srcRect l="10376" t="14302" r="10597" b="6369"/>
          <a:stretch/>
        </p:blipFill>
        <p:spPr>
          <a:xfrm>
            <a:off x="0" y="4793219"/>
            <a:ext cx="891600" cy="350400"/>
          </a:xfrm>
          <a:prstGeom prst="rect">
            <a:avLst/>
          </a:prstGeom>
          <a:noFill/>
          <a:ln>
            <a:noFill/>
          </a:ln>
        </p:spPr>
      </p:pic>
      <p:sp>
        <p:nvSpPr>
          <p:cNvPr id="3565" name="Shape 3565"/>
          <p:cNvSpPr txBox="1">
            <a:spLocks noGrp="1"/>
          </p:cNvSpPr>
          <p:nvPr>
            <p:ph type="title"/>
          </p:nvPr>
        </p:nvSpPr>
        <p:spPr>
          <a:xfrm>
            <a:off x="668800" y="925120"/>
            <a:ext cx="7796700" cy="3305100"/>
          </a:xfrm>
          <a:prstGeom prst="rect">
            <a:avLst/>
          </a:prstGeom>
          <a:noFill/>
          <a:ln>
            <a:noFill/>
          </a:ln>
        </p:spPr>
        <p:txBody>
          <a:bodyPr lIns="91425" tIns="91425" rIns="91425" bIns="91425" anchor="ctr" anchorCtr="0"/>
          <a:lstStyle>
            <a:lvl1pPr marL="0" marR="0" lvl="0" indent="0" algn="ctr" rtl="0">
              <a:lnSpc>
                <a:spcPct val="110000"/>
              </a:lnSpc>
              <a:spcBef>
                <a:spcPts val="0"/>
              </a:spcBef>
              <a:spcAft>
                <a:spcPts val="0"/>
              </a:spcAft>
              <a:buClr>
                <a:srgbClr val="FFFFFF"/>
              </a:buClr>
              <a:buFont typeface="Arial"/>
              <a:buNone/>
              <a:defRPr sz="2500" b="0" i="0" u="none" strike="noStrike" cap="none">
                <a:solidFill>
                  <a:srgbClr val="FFFFFF"/>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566" name="Shape 3566"/>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8559418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24.xml><?xml version="1.0" encoding="utf-8"?>
<p:sldLayout xmlns:a="http://schemas.openxmlformats.org/drawingml/2006/main" xmlns:r="http://schemas.openxmlformats.org/officeDocument/2006/relationships" xmlns:p="http://schemas.openxmlformats.org/presentationml/2006/main">
  <p:cSld name="13_Statement">
    <p:spTree>
      <p:nvGrpSpPr>
        <p:cNvPr id="1" name="Shape 3567"/>
        <p:cNvGrpSpPr/>
        <p:nvPr/>
      </p:nvGrpSpPr>
      <p:grpSpPr>
        <a:xfrm>
          <a:off x="0" y="0"/>
          <a:ext cx="0" cy="0"/>
          <a:chOff x="0" y="0"/>
          <a:chExt cx="0" cy="0"/>
        </a:xfrm>
      </p:grpSpPr>
      <p:sp>
        <p:nvSpPr>
          <p:cNvPr id="3568" name="Shape 3568"/>
          <p:cNvSpPr/>
          <p:nvPr/>
        </p:nvSpPr>
        <p:spPr>
          <a:xfrm>
            <a:off x="0" y="0"/>
            <a:ext cx="9144000" cy="5143500"/>
          </a:xfrm>
          <a:prstGeom prst="rect">
            <a:avLst/>
          </a:prstGeom>
          <a:gradFill>
            <a:gsLst>
              <a:gs pos="0">
                <a:srgbClr val="95D4D1"/>
              </a:gs>
              <a:gs pos="100000">
                <a:srgbClr val="B7E2DF"/>
              </a:gs>
            </a:gsLst>
            <a:lin ang="16200038" scaled="0"/>
          </a:gradFill>
          <a:ln>
            <a:noFill/>
          </a:ln>
          <a:effectLst>
            <a:outerShdw blurRad="38100" dist="23000" dir="5400000" rotWithShape="0">
              <a:srgbClr val="000000">
                <a:alpha val="33730"/>
              </a:srgbClr>
            </a:outerShdw>
          </a:effectLst>
        </p:spPr>
        <p:txBody>
          <a:bodyPr lIns="45700" tIns="45700" rIns="45700" bIns="45700" anchor="ctr" anchorCtr="0">
            <a:noAutofit/>
          </a:bodyPr>
          <a:lstStyle/>
          <a:p>
            <a:pPr algn="ctr">
              <a:buClr>
                <a:srgbClr val="434343"/>
              </a:buClr>
            </a:pPr>
            <a:endParaRPr>
              <a:solidFill>
                <a:srgbClr val="434343"/>
              </a:solidFill>
            </a:endParaRPr>
          </a:p>
        </p:txBody>
      </p:sp>
      <p:sp>
        <p:nvSpPr>
          <p:cNvPr id="3569" name="Shape 3569"/>
          <p:cNvSpPr txBox="1">
            <a:spLocks noGrp="1"/>
          </p:cNvSpPr>
          <p:nvPr>
            <p:ph type="title"/>
          </p:nvPr>
        </p:nvSpPr>
        <p:spPr>
          <a:xfrm>
            <a:off x="668800" y="925120"/>
            <a:ext cx="7796700" cy="3305100"/>
          </a:xfrm>
          <a:prstGeom prst="rect">
            <a:avLst/>
          </a:prstGeom>
          <a:noFill/>
          <a:ln>
            <a:noFill/>
          </a:ln>
        </p:spPr>
        <p:txBody>
          <a:bodyPr lIns="91425" tIns="91425" rIns="91425" bIns="91425" anchor="ctr" anchorCtr="0"/>
          <a:lstStyle>
            <a:lvl1pPr marL="0" marR="0" lvl="0" indent="0" algn="ctr" rtl="0">
              <a:lnSpc>
                <a:spcPct val="110000"/>
              </a:lnSpc>
              <a:spcBef>
                <a:spcPts val="0"/>
              </a:spcBef>
              <a:spcAft>
                <a:spcPts val="0"/>
              </a:spcAft>
              <a:buClr>
                <a:srgbClr val="00253E"/>
              </a:buClr>
              <a:buFont typeface="Arial"/>
              <a:buNone/>
              <a:defRPr sz="3500" b="1" i="0" u="none" strike="noStrike" cap="none">
                <a:solidFill>
                  <a:srgbClr val="00253E"/>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pic>
        <p:nvPicPr>
          <p:cNvPr id="3570" name="Shape 3570" descr="Shape 1573"/>
          <p:cNvPicPr preferRelativeResize="0"/>
          <p:nvPr/>
        </p:nvPicPr>
        <p:blipFill rotWithShape="1">
          <a:blip r:embed="rId2">
            <a:alphaModFix/>
          </a:blip>
          <a:srcRect/>
          <a:stretch/>
        </p:blipFill>
        <p:spPr>
          <a:xfrm>
            <a:off x="-10" y="4772092"/>
            <a:ext cx="897000" cy="371400"/>
          </a:xfrm>
          <a:prstGeom prst="rect">
            <a:avLst/>
          </a:prstGeom>
          <a:noFill/>
          <a:ln>
            <a:noFill/>
          </a:ln>
        </p:spPr>
      </p:pic>
      <p:sp>
        <p:nvSpPr>
          <p:cNvPr id="3571" name="Shape 3571"/>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37638530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25.xml><?xml version="1.0" encoding="utf-8"?>
<p:sldLayout xmlns:a="http://schemas.openxmlformats.org/drawingml/2006/main" xmlns:r="http://schemas.openxmlformats.org/officeDocument/2006/relationships" xmlns:p="http://schemas.openxmlformats.org/presentationml/2006/main">
  <p:cSld name="79_Blank">
    <p:spTree>
      <p:nvGrpSpPr>
        <p:cNvPr id="1" name="Shape 3572"/>
        <p:cNvGrpSpPr/>
        <p:nvPr/>
      </p:nvGrpSpPr>
      <p:grpSpPr>
        <a:xfrm>
          <a:off x="0" y="0"/>
          <a:ext cx="0" cy="0"/>
          <a:chOff x="0" y="0"/>
          <a:chExt cx="0" cy="0"/>
        </a:xfrm>
      </p:grpSpPr>
      <p:pic>
        <p:nvPicPr>
          <p:cNvPr id="3573" name="Shape 3573" descr="Shape 1576"/>
          <p:cNvPicPr preferRelativeResize="0"/>
          <p:nvPr/>
        </p:nvPicPr>
        <p:blipFill rotWithShape="1">
          <a:blip r:embed="rId2">
            <a:alphaModFix/>
          </a:blip>
          <a:srcRect/>
          <a:stretch/>
        </p:blipFill>
        <p:spPr>
          <a:xfrm>
            <a:off x="8272777" y="4855076"/>
            <a:ext cx="731400" cy="171300"/>
          </a:xfrm>
          <a:prstGeom prst="rect">
            <a:avLst/>
          </a:prstGeom>
          <a:noFill/>
          <a:ln>
            <a:noFill/>
          </a:ln>
        </p:spPr>
      </p:pic>
      <p:sp>
        <p:nvSpPr>
          <p:cNvPr id="3574" name="Shape 3574"/>
          <p:cNvSpPr/>
          <p:nvPr/>
        </p:nvSpPr>
        <p:spPr>
          <a:xfrm>
            <a:off x="114300" y="112010"/>
            <a:ext cx="8915400" cy="4919400"/>
          </a:xfrm>
          <a:prstGeom prst="rect">
            <a:avLst/>
          </a:prstGeom>
          <a:solidFill>
            <a:srgbClr val="22313C"/>
          </a:solidFill>
          <a:ln>
            <a:noFill/>
          </a:ln>
        </p:spPr>
        <p:txBody>
          <a:bodyPr lIns="45700" tIns="45700" rIns="45700" bIns="45700" anchor="ctr" anchorCtr="0">
            <a:noAutofit/>
          </a:bodyPr>
          <a:lstStyle/>
          <a:p>
            <a:pPr algn="ctr">
              <a:buClr>
                <a:srgbClr val="FFFFFF"/>
              </a:buClr>
            </a:pPr>
            <a:endParaRPr sz="1800">
              <a:solidFill>
                <a:srgbClr val="FFFFFF"/>
              </a:solidFill>
            </a:endParaRPr>
          </a:p>
        </p:txBody>
      </p:sp>
      <p:sp>
        <p:nvSpPr>
          <p:cNvPr id="3575" name="Shape 3575"/>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16939235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26.xml><?xml version="1.0" encoding="utf-8"?>
<p:sldLayout xmlns:a="http://schemas.openxmlformats.org/drawingml/2006/main" xmlns:r="http://schemas.openxmlformats.org/officeDocument/2006/relationships" xmlns:p="http://schemas.openxmlformats.org/presentationml/2006/main">
  <p:cSld name="80_Blank">
    <p:spTree>
      <p:nvGrpSpPr>
        <p:cNvPr id="1" name="Shape 3576"/>
        <p:cNvGrpSpPr/>
        <p:nvPr/>
      </p:nvGrpSpPr>
      <p:grpSpPr>
        <a:xfrm>
          <a:off x="0" y="0"/>
          <a:ext cx="0" cy="0"/>
          <a:chOff x="0" y="0"/>
          <a:chExt cx="0" cy="0"/>
        </a:xfrm>
      </p:grpSpPr>
      <p:pic>
        <p:nvPicPr>
          <p:cNvPr id="3577" name="Shape 3577" descr="Shape 1580"/>
          <p:cNvPicPr preferRelativeResize="0"/>
          <p:nvPr/>
        </p:nvPicPr>
        <p:blipFill rotWithShape="1">
          <a:blip r:embed="rId2">
            <a:alphaModFix/>
          </a:blip>
          <a:srcRect/>
          <a:stretch/>
        </p:blipFill>
        <p:spPr>
          <a:xfrm>
            <a:off x="8272777" y="4855076"/>
            <a:ext cx="731400" cy="171300"/>
          </a:xfrm>
          <a:prstGeom prst="rect">
            <a:avLst/>
          </a:prstGeom>
          <a:noFill/>
          <a:ln>
            <a:noFill/>
          </a:ln>
        </p:spPr>
      </p:pic>
      <p:sp>
        <p:nvSpPr>
          <p:cNvPr id="3578" name="Shape 3578"/>
          <p:cNvSpPr/>
          <p:nvPr/>
        </p:nvSpPr>
        <p:spPr>
          <a:xfrm>
            <a:off x="114300" y="112010"/>
            <a:ext cx="8915400" cy="4919400"/>
          </a:xfrm>
          <a:prstGeom prst="rect">
            <a:avLst/>
          </a:prstGeom>
          <a:solidFill>
            <a:srgbClr val="22313C"/>
          </a:solidFill>
          <a:ln>
            <a:noFill/>
          </a:ln>
        </p:spPr>
        <p:txBody>
          <a:bodyPr lIns="45700" tIns="45700" rIns="45700" bIns="45700" anchor="ctr" anchorCtr="0">
            <a:noAutofit/>
          </a:bodyPr>
          <a:lstStyle/>
          <a:p>
            <a:pPr algn="ctr">
              <a:buClr>
                <a:srgbClr val="FFFFFF"/>
              </a:buClr>
            </a:pPr>
            <a:endParaRPr sz="1800">
              <a:solidFill>
                <a:srgbClr val="FFFFFF"/>
              </a:solidFill>
            </a:endParaRPr>
          </a:p>
        </p:txBody>
      </p:sp>
      <p:sp>
        <p:nvSpPr>
          <p:cNvPr id="3579" name="Shape 3579"/>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25117147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27.xml><?xml version="1.0" encoding="utf-8"?>
<p:sldLayout xmlns:a="http://schemas.openxmlformats.org/drawingml/2006/main" xmlns:r="http://schemas.openxmlformats.org/officeDocument/2006/relationships" xmlns:p="http://schemas.openxmlformats.org/presentationml/2006/main">
  <p:cSld name="81_Blank">
    <p:spTree>
      <p:nvGrpSpPr>
        <p:cNvPr id="1" name="Shape 3580"/>
        <p:cNvGrpSpPr/>
        <p:nvPr/>
      </p:nvGrpSpPr>
      <p:grpSpPr>
        <a:xfrm>
          <a:off x="0" y="0"/>
          <a:ext cx="0" cy="0"/>
          <a:chOff x="0" y="0"/>
          <a:chExt cx="0" cy="0"/>
        </a:xfrm>
      </p:grpSpPr>
      <p:pic>
        <p:nvPicPr>
          <p:cNvPr id="3581" name="Shape 3581" descr="Shape 1584"/>
          <p:cNvPicPr preferRelativeResize="0"/>
          <p:nvPr/>
        </p:nvPicPr>
        <p:blipFill rotWithShape="1">
          <a:blip r:embed="rId2">
            <a:alphaModFix/>
          </a:blip>
          <a:srcRect/>
          <a:stretch/>
        </p:blipFill>
        <p:spPr>
          <a:xfrm>
            <a:off x="8272777" y="4855076"/>
            <a:ext cx="731400" cy="171300"/>
          </a:xfrm>
          <a:prstGeom prst="rect">
            <a:avLst/>
          </a:prstGeom>
          <a:noFill/>
          <a:ln>
            <a:noFill/>
          </a:ln>
        </p:spPr>
      </p:pic>
      <p:sp>
        <p:nvSpPr>
          <p:cNvPr id="3582" name="Shape 3582"/>
          <p:cNvSpPr txBox="1">
            <a:spLocks noGrp="1"/>
          </p:cNvSpPr>
          <p:nvPr>
            <p:ph type="sldNum" idx="12"/>
          </p:nvPr>
        </p:nvSpPr>
        <p:spPr>
          <a:xfrm>
            <a:off x="48247" y="4861462"/>
            <a:ext cx="231300" cy="214500"/>
          </a:xfrm>
          <a:prstGeom prst="rect">
            <a:avLst/>
          </a:prstGeom>
          <a:noFill/>
          <a:ln>
            <a:noFill/>
          </a:ln>
        </p:spPr>
        <p:txBody>
          <a:bodyPr lIns="45675" tIns="45675" rIns="45675" bIns="45675" anchor="t" anchorCtr="0">
            <a:noAutofit/>
          </a:bodyPr>
          <a:lstStyle/>
          <a:p>
            <a:pPr>
              <a:buClr>
                <a:srgbClr val="A5A5A5"/>
              </a:buClr>
              <a:buSzPct val="25000"/>
              <a:buFont typeface="Arial"/>
              <a:buNone/>
            </a:pPr>
            <a:fld id="{00000000-1234-1234-1234-123412341234}" type="slidenum">
              <a:rPr lang="en" sz="900">
                <a:solidFill>
                  <a:srgbClr val="A5A5A5"/>
                </a:solidFill>
              </a:rPr>
              <a:pPr>
                <a:buClr>
                  <a:srgbClr val="A5A5A5"/>
                </a:buClr>
                <a:buSzPct val="25000"/>
                <a:buFont typeface="Arial"/>
                <a:buNone/>
              </a:pPr>
              <a:t>‹#›</a:t>
            </a:fld>
            <a:endParaRPr lang="en" sz="900">
              <a:solidFill>
                <a:srgbClr val="A5A5A5"/>
              </a:solidFill>
            </a:endParaRPr>
          </a:p>
        </p:txBody>
      </p:sp>
    </p:spTree>
    <p:extLst>
      <p:ext uri="{BB962C8B-B14F-4D97-AF65-F5344CB8AC3E}">
        <p14:creationId xmlns:p14="http://schemas.microsoft.com/office/powerpoint/2010/main" val="365546612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28.xml><?xml version="1.0" encoding="utf-8"?>
<p:sldLayout xmlns:a="http://schemas.openxmlformats.org/drawingml/2006/main" xmlns:r="http://schemas.openxmlformats.org/officeDocument/2006/relationships" xmlns:p="http://schemas.openxmlformats.org/presentationml/2006/main">
  <p:cSld name="82_Blank">
    <p:spTree>
      <p:nvGrpSpPr>
        <p:cNvPr id="1" name="Shape 3583"/>
        <p:cNvGrpSpPr/>
        <p:nvPr/>
      </p:nvGrpSpPr>
      <p:grpSpPr>
        <a:xfrm>
          <a:off x="0" y="0"/>
          <a:ext cx="0" cy="0"/>
          <a:chOff x="0" y="0"/>
          <a:chExt cx="0" cy="0"/>
        </a:xfrm>
      </p:grpSpPr>
      <p:pic>
        <p:nvPicPr>
          <p:cNvPr id="3584" name="Shape 3584" descr="Shape 1587"/>
          <p:cNvPicPr preferRelativeResize="0"/>
          <p:nvPr/>
        </p:nvPicPr>
        <p:blipFill rotWithShape="1">
          <a:blip r:embed="rId2">
            <a:alphaModFix/>
          </a:blip>
          <a:srcRect/>
          <a:stretch/>
        </p:blipFill>
        <p:spPr>
          <a:xfrm>
            <a:off x="8272777" y="4855076"/>
            <a:ext cx="731400" cy="171300"/>
          </a:xfrm>
          <a:prstGeom prst="rect">
            <a:avLst/>
          </a:prstGeom>
          <a:noFill/>
          <a:ln>
            <a:noFill/>
          </a:ln>
        </p:spPr>
      </p:pic>
      <p:sp>
        <p:nvSpPr>
          <p:cNvPr id="3585" name="Shape 3585"/>
          <p:cNvSpPr/>
          <p:nvPr/>
        </p:nvSpPr>
        <p:spPr>
          <a:xfrm>
            <a:off x="114300" y="112009"/>
            <a:ext cx="8915400" cy="4919400"/>
          </a:xfrm>
          <a:prstGeom prst="rect">
            <a:avLst/>
          </a:prstGeom>
          <a:solidFill>
            <a:srgbClr val="22313C"/>
          </a:solidFill>
          <a:ln>
            <a:noFill/>
          </a:ln>
        </p:spPr>
        <p:txBody>
          <a:bodyPr lIns="45700" tIns="45700" rIns="45700" bIns="45700" anchor="ctr" anchorCtr="0">
            <a:noAutofit/>
          </a:bodyPr>
          <a:lstStyle/>
          <a:p>
            <a:pPr algn="ctr">
              <a:buClr>
                <a:srgbClr val="FFFFFF"/>
              </a:buClr>
            </a:pPr>
            <a:endParaRPr sz="1800">
              <a:solidFill>
                <a:srgbClr val="FFFFFF"/>
              </a:solidFill>
            </a:endParaRPr>
          </a:p>
        </p:txBody>
      </p:sp>
      <p:sp>
        <p:nvSpPr>
          <p:cNvPr id="3586" name="Shape 3586"/>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1354850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29.xml><?xml version="1.0" encoding="utf-8"?>
<p:sldLayout xmlns:a="http://schemas.openxmlformats.org/drawingml/2006/main" xmlns:r="http://schemas.openxmlformats.org/officeDocument/2006/relationships" xmlns:p="http://schemas.openxmlformats.org/presentationml/2006/main">
  <p:cSld name="14_Title">
    <p:bg>
      <p:bgPr>
        <a:solidFill>
          <a:srgbClr val="1AB9A5"/>
        </a:solidFill>
        <a:effectLst/>
      </p:bgPr>
    </p:bg>
    <p:spTree>
      <p:nvGrpSpPr>
        <p:cNvPr id="1" name="Shape 3587"/>
        <p:cNvGrpSpPr/>
        <p:nvPr/>
      </p:nvGrpSpPr>
      <p:grpSpPr>
        <a:xfrm>
          <a:off x="0" y="0"/>
          <a:ext cx="0" cy="0"/>
          <a:chOff x="0" y="0"/>
          <a:chExt cx="0" cy="0"/>
        </a:xfrm>
      </p:grpSpPr>
      <p:pic>
        <p:nvPicPr>
          <p:cNvPr id="3588" name="Shape 3588" descr="Shape 1591"/>
          <p:cNvPicPr preferRelativeResize="0"/>
          <p:nvPr/>
        </p:nvPicPr>
        <p:blipFill rotWithShape="1">
          <a:blip r:embed="rId2">
            <a:alphaModFix/>
          </a:blip>
          <a:srcRect t="1905" r="8366" b="13799"/>
          <a:stretch/>
        </p:blipFill>
        <p:spPr>
          <a:xfrm>
            <a:off x="767533" y="-22"/>
            <a:ext cx="8376600" cy="5143500"/>
          </a:xfrm>
          <a:prstGeom prst="rect">
            <a:avLst/>
          </a:prstGeom>
          <a:noFill/>
          <a:ln>
            <a:noFill/>
          </a:ln>
        </p:spPr>
      </p:pic>
      <p:sp>
        <p:nvSpPr>
          <p:cNvPr id="3589" name="Shape 3589"/>
          <p:cNvSpPr/>
          <p:nvPr/>
        </p:nvSpPr>
        <p:spPr>
          <a:xfrm>
            <a:off x="0" y="-25"/>
            <a:ext cx="9144000" cy="5143500"/>
          </a:xfrm>
          <a:prstGeom prst="rect">
            <a:avLst/>
          </a:prstGeom>
          <a:gradFill>
            <a:gsLst>
              <a:gs pos="0">
                <a:srgbClr val="1AB9A5"/>
              </a:gs>
              <a:gs pos="10000">
                <a:srgbClr val="1AB9A5"/>
              </a:gs>
              <a:gs pos="100000">
                <a:srgbClr val="1AB9A5">
                  <a:alpha val="72941"/>
                </a:srgbClr>
              </a:gs>
            </a:gsLst>
            <a:lin ang="0" scaled="0"/>
          </a:gradFill>
          <a:ln>
            <a:noFill/>
          </a:ln>
        </p:spPr>
        <p:txBody>
          <a:bodyPr lIns="45700" tIns="45700" rIns="45700" bIns="45700" anchor="ctr" anchorCtr="0">
            <a:noAutofit/>
          </a:bodyPr>
          <a:lstStyle/>
          <a:p>
            <a:pPr algn="ctr">
              <a:buClr>
                <a:srgbClr val="A9DBD6"/>
              </a:buClr>
            </a:pPr>
            <a:endParaRPr sz="1800">
              <a:solidFill>
                <a:srgbClr val="A9DBD6"/>
              </a:solidFill>
            </a:endParaRPr>
          </a:p>
        </p:txBody>
      </p:sp>
      <p:pic>
        <p:nvPicPr>
          <p:cNvPr id="3590" name="Shape 3590" descr="Shape 1593"/>
          <p:cNvPicPr preferRelativeResize="0"/>
          <p:nvPr/>
        </p:nvPicPr>
        <p:blipFill rotWithShape="1">
          <a:blip r:embed="rId3">
            <a:alphaModFix/>
          </a:blip>
          <a:srcRect/>
          <a:stretch/>
        </p:blipFill>
        <p:spPr>
          <a:xfrm>
            <a:off x="224817" y="515477"/>
            <a:ext cx="2353800" cy="921000"/>
          </a:xfrm>
          <a:prstGeom prst="rect">
            <a:avLst/>
          </a:prstGeom>
          <a:noFill/>
          <a:ln>
            <a:noFill/>
          </a:ln>
        </p:spPr>
      </p:pic>
      <p:cxnSp>
        <p:nvCxnSpPr>
          <p:cNvPr id="3591" name="Shape 3591"/>
          <p:cNvCxnSpPr/>
          <p:nvPr/>
        </p:nvCxnSpPr>
        <p:spPr>
          <a:xfrm>
            <a:off x="762343" y="3110100"/>
            <a:ext cx="738900" cy="0"/>
          </a:xfrm>
          <a:prstGeom prst="straightConnector1">
            <a:avLst/>
          </a:prstGeom>
          <a:noFill/>
          <a:ln w="38100" cap="flat" cmpd="sng">
            <a:solidFill>
              <a:srgbClr val="00253E"/>
            </a:solidFill>
            <a:prstDash val="solid"/>
            <a:round/>
            <a:headEnd type="none" w="med" len="med"/>
            <a:tailEnd type="none" w="med" len="med"/>
          </a:ln>
        </p:spPr>
      </p:cxnSp>
      <p:sp>
        <p:nvSpPr>
          <p:cNvPr id="3592" name="Shape 3592"/>
          <p:cNvSpPr txBox="1">
            <a:spLocks noGrp="1"/>
          </p:cNvSpPr>
          <p:nvPr>
            <p:ph type="title"/>
          </p:nvPr>
        </p:nvSpPr>
        <p:spPr>
          <a:xfrm>
            <a:off x="668791" y="1737008"/>
            <a:ext cx="5854800" cy="11916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00253E"/>
              </a:buClr>
              <a:buFont typeface="Arial"/>
              <a:buNone/>
              <a:defRPr sz="3500" b="1" i="0" u="none" strike="noStrike" cap="none">
                <a:solidFill>
                  <a:srgbClr val="00253E"/>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593" name="Shape 3593"/>
          <p:cNvSpPr txBox="1"/>
          <p:nvPr/>
        </p:nvSpPr>
        <p:spPr>
          <a:xfrm>
            <a:off x="6402851" y="4782060"/>
            <a:ext cx="2656800" cy="268800"/>
          </a:xfrm>
          <a:prstGeom prst="rect">
            <a:avLst/>
          </a:prstGeom>
          <a:noFill/>
          <a:ln>
            <a:noFill/>
          </a:ln>
        </p:spPr>
        <p:txBody>
          <a:bodyPr lIns="91375" tIns="91375" rIns="91375" bIns="91375" anchor="t" anchorCtr="0">
            <a:noAutofit/>
          </a:bodyPr>
          <a:lstStyle/>
          <a:p>
            <a:pPr algn="r">
              <a:buClr>
                <a:srgbClr val="D5EDEA"/>
              </a:buClr>
              <a:buSzPct val="25000"/>
            </a:pPr>
            <a:r>
              <a:rPr lang="en" sz="700">
                <a:solidFill>
                  <a:srgbClr val="D5EDEA"/>
                </a:solidFill>
              </a:rPr>
              <a:t>© Copyright 2017 Pivotal Software, Inc. All rights Reserved.</a:t>
            </a:r>
          </a:p>
        </p:txBody>
      </p:sp>
      <p:sp>
        <p:nvSpPr>
          <p:cNvPr id="3594" name="Shape 3594"/>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2900021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cSld name="Intro">
    <p:spTree>
      <p:nvGrpSpPr>
        <p:cNvPr id="1" name="Shape 1364"/>
        <p:cNvGrpSpPr/>
        <p:nvPr/>
      </p:nvGrpSpPr>
      <p:grpSpPr>
        <a:xfrm>
          <a:off x="0" y="0"/>
          <a:ext cx="0" cy="0"/>
          <a:chOff x="0" y="0"/>
          <a:chExt cx="0" cy="0"/>
        </a:xfrm>
      </p:grpSpPr>
      <p:sp>
        <p:nvSpPr>
          <p:cNvPr id="1365" name="Shape 1365"/>
          <p:cNvSpPr/>
          <p:nvPr/>
        </p:nvSpPr>
        <p:spPr>
          <a:xfrm>
            <a:off x="0" y="0"/>
            <a:ext cx="3048000" cy="5143500"/>
          </a:xfrm>
          <a:prstGeom prst="rect">
            <a:avLst/>
          </a:prstGeom>
          <a:solidFill>
            <a:schemeClr val="lt2"/>
          </a:solidFill>
          <a:ln>
            <a:noFill/>
          </a:ln>
        </p:spPr>
        <p:txBody>
          <a:bodyPr lIns="91425" tIns="91425" rIns="91425" bIns="91425" anchor="ctr" anchorCtr="0">
            <a:noAutofit/>
          </a:bodyPr>
          <a:lstStyle/>
          <a:p>
            <a:pPr>
              <a:buClrTx/>
              <a:buFontTx/>
              <a:buNone/>
            </a:pPr>
            <a:endParaRPr/>
          </a:p>
        </p:txBody>
      </p:sp>
      <p:pic>
        <p:nvPicPr>
          <p:cNvPr id="1366" name="Shape 1366" descr="Pivotal White RGB.eps"/>
          <p:cNvPicPr preferRelativeResize="0"/>
          <p:nvPr/>
        </p:nvPicPr>
        <p:blipFill rotWithShape="1">
          <a:blip r:embed="rId2">
            <a:alphaModFix/>
          </a:blip>
          <a:srcRect l="10376" t="14301" r="10597" b="6377"/>
          <a:stretch/>
        </p:blipFill>
        <p:spPr>
          <a:xfrm>
            <a:off x="0" y="4793225"/>
            <a:ext cx="891600" cy="350400"/>
          </a:xfrm>
          <a:prstGeom prst="rect">
            <a:avLst/>
          </a:prstGeom>
          <a:noFill/>
          <a:ln>
            <a:noFill/>
          </a:ln>
        </p:spPr>
      </p:pic>
      <p:cxnSp>
        <p:nvCxnSpPr>
          <p:cNvPr id="1367" name="Shape 1367"/>
          <p:cNvCxnSpPr/>
          <p:nvPr/>
        </p:nvCxnSpPr>
        <p:spPr>
          <a:xfrm>
            <a:off x="301145" y="2126470"/>
            <a:ext cx="738900" cy="0"/>
          </a:xfrm>
          <a:prstGeom prst="straightConnector1">
            <a:avLst/>
          </a:prstGeom>
          <a:noFill/>
          <a:ln w="38100" cap="flat" cmpd="sng">
            <a:solidFill>
              <a:schemeClr val="dk1"/>
            </a:solidFill>
            <a:prstDash val="solid"/>
            <a:round/>
            <a:headEnd type="none" w="med" len="med"/>
            <a:tailEnd type="none" w="med" len="med"/>
          </a:ln>
        </p:spPr>
      </p:cxnSp>
      <p:sp>
        <p:nvSpPr>
          <p:cNvPr id="1368" name="Shape 1368"/>
          <p:cNvSpPr txBox="1">
            <a:spLocks noGrp="1"/>
          </p:cNvSpPr>
          <p:nvPr>
            <p:ph type="title"/>
          </p:nvPr>
        </p:nvSpPr>
        <p:spPr>
          <a:xfrm>
            <a:off x="220475" y="449003"/>
            <a:ext cx="2751300" cy="1574400"/>
          </a:xfrm>
          <a:prstGeom prst="rect">
            <a:avLst/>
          </a:prstGeom>
          <a:noFill/>
          <a:ln>
            <a:noFill/>
          </a:ln>
        </p:spPr>
        <p:txBody>
          <a:bodyPr lIns="91425" tIns="91425" rIns="91425" bIns="91425" anchor="b" anchorCtr="0"/>
          <a:lstStyle>
            <a:lvl1pPr lvl="0" rtl="0">
              <a:spcBef>
                <a:spcPts val="0"/>
              </a:spcBef>
              <a:buNone/>
              <a:defRPr sz="2500" b="1">
                <a:solidFill>
                  <a:schemeClr val="dk1"/>
                </a:solidFill>
                <a:latin typeface="Proxima Nova"/>
                <a:ea typeface="Proxima Nova"/>
                <a:cs typeface="Proxima Nova"/>
                <a:sym typeface="Proxima Nova"/>
              </a:defRPr>
            </a:lvl1pPr>
            <a:lvl2pPr lvl="1" rtl="0">
              <a:spcBef>
                <a:spcPts val="0"/>
              </a:spcBef>
              <a:buNone/>
              <a:defRPr sz="2500"/>
            </a:lvl2pPr>
            <a:lvl3pPr lvl="2" rtl="0">
              <a:spcBef>
                <a:spcPts val="0"/>
              </a:spcBef>
              <a:buNone/>
              <a:defRPr sz="2500"/>
            </a:lvl3pPr>
            <a:lvl4pPr lvl="3" rtl="0">
              <a:spcBef>
                <a:spcPts val="0"/>
              </a:spcBef>
              <a:buNone/>
              <a:defRPr sz="2500"/>
            </a:lvl4pPr>
            <a:lvl5pPr lvl="4" rtl="0">
              <a:spcBef>
                <a:spcPts val="0"/>
              </a:spcBef>
              <a:buNone/>
              <a:defRPr sz="2500"/>
            </a:lvl5pPr>
            <a:lvl6pPr lvl="5" rtl="0">
              <a:spcBef>
                <a:spcPts val="0"/>
              </a:spcBef>
              <a:buNone/>
              <a:defRPr sz="2500"/>
            </a:lvl6pPr>
            <a:lvl7pPr lvl="6" rtl="0">
              <a:spcBef>
                <a:spcPts val="0"/>
              </a:spcBef>
              <a:buNone/>
              <a:defRPr sz="2500"/>
            </a:lvl7pPr>
            <a:lvl8pPr lvl="7" rtl="0">
              <a:spcBef>
                <a:spcPts val="0"/>
              </a:spcBef>
              <a:buNone/>
              <a:defRPr sz="2500"/>
            </a:lvl8pPr>
            <a:lvl9pPr lvl="8" rtl="0">
              <a:spcBef>
                <a:spcPts val="0"/>
              </a:spcBef>
              <a:buNone/>
              <a:defRPr sz="2500"/>
            </a:lvl9pPr>
          </a:lstStyle>
          <a:p>
            <a:endParaRPr/>
          </a:p>
        </p:txBody>
      </p:sp>
      <p:sp>
        <p:nvSpPr>
          <p:cNvPr id="1369" name="Shape 1369"/>
          <p:cNvSpPr txBox="1">
            <a:spLocks noGrp="1"/>
          </p:cNvSpPr>
          <p:nvPr>
            <p:ph type="title" idx="2"/>
          </p:nvPr>
        </p:nvSpPr>
        <p:spPr>
          <a:xfrm>
            <a:off x="220475" y="2274309"/>
            <a:ext cx="2751300" cy="1495200"/>
          </a:xfrm>
          <a:prstGeom prst="rect">
            <a:avLst/>
          </a:prstGeom>
          <a:noFill/>
          <a:ln>
            <a:noFill/>
          </a:ln>
        </p:spPr>
        <p:txBody>
          <a:bodyPr lIns="91425" tIns="91425" rIns="91425" bIns="91425" anchor="t" anchorCtr="0"/>
          <a:lstStyle>
            <a:lvl1pPr lvl="0" rtl="0">
              <a:lnSpc>
                <a:spcPct val="110000"/>
              </a:lnSpc>
              <a:spcBef>
                <a:spcPts val="0"/>
              </a:spcBef>
              <a:buNone/>
              <a:defRPr sz="1500">
                <a:solidFill>
                  <a:srgbClr val="FFFFFF"/>
                </a:solidFill>
                <a:latin typeface="Proxima Nova"/>
                <a:ea typeface="Proxima Nova"/>
                <a:cs typeface="Proxima Nova"/>
                <a:sym typeface="Proxima Nova"/>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cxnSp>
        <p:nvCxnSpPr>
          <p:cNvPr id="1370" name="Shape 1370"/>
          <p:cNvCxnSpPr/>
          <p:nvPr/>
        </p:nvCxnSpPr>
        <p:spPr>
          <a:xfrm>
            <a:off x="3040955" y="-214525"/>
            <a:ext cx="0" cy="119700"/>
          </a:xfrm>
          <a:prstGeom prst="straightConnector1">
            <a:avLst/>
          </a:prstGeom>
          <a:noFill/>
          <a:ln w="9525" cap="flat" cmpd="sng">
            <a:solidFill>
              <a:srgbClr val="FFFFFF"/>
            </a:solidFill>
            <a:prstDash val="solid"/>
            <a:round/>
            <a:headEnd type="none" w="lg" len="lg"/>
            <a:tailEnd type="none" w="lg" len="lg"/>
          </a:ln>
        </p:spPr>
      </p:cxnSp>
    </p:spTree>
    <p:extLst>
      <p:ext uri="{BB962C8B-B14F-4D97-AF65-F5344CB8AC3E}">
        <p14:creationId xmlns:p14="http://schemas.microsoft.com/office/powerpoint/2010/main" val="19058385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30.xml><?xml version="1.0" encoding="utf-8"?>
<p:sldLayout xmlns:a="http://schemas.openxmlformats.org/drawingml/2006/main" xmlns:r="http://schemas.openxmlformats.org/officeDocument/2006/relationships" xmlns:p="http://schemas.openxmlformats.org/presentationml/2006/main">
  <p:cSld name="83_Blank">
    <p:spTree>
      <p:nvGrpSpPr>
        <p:cNvPr id="1" name="Shape 3595"/>
        <p:cNvGrpSpPr/>
        <p:nvPr/>
      </p:nvGrpSpPr>
      <p:grpSpPr>
        <a:xfrm>
          <a:off x="0" y="0"/>
          <a:ext cx="0" cy="0"/>
          <a:chOff x="0" y="0"/>
          <a:chExt cx="0" cy="0"/>
        </a:xfrm>
      </p:grpSpPr>
      <p:pic>
        <p:nvPicPr>
          <p:cNvPr id="3596" name="Shape 3596" descr="Shape 1599"/>
          <p:cNvPicPr preferRelativeResize="0"/>
          <p:nvPr/>
        </p:nvPicPr>
        <p:blipFill rotWithShape="1">
          <a:blip r:embed="rId2">
            <a:alphaModFix/>
          </a:blip>
          <a:srcRect/>
          <a:stretch/>
        </p:blipFill>
        <p:spPr>
          <a:xfrm>
            <a:off x="8272777" y="4855076"/>
            <a:ext cx="731400" cy="171300"/>
          </a:xfrm>
          <a:prstGeom prst="rect">
            <a:avLst/>
          </a:prstGeom>
          <a:noFill/>
          <a:ln>
            <a:noFill/>
          </a:ln>
        </p:spPr>
      </p:pic>
      <p:sp>
        <p:nvSpPr>
          <p:cNvPr id="3597" name="Shape 3597"/>
          <p:cNvSpPr txBox="1">
            <a:spLocks noGrp="1"/>
          </p:cNvSpPr>
          <p:nvPr>
            <p:ph type="sldNum" idx="12"/>
          </p:nvPr>
        </p:nvSpPr>
        <p:spPr>
          <a:xfrm>
            <a:off x="48247" y="4861462"/>
            <a:ext cx="231300" cy="214500"/>
          </a:xfrm>
          <a:prstGeom prst="rect">
            <a:avLst/>
          </a:prstGeom>
          <a:noFill/>
          <a:ln>
            <a:noFill/>
          </a:ln>
        </p:spPr>
        <p:txBody>
          <a:bodyPr lIns="45675" tIns="45675" rIns="45675" bIns="45675" anchor="t" anchorCtr="0">
            <a:noAutofit/>
          </a:bodyPr>
          <a:lstStyle/>
          <a:p>
            <a:pPr>
              <a:buClr>
                <a:srgbClr val="A5A5A5"/>
              </a:buClr>
              <a:buSzPct val="25000"/>
              <a:buFont typeface="Arial"/>
              <a:buNone/>
            </a:pPr>
            <a:fld id="{00000000-1234-1234-1234-123412341234}" type="slidenum">
              <a:rPr lang="en" sz="900">
                <a:solidFill>
                  <a:srgbClr val="A5A5A5"/>
                </a:solidFill>
              </a:rPr>
              <a:pPr>
                <a:buClr>
                  <a:srgbClr val="A5A5A5"/>
                </a:buClr>
                <a:buSzPct val="25000"/>
                <a:buFont typeface="Arial"/>
                <a:buNone/>
              </a:pPr>
              <a:t>‹#›</a:t>
            </a:fld>
            <a:endParaRPr lang="en" sz="900">
              <a:solidFill>
                <a:srgbClr val="A5A5A5"/>
              </a:solidFill>
            </a:endParaRPr>
          </a:p>
        </p:txBody>
      </p:sp>
    </p:spTree>
    <p:extLst>
      <p:ext uri="{BB962C8B-B14F-4D97-AF65-F5344CB8AC3E}">
        <p14:creationId xmlns:p14="http://schemas.microsoft.com/office/powerpoint/2010/main" val="34103447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31.xml><?xml version="1.0" encoding="utf-8"?>
<p:sldLayout xmlns:a="http://schemas.openxmlformats.org/drawingml/2006/main" xmlns:r="http://schemas.openxmlformats.org/officeDocument/2006/relationships" xmlns:p="http://schemas.openxmlformats.org/presentationml/2006/main">
  <p:cSld name="19_Title only">
    <p:spTree>
      <p:nvGrpSpPr>
        <p:cNvPr id="1" name="Shape 3598"/>
        <p:cNvGrpSpPr/>
        <p:nvPr/>
      </p:nvGrpSpPr>
      <p:grpSpPr>
        <a:xfrm>
          <a:off x="0" y="0"/>
          <a:ext cx="0" cy="0"/>
          <a:chOff x="0" y="0"/>
          <a:chExt cx="0" cy="0"/>
        </a:xfrm>
      </p:grpSpPr>
      <p:sp>
        <p:nvSpPr>
          <p:cNvPr id="3599" name="Shape 3599"/>
          <p:cNvSpPr txBox="1">
            <a:spLocks noGrp="1"/>
          </p:cNvSpPr>
          <p:nvPr>
            <p:ph type="title"/>
          </p:nvPr>
        </p:nvSpPr>
        <p:spPr>
          <a:xfrm>
            <a:off x="311694" y="445025"/>
            <a:ext cx="8520600" cy="572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600" name="Shape 3600"/>
          <p:cNvSpPr txBox="1">
            <a:spLocks noGrp="1"/>
          </p:cNvSpPr>
          <p:nvPr>
            <p:ph type="sldNum" idx="12"/>
          </p:nvPr>
        </p:nvSpPr>
        <p:spPr>
          <a:xfrm>
            <a:off x="8684439" y="4700867"/>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24600477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32.xml><?xml version="1.0" encoding="utf-8"?>
<p:sldLayout xmlns:a="http://schemas.openxmlformats.org/drawingml/2006/main" xmlns:r="http://schemas.openxmlformats.org/officeDocument/2006/relationships" xmlns:p="http://schemas.openxmlformats.org/presentationml/2006/main">
  <p:cSld name="16_Body">
    <p:spTree>
      <p:nvGrpSpPr>
        <p:cNvPr id="1" name="Shape 3601"/>
        <p:cNvGrpSpPr/>
        <p:nvPr/>
      </p:nvGrpSpPr>
      <p:grpSpPr>
        <a:xfrm>
          <a:off x="0" y="0"/>
          <a:ext cx="0" cy="0"/>
          <a:chOff x="0" y="0"/>
          <a:chExt cx="0" cy="0"/>
        </a:xfrm>
      </p:grpSpPr>
      <p:pic>
        <p:nvPicPr>
          <p:cNvPr id="3602" name="Shape 3602" descr="Shape 1605"/>
          <p:cNvPicPr preferRelativeResize="0"/>
          <p:nvPr/>
        </p:nvPicPr>
        <p:blipFill rotWithShape="1">
          <a:blip r:embed="rId2">
            <a:alphaModFix/>
          </a:blip>
          <a:srcRect/>
          <a:stretch/>
        </p:blipFill>
        <p:spPr>
          <a:xfrm>
            <a:off x="-10" y="4772092"/>
            <a:ext cx="897000" cy="371400"/>
          </a:xfrm>
          <a:prstGeom prst="rect">
            <a:avLst/>
          </a:prstGeom>
          <a:noFill/>
          <a:ln>
            <a:noFill/>
          </a:ln>
        </p:spPr>
      </p:pic>
      <p:sp>
        <p:nvSpPr>
          <p:cNvPr id="3603" name="Shape 3603"/>
          <p:cNvSpPr txBox="1">
            <a:spLocks noGrp="1"/>
          </p:cNvSpPr>
          <p:nvPr>
            <p:ph type="title"/>
          </p:nvPr>
        </p:nvSpPr>
        <p:spPr>
          <a:xfrm>
            <a:off x="253550" y="151268"/>
            <a:ext cx="8663100" cy="557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253E"/>
              </a:buClr>
              <a:buFont typeface="Arial"/>
              <a:buNone/>
              <a:defRPr sz="2500" b="1" i="0" u="none" strike="noStrike" cap="none">
                <a:solidFill>
                  <a:srgbClr val="00253E"/>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604" name="Shape 3604"/>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4806350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33.xml><?xml version="1.0" encoding="utf-8"?>
<p:sldLayout xmlns:a="http://schemas.openxmlformats.org/drawingml/2006/main" xmlns:r="http://schemas.openxmlformats.org/officeDocument/2006/relationships" xmlns:p="http://schemas.openxmlformats.org/presentationml/2006/main">
  <p:cSld name="16_Side-by-Side">
    <p:spTree>
      <p:nvGrpSpPr>
        <p:cNvPr id="1" name="Shape 3605"/>
        <p:cNvGrpSpPr/>
        <p:nvPr/>
      </p:nvGrpSpPr>
      <p:grpSpPr>
        <a:xfrm>
          <a:off x="0" y="0"/>
          <a:ext cx="0" cy="0"/>
          <a:chOff x="0" y="0"/>
          <a:chExt cx="0" cy="0"/>
        </a:xfrm>
      </p:grpSpPr>
      <p:pic>
        <p:nvPicPr>
          <p:cNvPr id="3606" name="Shape 3606" descr="Shape 1609"/>
          <p:cNvPicPr preferRelativeResize="0"/>
          <p:nvPr/>
        </p:nvPicPr>
        <p:blipFill rotWithShape="1">
          <a:blip r:embed="rId2">
            <a:alphaModFix/>
          </a:blip>
          <a:srcRect/>
          <a:stretch/>
        </p:blipFill>
        <p:spPr>
          <a:xfrm>
            <a:off x="-10" y="4772092"/>
            <a:ext cx="897000" cy="371400"/>
          </a:xfrm>
          <a:prstGeom prst="rect">
            <a:avLst/>
          </a:prstGeom>
          <a:noFill/>
          <a:ln>
            <a:noFill/>
          </a:ln>
        </p:spPr>
      </p:pic>
      <p:cxnSp>
        <p:nvCxnSpPr>
          <p:cNvPr id="3607" name="Shape 3607"/>
          <p:cNvCxnSpPr/>
          <p:nvPr/>
        </p:nvCxnSpPr>
        <p:spPr>
          <a:xfrm rot="10800000">
            <a:off x="4574537" y="925301"/>
            <a:ext cx="0" cy="3807600"/>
          </a:xfrm>
          <a:prstGeom prst="straightConnector1">
            <a:avLst/>
          </a:prstGeom>
          <a:noFill/>
          <a:ln w="19050" cap="flat" cmpd="sng">
            <a:solidFill>
              <a:srgbClr val="D9D9D9"/>
            </a:solidFill>
            <a:prstDash val="solid"/>
            <a:round/>
            <a:headEnd type="none" w="med" len="med"/>
            <a:tailEnd type="none" w="med" len="med"/>
          </a:ln>
        </p:spPr>
      </p:cxnSp>
      <p:cxnSp>
        <p:nvCxnSpPr>
          <p:cNvPr id="3608" name="Shape 3608"/>
          <p:cNvCxnSpPr/>
          <p:nvPr/>
        </p:nvCxnSpPr>
        <p:spPr>
          <a:xfrm>
            <a:off x="4572000" y="-214527"/>
            <a:ext cx="0" cy="119700"/>
          </a:xfrm>
          <a:prstGeom prst="straightConnector1">
            <a:avLst/>
          </a:prstGeom>
          <a:noFill/>
          <a:ln w="9525" cap="flat" cmpd="sng">
            <a:solidFill>
              <a:srgbClr val="FFFFFF"/>
            </a:solidFill>
            <a:prstDash val="solid"/>
            <a:round/>
            <a:headEnd type="none" w="med" len="med"/>
            <a:tailEnd type="none" w="med" len="med"/>
          </a:ln>
        </p:spPr>
      </p:cxnSp>
      <p:sp>
        <p:nvSpPr>
          <p:cNvPr id="3609" name="Shape 3609"/>
          <p:cNvSpPr txBox="1">
            <a:spLocks noGrp="1"/>
          </p:cNvSpPr>
          <p:nvPr>
            <p:ph type="title"/>
          </p:nvPr>
        </p:nvSpPr>
        <p:spPr>
          <a:xfrm>
            <a:off x="253550" y="151268"/>
            <a:ext cx="8663100" cy="557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253E"/>
              </a:buClr>
              <a:buFont typeface="Arial"/>
              <a:buNone/>
              <a:defRPr sz="2500" b="1" i="0" u="none" strike="noStrike" cap="none">
                <a:solidFill>
                  <a:srgbClr val="00253E"/>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610" name="Shape 3610"/>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4619400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34.xml><?xml version="1.0" encoding="utf-8"?>
<p:sldLayout xmlns:a="http://schemas.openxmlformats.org/drawingml/2006/main" xmlns:r="http://schemas.openxmlformats.org/officeDocument/2006/relationships" xmlns:p="http://schemas.openxmlformats.org/presentationml/2006/main">
  <p:cSld name="14_Divider">
    <p:bg>
      <p:bgPr>
        <a:solidFill>
          <a:srgbClr val="1AB9A5"/>
        </a:solidFill>
        <a:effectLst/>
      </p:bgPr>
    </p:bg>
    <p:spTree>
      <p:nvGrpSpPr>
        <p:cNvPr id="1" name="Shape 3611"/>
        <p:cNvGrpSpPr/>
        <p:nvPr/>
      </p:nvGrpSpPr>
      <p:grpSpPr>
        <a:xfrm>
          <a:off x="0" y="0"/>
          <a:ext cx="0" cy="0"/>
          <a:chOff x="0" y="0"/>
          <a:chExt cx="0" cy="0"/>
        </a:xfrm>
      </p:grpSpPr>
      <p:sp>
        <p:nvSpPr>
          <p:cNvPr id="3612" name="Shape 3612"/>
          <p:cNvSpPr txBox="1">
            <a:spLocks noGrp="1"/>
          </p:cNvSpPr>
          <p:nvPr>
            <p:ph type="title"/>
          </p:nvPr>
        </p:nvSpPr>
        <p:spPr>
          <a:xfrm>
            <a:off x="856750" y="1803874"/>
            <a:ext cx="7430400" cy="3774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rgbClr val="FFFFFF"/>
              </a:buClr>
              <a:buFont typeface="Arial"/>
              <a:buNone/>
              <a:defRPr sz="1500" b="0" i="0" u="none" strike="noStrike" cap="none">
                <a:solidFill>
                  <a:srgbClr val="FFFFFF"/>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cxnSp>
        <p:nvCxnSpPr>
          <p:cNvPr id="3613" name="Shape 3613"/>
          <p:cNvCxnSpPr/>
          <p:nvPr/>
        </p:nvCxnSpPr>
        <p:spPr>
          <a:xfrm>
            <a:off x="4202555" y="2323832"/>
            <a:ext cx="738900" cy="0"/>
          </a:xfrm>
          <a:prstGeom prst="straightConnector1">
            <a:avLst/>
          </a:prstGeom>
          <a:noFill/>
          <a:ln w="38100" cap="flat" cmpd="sng">
            <a:solidFill>
              <a:srgbClr val="FFFFFF"/>
            </a:solidFill>
            <a:prstDash val="solid"/>
            <a:round/>
            <a:headEnd type="none" w="med" len="med"/>
            <a:tailEnd type="none" w="med" len="med"/>
          </a:ln>
        </p:spPr>
      </p:cxnSp>
      <p:pic>
        <p:nvPicPr>
          <p:cNvPr id="3614" name="Shape 3614" descr="Shape 1617"/>
          <p:cNvPicPr preferRelativeResize="0"/>
          <p:nvPr/>
        </p:nvPicPr>
        <p:blipFill rotWithShape="1">
          <a:blip r:embed="rId2">
            <a:alphaModFix/>
          </a:blip>
          <a:srcRect l="10376" t="14302" r="10597" b="6369"/>
          <a:stretch/>
        </p:blipFill>
        <p:spPr>
          <a:xfrm>
            <a:off x="0" y="4793219"/>
            <a:ext cx="891600" cy="350400"/>
          </a:xfrm>
          <a:prstGeom prst="rect">
            <a:avLst/>
          </a:prstGeom>
          <a:noFill/>
          <a:ln>
            <a:noFill/>
          </a:ln>
        </p:spPr>
      </p:pic>
      <p:sp>
        <p:nvSpPr>
          <p:cNvPr id="3615" name="Shape 3615"/>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24810646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35.xml><?xml version="1.0" encoding="utf-8"?>
<p:sldLayout xmlns:a="http://schemas.openxmlformats.org/drawingml/2006/main" xmlns:r="http://schemas.openxmlformats.org/officeDocument/2006/relationships" xmlns:p="http://schemas.openxmlformats.org/presentationml/2006/main">
  <p:cSld name="14_Statement">
    <p:spTree>
      <p:nvGrpSpPr>
        <p:cNvPr id="1" name="Shape 3616"/>
        <p:cNvGrpSpPr/>
        <p:nvPr/>
      </p:nvGrpSpPr>
      <p:grpSpPr>
        <a:xfrm>
          <a:off x="0" y="0"/>
          <a:ext cx="0" cy="0"/>
          <a:chOff x="0" y="0"/>
          <a:chExt cx="0" cy="0"/>
        </a:xfrm>
      </p:grpSpPr>
      <p:sp>
        <p:nvSpPr>
          <p:cNvPr id="3617" name="Shape 3617"/>
          <p:cNvSpPr/>
          <p:nvPr/>
        </p:nvSpPr>
        <p:spPr>
          <a:xfrm>
            <a:off x="0" y="0"/>
            <a:ext cx="9144000" cy="5143500"/>
          </a:xfrm>
          <a:prstGeom prst="rect">
            <a:avLst/>
          </a:prstGeom>
          <a:gradFill>
            <a:gsLst>
              <a:gs pos="0">
                <a:srgbClr val="95D4D1"/>
              </a:gs>
              <a:gs pos="100000">
                <a:srgbClr val="B7E2DF"/>
              </a:gs>
            </a:gsLst>
            <a:lin ang="16200038" scaled="0"/>
          </a:gradFill>
          <a:ln>
            <a:noFill/>
          </a:ln>
          <a:effectLst>
            <a:outerShdw blurRad="38100" dist="23000" dir="5400000" rotWithShape="0">
              <a:srgbClr val="000000">
                <a:alpha val="33330"/>
              </a:srgbClr>
            </a:outerShdw>
          </a:effectLst>
        </p:spPr>
        <p:txBody>
          <a:bodyPr lIns="45700" tIns="45700" rIns="45700" bIns="45700" anchor="ctr" anchorCtr="0">
            <a:noAutofit/>
          </a:bodyPr>
          <a:lstStyle/>
          <a:p>
            <a:pPr algn="ctr">
              <a:buClr>
                <a:srgbClr val="434343"/>
              </a:buClr>
            </a:pPr>
            <a:endParaRPr>
              <a:solidFill>
                <a:srgbClr val="434343"/>
              </a:solidFill>
            </a:endParaRPr>
          </a:p>
        </p:txBody>
      </p:sp>
      <p:sp>
        <p:nvSpPr>
          <p:cNvPr id="3618" name="Shape 3618"/>
          <p:cNvSpPr txBox="1">
            <a:spLocks noGrp="1"/>
          </p:cNvSpPr>
          <p:nvPr>
            <p:ph type="title"/>
          </p:nvPr>
        </p:nvSpPr>
        <p:spPr>
          <a:xfrm>
            <a:off x="668800" y="925119"/>
            <a:ext cx="7796700" cy="3305100"/>
          </a:xfrm>
          <a:prstGeom prst="rect">
            <a:avLst/>
          </a:prstGeom>
          <a:noFill/>
          <a:ln>
            <a:noFill/>
          </a:ln>
        </p:spPr>
        <p:txBody>
          <a:bodyPr lIns="91425" tIns="91425" rIns="91425" bIns="91425" anchor="ctr" anchorCtr="0"/>
          <a:lstStyle>
            <a:lvl1pPr marL="0" marR="0" lvl="0" indent="0" algn="ctr" rtl="0">
              <a:lnSpc>
                <a:spcPct val="110000"/>
              </a:lnSpc>
              <a:spcBef>
                <a:spcPts val="0"/>
              </a:spcBef>
              <a:spcAft>
                <a:spcPts val="0"/>
              </a:spcAft>
              <a:buClr>
                <a:srgbClr val="00253E"/>
              </a:buClr>
              <a:buFont typeface="Arial"/>
              <a:buNone/>
              <a:defRPr sz="3500" b="1" i="0" u="none" strike="noStrike" cap="none">
                <a:solidFill>
                  <a:srgbClr val="00253E"/>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pic>
        <p:nvPicPr>
          <p:cNvPr id="3619" name="Shape 3619" descr="Shape 1622"/>
          <p:cNvPicPr preferRelativeResize="0"/>
          <p:nvPr/>
        </p:nvPicPr>
        <p:blipFill rotWithShape="1">
          <a:blip r:embed="rId2">
            <a:alphaModFix/>
          </a:blip>
          <a:srcRect/>
          <a:stretch/>
        </p:blipFill>
        <p:spPr>
          <a:xfrm>
            <a:off x="-10" y="4772092"/>
            <a:ext cx="897000" cy="371400"/>
          </a:xfrm>
          <a:prstGeom prst="rect">
            <a:avLst/>
          </a:prstGeom>
          <a:noFill/>
          <a:ln>
            <a:noFill/>
          </a:ln>
        </p:spPr>
      </p:pic>
      <p:sp>
        <p:nvSpPr>
          <p:cNvPr id="3620" name="Shape 3620"/>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28944897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36.xml><?xml version="1.0" encoding="utf-8"?>
<p:sldLayout xmlns:a="http://schemas.openxmlformats.org/drawingml/2006/main" xmlns:r="http://schemas.openxmlformats.org/officeDocument/2006/relationships" xmlns:p="http://schemas.openxmlformats.org/presentationml/2006/main">
  <p:cSld name="84_Blank">
    <p:spTree>
      <p:nvGrpSpPr>
        <p:cNvPr id="1" name="Shape 3621"/>
        <p:cNvGrpSpPr/>
        <p:nvPr/>
      </p:nvGrpSpPr>
      <p:grpSpPr>
        <a:xfrm>
          <a:off x="0" y="0"/>
          <a:ext cx="0" cy="0"/>
          <a:chOff x="0" y="0"/>
          <a:chExt cx="0" cy="0"/>
        </a:xfrm>
      </p:grpSpPr>
      <p:pic>
        <p:nvPicPr>
          <p:cNvPr id="3622" name="Shape 3622" descr="Shape 1625"/>
          <p:cNvPicPr preferRelativeResize="0"/>
          <p:nvPr/>
        </p:nvPicPr>
        <p:blipFill rotWithShape="1">
          <a:blip r:embed="rId2">
            <a:alphaModFix/>
          </a:blip>
          <a:srcRect/>
          <a:stretch/>
        </p:blipFill>
        <p:spPr>
          <a:xfrm>
            <a:off x="8272777" y="4855076"/>
            <a:ext cx="731400" cy="171300"/>
          </a:xfrm>
          <a:prstGeom prst="rect">
            <a:avLst/>
          </a:prstGeom>
          <a:noFill/>
          <a:ln>
            <a:noFill/>
          </a:ln>
        </p:spPr>
      </p:pic>
      <p:sp>
        <p:nvSpPr>
          <p:cNvPr id="3623" name="Shape 3623"/>
          <p:cNvSpPr/>
          <p:nvPr/>
        </p:nvSpPr>
        <p:spPr>
          <a:xfrm>
            <a:off x="114300" y="112009"/>
            <a:ext cx="8915400" cy="4919400"/>
          </a:xfrm>
          <a:prstGeom prst="rect">
            <a:avLst/>
          </a:prstGeom>
          <a:solidFill>
            <a:srgbClr val="22313C"/>
          </a:solidFill>
          <a:ln>
            <a:noFill/>
          </a:ln>
        </p:spPr>
        <p:txBody>
          <a:bodyPr lIns="45700" tIns="45700" rIns="45700" bIns="45700" anchor="ctr" anchorCtr="0">
            <a:noAutofit/>
          </a:bodyPr>
          <a:lstStyle/>
          <a:p>
            <a:pPr algn="ctr">
              <a:buClr>
                <a:srgbClr val="FFFFFF"/>
              </a:buClr>
            </a:pPr>
            <a:endParaRPr sz="1800">
              <a:solidFill>
                <a:srgbClr val="FFFFFF"/>
              </a:solidFill>
            </a:endParaRPr>
          </a:p>
        </p:txBody>
      </p:sp>
      <p:sp>
        <p:nvSpPr>
          <p:cNvPr id="3624" name="Shape 3624"/>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34564951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37.xml><?xml version="1.0" encoding="utf-8"?>
<p:sldLayout xmlns:a="http://schemas.openxmlformats.org/drawingml/2006/main" xmlns:r="http://schemas.openxmlformats.org/officeDocument/2006/relationships" xmlns:p="http://schemas.openxmlformats.org/presentationml/2006/main">
  <p:cSld name="14_Title slide">
    <p:spTree>
      <p:nvGrpSpPr>
        <p:cNvPr id="1" name="Shape 3625"/>
        <p:cNvGrpSpPr/>
        <p:nvPr/>
      </p:nvGrpSpPr>
      <p:grpSpPr>
        <a:xfrm>
          <a:off x="0" y="0"/>
          <a:ext cx="0" cy="0"/>
          <a:chOff x="0" y="0"/>
          <a:chExt cx="0" cy="0"/>
        </a:xfrm>
      </p:grpSpPr>
      <p:sp>
        <p:nvSpPr>
          <p:cNvPr id="3626" name="Shape 3626"/>
          <p:cNvSpPr txBox="1">
            <a:spLocks noGrp="1"/>
          </p:cNvSpPr>
          <p:nvPr>
            <p:ph type="title"/>
          </p:nvPr>
        </p:nvSpPr>
        <p:spPr>
          <a:xfrm>
            <a:off x="311708" y="744570"/>
            <a:ext cx="8520600" cy="20526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rgbClr val="000000"/>
              </a:buClr>
              <a:buFont typeface="Arial"/>
              <a:buNone/>
              <a:defRPr sz="52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627" name="Shape 3627"/>
          <p:cNvSpPr txBox="1">
            <a:spLocks noGrp="1"/>
          </p:cNvSpPr>
          <p:nvPr>
            <p:ph type="body" idx="1"/>
          </p:nvPr>
        </p:nvSpPr>
        <p:spPr>
          <a:xfrm>
            <a:off x="311694" y="2834125"/>
            <a:ext cx="8520600" cy="792600"/>
          </a:xfrm>
          <a:prstGeom prst="rect">
            <a:avLst/>
          </a:prstGeom>
          <a:noFill/>
          <a:ln>
            <a:noFill/>
          </a:ln>
        </p:spPr>
        <p:txBody>
          <a:bodyPr lIns="91425" tIns="91425" rIns="91425" bIns="91425" anchor="t" anchorCtr="0"/>
          <a:lstStyle>
            <a:lvl1pPr marL="0" marR="0" lvl="0" indent="0" algn="ctr" rtl="0">
              <a:lnSpc>
                <a:spcPct val="100000"/>
              </a:lnSpc>
              <a:spcBef>
                <a:spcPts val="0"/>
              </a:spcBef>
              <a:spcAft>
                <a:spcPts val="0"/>
              </a:spcAft>
              <a:buClr>
                <a:srgbClr val="585858"/>
              </a:buClr>
              <a:buFont typeface="Arial"/>
              <a:buNone/>
              <a:defRPr sz="2800" b="0" i="0" u="none" strike="noStrike" cap="none">
                <a:solidFill>
                  <a:srgbClr val="585858"/>
                </a:solidFill>
                <a:latin typeface="Arial"/>
                <a:ea typeface="Arial"/>
                <a:cs typeface="Arial"/>
                <a:sym typeface="Arial"/>
              </a:defRPr>
            </a:lvl1pPr>
            <a:lvl2pPr marL="0" marR="0" lvl="1" indent="0" algn="ctr" rtl="0">
              <a:lnSpc>
                <a:spcPct val="100000"/>
              </a:lnSpc>
              <a:spcBef>
                <a:spcPts val="0"/>
              </a:spcBef>
              <a:spcAft>
                <a:spcPts val="0"/>
              </a:spcAft>
              <a:buClr>
                <a:srgbClr val="585858"/>
              </a:buClr>
              <a:buFont typeface="Arial"/>
              <a:buNone/>
              <a:defRPr sz="2800" b="0" i="0" u="none" strike="noStrike" cap="none">
                <a:solidFill>
                  <a:srgbClr val="585858"/>
                </a:solidFill>
                <a:latin typeface="Arial"/>
                <a:ea typeface="Arial"/>
                <a:cs typeface="Arial"/>
                <a:sym typeface="Arial"/>
              </a:defRPr>
            </a:lvl2pPr>
            <a:lvl3pPr marL="0" marR="0" lvl="2" indent="0" algn="ctr" rtl="0">
              <a:lnSpc>
                <a:spcPct val="100000"/>
              </a:lnSpc>
              <a:spcBef>
                <a:spcPts val="0"/>
              </a:spcBef>
              <a:spcAft>
                <a:spcPts val="0"/>
              </a:spcAft>
              <a:buClr>
                <a:srgbClr val="585858"/>
              </a:buClr>
              <a:buFont typeface="Arial"/>
              <a:buNone/>
              <a:defRPr sz="2800" b="0" i="0" u="none" strike="noStrike" cap="none">
                <a:solidFill>
                  <a:srgbClr val="585858"/>
                </a:solidFill>
                <a:latin typeface="Arial"/>
                <a:ea typeface="Arial"/>
                <a:cs typeface="Arial"/>
                <a:sym typeface="Arial"/>
              </a:defRPr>
            </a:lvl3pPr>
            <a:lvl4pPr marL="0" marR="0" lvl="3" indent="0" algn="ctr" rtl="0">
              <a:lnSpc>
                <a:spcPct val="100000"/>
              </a:lnSpc>
              <a:spcBef>
                <a:spcPts val="0"/>
              </a:spcBef>
              <a:spcAft>
                <a:spcPts val="0"/>
              </a:spcAft>
              <a:buClr>
                <a:srgbClr val="585858"/>
              </a:buClr>
              <a:buFont typeface="Arial"/>
              <a:buNone/>
              <a:defRPr sz="2800" b="0" i="0" u="none" strike="noStrike" cap="none">
                <a:solidFill>
                  <a:srgbClr val="585858"/>
                </a:solidFill>
                <a:latin typeface="Arial"/>
                <a:ea typeface="Arial"/>
                <a:cs typeface="Arial"/>
                <a:sym typeface="Arial"/>
              </a:defRPr>
            </a:lvl4pPr>
            <a:lvl5pPr marL="0" marR="0" lvl="4" indent="0" algn="ctr" rtl="0">
              <a:lnSpc>
                <a:spcPct val="100000"/>
              </a:lnSpc>
              <a:spcBef>
                <a:spcPts val="0"/>
              </a:spcBef>
              <a:spcAft>
                <a:spcPts val="0"/>
              </a:spcAft>
              <a:buClr>
                <a:srgbClr val="585858"/>
              </a:buClr>
              <a:buFont typeface="Arial"/>
              <a:buNone/>
              <a:defRPr sz="2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3628" name="Shape 3628"/>
          <p:cNvSpPr txBox="1">
            <a:spLocks noGrp="1"/>
          </p:cNvSpPr>
          <p:nvPr>
            <p:ph type="sldNum" idx="12"/>
          </p:nvPr>
        </p:nvSpPr>
        <p:spPr>
          <a:xfrm>
            <a:off x="8684439" y="4700867"/>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18030646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38.xml><?xml version="1.0" encoding="utf-8"?>
<p:sldLayout xmlns:a="http://schemas.openxmlformats.org/drawingml/2006/main" xmlns:r="http://schemas.openxmlformats.org/officeDocument/2006/relationships" xmlns:p="http://schemas.openxmlformats.org/presentationml/2006/main">
  <p:cSld name="14_Section header">
    <p:spTree>
      <p:nvGrpSpPr>
        <p:cNvPr id="1" name="Shape 3629"/>
        <p:cNvGrpSpPr/>
        <p:nvPr/>
      </p:nvGrpSpPr>
      <p:grpSpPr>
        <a:xfrm>
          <a:off x="0" y="0"/>
          <a:ext cx="0" cy="0"/>
          <a:chOff x="0" y="0"/>
          <a:chExt cx="0" cy="0"/>
        </a:xfrm>
      </p:grpSpPr>
      <p:sp>
        <p:nvSpPr>
          <p:cNvPr id="3630" name="Shape 3630"/>
          <p:cNvSpPr txBox="1">
            <a:spLocks noGrp="1"/>
          </p:cNvSpPr>
          <p:nvPr>
            <p:ph type="title"/>
          </p:nvPr>
        </p:nvSpPr>
        <p:spPr>
          <a:xfrm>
            <a:off x="311694" y="2150847"/>
            <a:ext cx="8520600" cy="841800"/>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rgbClr val="000000"/>
              </a:buClr>
              <a:buFont typeface="Arial"/>
              <a:buNone/>
              <a:defRPr sz="36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631" name="Shape 3631"/>
          <p:cNvSpPr txBox="1">
            <a:spLocks noGrp="1"/>
          </p:cNvSpPr>
          <p:nvPr>
            <p:ph type="sldNum" idx="12"/>
          </p:nvPr>
        </p:nvSpPr>
        <p:spPr>
          <a:xfrm>
            <a:off x="8684439" y="4700867"/>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33516307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39.xml><?xml version="1.0" encoding="utf-8"?>
<p:sldLayout xmlns:a="http://schemas.openxmlformats.org/drawingml/2006/main" xmlns:r="http://schemas.openxmlformats.org/officeDocument/2006/relationships" xmlns:p="http://schemas.openxmlformats.org/presentationml/2006/main">
  <p:cSld name="14_Title and body">
    <p:spTree>
      <p:nvGrpSpPr>
        <p:cNvPr id="1" name="Shape 3632"/>
        <p:cNvGrpSpPr/>
        <p:nvPr/>
      </p:nvGrpSpPr>
      <p:grpSpPr>
        <a:xfrm>
          <a:off x="0" y="0"/>
          <a:ext cx="0" cy="0"/>
          <a:chOff x="0" y="0"/>
          <a:chExt cx="0" cy="0"/>
        </a:xfrm>
      </p:grpSpPr>
      <p:sp>
        <p:nvSpPr>
          <p:cNvPr id="3633" name="Shape 3633"/>
          <p:cNvSpPr txBox="1">
            <a:spLocks noGrp="1"/>
          </p:cNvSpPr>
          <p:nvPr>
            <p:ph type="title"/>
          </p:nvPr>
        </p:nvSpPr>
        <p:spPr>
          <a:xfrm>
            <a:off x="311694" y="445025"/>
            <a:ext cx="8520600" cy="572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634" name="Shape 3634"/>
          <p:cNvSpPr txBox="1">
            <a:spLocks noGrp="1"/>
          </p:cNvSpPr>
          <p:nvPr>
            <p:ph type="body" idx="1"/>
          </p:nvPr>
        </p:nvSpPr>
        <p:spPr>
          <a:xfrm>
            <a:off x="311694" y="1152475"/>
            <a:ext cx="8520600" cy="3416400"/>
          </a:xfrm>
          <a:prstGeom prst="rect">
            <a:avLst/>
          </a:prstGeom>
          <a:noFill/>
          <a:ln>
            <a:noFill/>
          </a:ln>
        </p:spPr>
        <p:txBody>
          <a:bodyPr lIns="91425" tIns="91425" rIns="91425" bIns="91425" anchor="t" anchorCtr="0"/>
          <a:lstStyle>
            <a:lvl1pPr marL="0" marR="0" lvl="0" indent="0" algn="l" rtl="0">
              <a:lnSpc>
                <a:spcPct val="115000"/>
              </a:lnSpc>
              <a:spcBef>
                <a:spcPts val="160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1pPr>
            <a:lvl2pPr marL="0" marR="0" lvl="1" indent="0" algn="l" rtl="0">
              <a:lnSpc>
                <a:spcPct val="115000"/>
              </a:lnSpc>
              <a:spcBef>
                <a:spcPts val="160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2pPr>
            <a:lvl3pPr marL="0" marR="0" lvl="2" indent="0" algn="l" rtl="0">
              <a:lnSpc>
                <a:spcPct val="115000"/>
              </a:lnSpc>
              <a:spcBef>
                <a:spcPts val="160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3pPr>
            <a:lvl4pPr marL="0" marR="0" lvl="3" indent="0" algn="l" rtl="0">
              <a:lnSpc>
                <a:spcPct val="115000"/>
              </a:lnSpc>
              <a:spcBef>
                <a:spcPts val="160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4pPr>
            <a:lvl5pPr marL="0" marR="0" lvl="4" indent="0" algn="l" rtl="0">
              <a:lnSpc>
                <a:spcPct val="115000"/>
              </a:lnSpc>
              <a:spcBef>
                <a:spcPts val="160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3635" name="Shape 3635"/>
          <p:cNvSpPr txBox="1">
            <a:spLocks noGrp="1"/>
          </p:cNvSpPr>
          <p:nvPr>
            <p:ph type="sldNum" idx="12"/>
          </p:nvPr>
        </p:nvSpPr>
        <p:spPr>
          <a:xfrm>
            <a:off x="8684439" y="4700867"/>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12809090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cSld name="Dark Intro">
    <p:spTree>
      <p:nvGrpSpPr>
        <p:cNvPr id="1" name="Shape 1371"/>
        <p:cNvGrpSpPr/>
        <p:nvPr/>
      </p:nvGrpSpPr>
      <p:grpSpPr>
        <a:xfrm>
          <a:off x="0" y="0"/>
          <a:ext cx="0" cy="0"/>
          <a:chOff x="0" y="0"/>
          <a:chExt cx="0" cy="0"/>
        </a:xfrm>
      </p:grpSpPr>
      <p:sp>
        <p:nvSpPr>
          <p:cNvPr id="1372" name="Shape 1372"/>
          <p:cNvSpPr/>
          <p:nvPr/>
        </p:nvSpPr>
        <p:spPr>
          <a:xfrm>
            <a:off x="0" y="0"/>
            <a:ext cx="3048000" cy="5143500"/>
          </a:xfrm>
          <a:prstGeom prst="rect">
            <a:avLst/>
          </a:prstGeom>
          <a:solidFill>
            <a:schemeClr val="dk1"/>
          </a:solidFill>
          <a:ln>
            <a:noFill/>
          </a:ln>
        </p:spPr>
        <p:txBody>
          <a:bodyPr lIns="91425" tIns="91425" rIns="91425" bIns="91425" anchor="ctr" anchorCtr="0">
            <a:noAutofit/>
          </a:bodyPr>
          <a:lstStyle/>
          <a:p>
            <a:pPr>
              <a:buClrTx/>
              <a:buFontTx/>
              <a:buNone/>
            </a:pPr>
            <a:endParaRPr/>
          </a:p>
        </p:txBody>
      </p:sp>
      <p:pic>
        <p:nvPicPr>
          <p:cNvPr id="1373" name="Shape 1373" descr="Pivotal White RGB.eps"/>
          <p:cNvPicPr preferRelativeResize="0"/>
          <p:nvPr/>
        </p:nvPicPr>
        <p:blipFill rotWithShape="1">
          <a:blip r:embed="rId2">
            <a:alphaModFix/>
          </a:blip>
          <a:srcRect l="10376" t="14301" r="10597" b="6377"/>
          <a:stretch/>
        </p:blipFill>
        <p:spPr>
          <a:xfrm>
            <a:off x="0" y="4793225"/>
            <a:ext cx="891600" cy="350400"/>
          </a:xfrm>
          <a:prstGeom prst="rect">
            <a:avLst/>
          </a:prstGeom>
          <a:noFill/>
          <a:ln>
            <a:noFill/>
          </a:ln>
        </p:spPr>
      </p:pic>
      <p:cxnSp>
        <p:nvCxnSpPr>
          <p:cNvPr id="1374" name="Shape 1374"/>
          <p:cNvCxnSpPr/>
          <p:nvPr/>
        </p:nvCxnSpPr>
        <p:spPr>
          <a:xfrm>
            <a:off x="301145" y="2126470"/>
            <a:ext cx="738900" cy="0"/>
          </a:xfrm>
          <a:prstGeom prst="straightConnector1">
            <a:avLst/>
          </a:prstGeom>
          <a:noFill/>
          <a:ln w="38100" cap="flat" cmpd="sng">
            <a:solidFill>
              <a:schemeClr val="lt2"/>
            </a:solidFill>
            <a:prstDash val="solid"/>
            <a:round/>
            <a:headEnd type="none" w="med" len="med"/>
            <a:tailEnd type="none" w="med" len="med"/>
          </a:ln>
        </p:spPr>
      </p:cxnSp>
      <p:sp>
        <p:nvSpPr>
          <p:cNvPr id="1375" name="Shape 1375"/>
          <p:cNvSpPr txBox="1">
            <a:spLocks noGrp="1"/>
          </p:cNvSpPr>
          <p:nvPr>
            <p:ph type="title"/>
          </p:nvPr>
        </p:nvSpPr>
        <p:spPr>
          <a:xfrm>
            <a:off x="220475" y="449003"/>
            <a:ext cx="2751300" cy="1574400"/>
          </a:xfrm>
          <a:prstGeom prst="rect">
            <a:avLst/>
          </a:prstGeom>
          <a:noFill/>
          <a:ln>
            <a:noFill/>
          </a:ln>
        </p:spPr>
        <p:txBody>
          <a:bodyPr lIns="91425" tIns="91425" rIns="91425" bIns="91425" anchor="b" anchorCtr="0"/>
          <a:lstStyle>
            <a:lvl1pPr lvl="0" rtl="0">
              <a:spcBef>
                <a:spcPts val="0"/>
              </a:spcBef>
              <a:buNone/>
              <a:defRPr sz="2500" b="1">
                <a:solidFill>
                  <a:schemeClr val="lt2"/>
                </a:solidFill>
                <a:latin typeface="Proxima Nova"/>
                <a:ea typeface="Proxima Nova"/>
                <a:cs typeface="Proxima Nova"/>
                <a:sym typeface="Proxima Nova"/>
              </a:defRPr>
            </a:lvl1pPr>
            <a:lvl2pPr lvl="1" rtl="0">
              <a:spcBef>
                <a:spcPts val="0"/>
              </a:spcBef>
              <a:buNone/>
              <a:defRPr sz="2500"/>
            </a:lvl2pPr>
            <a:lvl3pPr lvl="2" rtl="0">
              <a:spcBef>
                <a:spcPts val="0"/>
              </a:spcBef>
              <a:buNone/>
              <a:defRPr sz="2500"/>
            </a:lvl3pPr>
            <a:lvl4pPr lvl="3" rtl="0">
              <a:spcBef>
                <a:spcPts val="0"/>
              </a:spcBef>
              <a:buNone/>
              <a:defRPr sz="2500"/>
            </a:lvl4pPr>
            <a:lvl5pPr lvl="4" rtl="0">
              <a:spcBef>
                <a:spcPts val="0"/>
              </a:spcBef>
              <a:buNone/>
              <a:defRPr sz="2500"/>
            </a:lvl5pPr>
            <a:lvl6pPr lvl="5" rtl="0">
              <a:spcBef>
                <a:spcPts val="0"/>
              </a:spcBef>
              <a:buNone/>
              <a:defRPr sz="2500"/>
            </a:lvl6pPr>
            <a:lvl7pPr lvl="6" rtl="0">
              <a:spcBef>
                <a:spcPts val="0"/>
              </a:spcBef>
              <a:buNone/>
              <a:defRPr sz="2500"/>
            </a:lvl7pPr>
            <a:lvl8pPr lvl="7" rtl="0">
              <a:spcBef>
                <a:spcPts val="0"/>
              </a:spcBef>
              <a:buNone/>
              <a:defRPr sz="2500"/>
            </a:lvl8pPr>
            <a:lvl9pPr lvl="8" rtl="0">
              <a:spcBef>
                <a:spcPts val="0"/>
              </a:spcBef>
              <a:buNone/>
              <a:defRPr sz="2500"/>
            </a:lvl9pPr>
          </a:lstStyle>
          <a:p>
            <a:endParaRPr/>
          </a:p>
        </p:txBody>
      </p:sp>
      <p:sp>
        <p:nvSpPr>
          <p:cNvPr id="1376" name="Shape 1376"/>
          <p:cNvSpPr txBox="1">
            <a:spLocks noGrp="1"/>
          </p:cNvSpPr>
          <p:nvPr>
            <p:ph type="title" idx="2"/>
          </p:nvPr>
        </p:nvSpPr>
        <p:spPr>
          <a:xfrm>
            <a:off x="220475" y="2274309"/>
            <a:ext cx="2751300" cy="1495200"/>
          </a:xfrm>
          <a:prstGeom prst="rect">
            <a:avLst/>
          </a:prstGeom>
          <a:noFill/>
          <a:ln>
            <a:noFill/>
          </a:ln>
        </p:spPr>
        <p:txBody>
          <a:bodyPr lIns="91425" tIns="91425" rIns="91425" bIns="91425" anchor="t" anchorCtr="0"/>
          <a:lstStyle>
            <a:lvl1pPr lvl="0" rtl="0">
              <a:lnSpc>
                <a:spcPct val="110000"/>
              </a:lnSpc>
              <a:spcBef>
                <a:spcPts val="0"/>
              </a:spcBef>
              <a:buNone/>
              <a:defRPr sz="1500">
                <a:solidFill>
                  <a:srgbClr val="FFFFFF"/>
                </a:solidFill>
                <a:latin typeface="Proxima Nova"/>
                <a:ea typeface="Proxima Nova"/>
                <a:cs typeface="Proxima Nova"/>
                <a:sym typeface="Proxima Nova"/>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cxnSp>
        <p:nvCxnSpPr>
          <p:cNvPr id="1377" name="Shape 1377"/>
          <p:cNvCxnSpPr/>
          <p:nvPr/>
        </p:nvCxnSpPr>
        <p:spPr>
          <a:xfrm>
            <a:off x="3040955" y="-214525"/>
            <a:ext cx="0" cy="119700"/>
          </a:xfrm>
          <a:prstGeom prst="straightConnector1">
            <a:avLst/>
          </a:prstGeom>
          <a:noFill/>
          <a:ln w="9525" cap="flat" cmpd="sng">
            <a:solidFill>
              <a:srgbClr val="FFFFFF"/>
            </a:solidFill>
            <a:prstDash val="solid"/>
            <a:round/>
            <a:headEnd type="none" w="lg" len="lg"/>
            <a:tailEnd type="none" w="lg" len="lg"/>
          </a:ln>
        </p:spPr>
      </p:cxnSp>
    </p:spTree>
    <p:extLst>
      <p:ext uri="{BB962C8B-B14F-4D97-AF65-F5344CB8AC3E}">
        <p14:creationId xmlns:p14="http://schemas.microsoft.com/office/powerpoint/2010/main" val="38218036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40.xml><?xml version="1.0" encoding="utf-8"?>
<p:sldLayout xmlns:a="http://schemas.openxmlformats.org/drawingml/2006/main" xmlns:r="http://schemas.openxmlformats.org/officeDocument/2006/relationships" xmlns:p="http://schemas.openxmlformats.org/presentationml/2006/main">
  <p:cSld name="14_Title and two columns">
    <p:spTree>
      <p:nvGrpSpPr>
        <p:cNvPr id="1" name="Shape 3636"/>
        <p:cNvGrpSpPr/>
        <p:nvPr/>
      </p:nvGrpSpPr>
      <p:grpSpPr>
        <a:xfrm>
          <a:off x="0" y="0"/>
          <a:ext cx="0" cy="0"/>
          <a:chOff x="0" y="0"/>
          <a:chExt cx="0" cy="0"/>
        </a:xfrm>
      </p:grpSpPr>
      <p:sp>
        <p:nvSpPr>
          <p:cNvPr id="3637" name="Shape 3637"/>
          <p:cNvSpPr txBox="1">
            <a:spLocks noGrp="1"/>
          </p:cNvSpPr>
          <p:nvPr>
            <p:ph type="title"/>
          </p:nvPr>
        </p:nvSpPr>
        <p:spPr>
          <a:xfrm>
            <a:off x="311694" y="445025"/>
            <a:ext cx="8520600" cy="572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638" name="Shape 3638"/>
          <p:cNvSpPr txBox="1">
            <a:spLocks noGrp="1"/>
          </p:cNvSpPr>
          <p:nvPr>
            <p:ph type="body" idx="1"/>
          </p:nvPr>
        </p:nvSpPr>
        <p:spPr>
          <a:xfrm>
            <a:off x="311694" y="1152475"/>
            <a:ext cx="3999900" cy="3416400"/>
          </a:xfrm>
          <a:prstGeom prst="rect">
            <a:avLst/>
          </a:prstGeom>
          <a:noFill/>
          <a:ln>
            <a:noFill/>
          </a:ln>
        </p:spPr>
        <p:txBody>
          <a:bodyPr lIns="91425" tIns="91425" rIns="91425" bIns="91425" anchor="t" anchorCtr="0"/>
          <a:lstStyle>
            <a:lvl1pPr marL="0" marR="0" lvl="0" indent="0" algn="l" rtl="0">
              <a:lnSpc>
                <a:spcPct val="115000"/>
              </a:lnSpc>
              <a:spcBef>
                <a:spcPts val="1600"/>
              </a:spcBef>
              <a:spcAft>
                <a:spcPts val="0"/>
              </a:spcAft>
              <a:buClr>
                <a:srgbClr val="585858"/>
              </a:buClr>
              <a:buFont typeface="Arial"/>
              <a:buNone/>
              <a:defRPr sz="1400" b="0" i="0" u="none" strike="noStrike" cap="none">
                <a:solidFill>
                  <a:srgbClr val="585858"/>
                </a:solidFill>
                <a:latin typeface="Arial"/>
                <a:ea typeface="Arial"/>
                <a:cs typeface="Arial"/>
                <a:sym typeface="Arial"/>
              </a:defRPr>
            </a:lvl1pPr>
            <a:lvl2pPr marL="0" marR="0" lvl="1" indent="0" algn="l" rtl="0">
              <a:lnSpc>
                <a:spcPct val="115000"/>
              </a:lnSpc>
              <a:spcBef>
                <a:spcPts val="1600"/>
              </a:spcBef>
              <a:spcAft>
                <a:spcPts val="0"/>
              </a:spcAft>
              <a:buClr>
                <a:srgbClr val="585858"/>
              </a:buClr>
              <a:buFont typeface="Arial"/>
              <a:buNone/>
              <a:defRPr sz="1400" b="0" i="0" u="none" strike="noStrike" cap="none">
                <a:solidFill>
                  <a:srgbClr val="585858"/>
                </a:solidFill>
                <a:latin typeface="Arial"/>
                <a:ea typeface="Arial"/>
                <a:cs typeface="Arial"/>
                <a:sym typeface="Arial"/>
              </a:defRPr>
            </a:lvl2pPr>
            <a:lvl3pPr marL="0" marR="0" lvl="2" indent="0" algn="l" rtl="0">
              <a:lnSpc>
                <a:spcPct val="115000"/>
              </a:lnSpc>
              <a:spcBef>
                <a:spcPts val="1600"/>
              </a:spcBef>
              <a:spcAft>
                <a:spcPts val="0"/>
              </a:spcAft>
              <a:buClr>
                <a:srgbClr val="585858"/>
              </a:buClr>
              <a:buFont typeface="Arial"/>
              <a:buNone/>
              <a:defRPr sz="1400" b="0" i="0" u="none" strike="noStrike" cap="none">
                <a:solidFill>
                  <a:srgbClr val="585858"/>
                </a:solidFill>
                <a:latin typeface="Arial"/>
                <a:ea typeface="Arial"/>
                <a:cs typeface="Arial"/>
                <a:sym typeface="Arial"/>
              </a:defRPr>
            </a:lvl3pPr>
            <a:lvl4pPr marL="0" marR="0" lvl="3" indent="0" algn="l" rtl="0">
              <a:lnSpc>
                <a:spcPct val="115000"/>
              </a:lnSpc>
              <a:spcBef>
                <a:spcPts val="1600"/>
              </a:spcBef>
              <a:spcAft>
                <a:spcPts val="0"/>
              </a:spcAft>
              <a:buClr>
                <a:srgbClr val="585858"/>
              </a:buClr>
              <a:buFont typeface="Arial"/>
              <a:buNone/>
              <a:defRPr sz="1400" b="0" i="0" u="none" strike="noStrike" cap="none">
                <a:solidFill>
                  <a:srgbClr val="585858"/>
                </a:solidFill>
                <a:latin typeface="Arial"/>
                <a:ea typeface="Arial"/>
                <a:cs typeface="Arial"/>
                <a:sym typeface="Arial"/>
              </a:defRPr>
            </a:lvl4pPr>
            <a:lvl5pPr marL="0" marR="0" lvl="4" indent="0" algn="l" rtl="0">
              <a:lnSpc>
                <a:spcPct val="115000"/>
              </a:lnSpc>
              <a:spcBef>
                <a:spcPts val="1600"/>
              </a:spcBef>
              <a:spcAft>
                <a:spcPts val="0"/>
              </a:spcAft>
              <a:buClr>
                <a:srgbClr val="585858"/>
              </a:buClr>
              <a:buFont typeface="Arial"/>
              <a:buNone/>
              <a:defRPr sz="14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3639" name="Shape 3639"/>
          <p:cNvSpPr txBox="1">
            <a:spLocks noGrp="1"/>
          </p:cNvSpPr>
          <p:nvPr>
            <p:ph type="body" idx="2"/>
          </p:nvPr>
        </p:nvSpPr>
        <p:spPr>
          <a:xfrm>
            <a:off x="4832398" y="1152475"/>
            <a:ext cx="3999899" cy="3416400"/>
          </a:xfrm>
          <a:prstGeom prst="rect">
            <a:avLst/>
          </a:prstGeom>
          <a:noFill/>
          <a:ln>
            <a:noFill/>
          </a:ln>
        </p:spPr>
        <p:txBody>
          <a:bodyPr lIns="91425" tIns="91425" rIns="91425" bIns="91425" anchor="t" anchorCtr="0"/>
          <a:lstStyle>
            <a:lvl1pPr marL="0" marR="0" lvl="0"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1pPr>
            <a:lvl2pPr marL="0" marR="0" lvl="1"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2pPr>
            <a:lvl3pPr marL="0" marR="0" lvl="2"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3pPr>
            <a:lvl4pPr marL="0" marR="0" lvl="3"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4pPr>
            <a:lvl5pPr marL="0" marR="0" lvl="4"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3640" name="Shape 3640"/>
          <p:cNvSpPr txBox="1">
            <a:spLocks noGrp="1"/>
          </p:cNvSpPr>
          <p:nvPr>
            <p:ph type="sldNum" idx="12"/>
          </p:nvPr>
        </p:nvSpPr>
        <p:spPr>
          <a:xfrm>
            <a:off x="8684439" y="4700867"/>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20076284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41.xml><?xml version="1.0" encoding="utf-8"?>
<p:sldLayout xmlns:a="http://schemas.openxmlformats.org/drawingml/2006/main" xmlns:r="http://schemas.openxmlformats.org/officeDocument/2006/relationships" xmlns:p="http://schemas.openxmlformats.org/presentationml/2006/main">
  <p:cSld name="14_One column text">
    <p:spTree>
      <p:nvGrpSpPr>
        <p:cNvPr id="1" name="Shape 3641"/>
        <p:cNvGrpSpPr/>
        <p:nvPr/>
      </p:nvGrpSpPr>
      <p:grpSpPr>
        <a:xfrm>
          <a:off x="0" y="0"/>
          <a:ext cx="0" cy="0"/>
          <a:chOff x="0" y="0"/>
          <a:chExt cx="0" cy="0"/>
        </a:xfrm>
      </p:grpSpPr>
      <p:sp>
        <p:nvSpPr>
          <p:cNvPr id="3642" name="Shape 3642"/>
          <p:cNvSpPr txBox="1">
            <a:spLocks noGrp="1"/>
          </p:cNvSpPr>
          <p:nvPr>
            <p:ph type="title"/>
          </p:nvPr>
        </p:nvSpPr>
        <p:spPr>
          <a:xfrm>
            <a:off x="311694" y="555600"/>
            <a:ext cx="2808000" cy="7557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000000"/>
              </a:buClr>
              <a:buFont typeface="Arial"/>
              <a:buNone/>
              <a:defRPr sz="2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643" name="Shape 3643"/>
          <p:cNvSpPr txBox="1">
            <a:spLocks noGrp="1"/>
          </p:cNvSpPr>
          <p:nvPr>
            <p:ph type="body" idx="1"/>
          </p:nvPr>
        </p:nvSpPr>
        <p:spPr>
          <a:xfrm>
            <a:off x="311694" y="1389598"/>
            <a:ext cx="2808000" cy="3179400"/>
          </a:xfrm>
          <a:prstGeom prst="rect">
            <a:avLst/>
          </a:prstGeom>
          <a:noFill/>
          <a:ln>
            <a:noFill/>
          </a:ln>
        </p:spPr>
        <p:txBody>
          <a:bodyPr lIns="91425" tIns="91425" rIns="91425" bIns="91425" anchor="t" anchorCtr="0"/>
          <a:lstStyle>
            <a:lvl1pPr marL="0" marR="0" lvl="0" indent="0" algn="l" rtl="0">
              <a:lnSpc>
                <a:spcPct val="115000"/>
              </a:lnSpc>
              <a:spcBef>
                <a:spcPts val="1600"/>
              </a:spcBef>
              <a:spcAft>
                <a:spcPts val="0"/>
              </a:spcAft>
              <a:buClr>
                <a:srgbClr val="585858"/>
              </a:buClr>
              <a:buFont typeface="Arial"/>
              <a:buNone/>
              <a:defRPr sz="1200" b="0" i="0" u="none" strike="noStrike" cap="none">
                <a:solidFill>
                  <a:srgbClr val="585858"/>
                </a:solidFill>
                <a:latin typeface="Arial"/>
                <a:ea typeface="Arial"/>
                <a:cs typeface="Arial"/>
                <a:sym typeface="Arial"/>
              </a:defRPr>
            </a:lvl1pPr>
            <a:lvl2pPr marL="0" marR="0" lvl="1" indent="0" algn="l" rtl="0">
              <a:lnSpc>
                <a:spcPct val="115000"/>
              </a:lnSpc>
              <a:spcBef>
                <a:spcPts val="1600"/>
              </a:spcBef>
              <a:spcAft>
                <a:spcPts val="0"/>
              </a:spcAft>
              <a:buClr>
                <a:srgbClr val="585858"/>
              </a:buClr>
              <a:buFont typeface="Arial"/>
              <a:buNone/>
              <a:defRPr sz="1200" b="0" i="0" u="none" strike="noStrike" cap="none">
                <a:solidFill>
                  <a:srgbClr val="585858"/>
                </a:solidFill>
                <a:latin typeface="Arial"/>
                <a:ea typeface="Arial"/>
                <a:cs typeface="Arial"/>
                <a:sym typeface="Arial"/>
              </a:defRPr>
            </a:lvl2pPr>
            <a:lvl3pPr marL="0" marR="0" lvl="2" indent="0" algn="l" rtl="0">
              <a:lnSpc>
                <a:spcPct val="115000"/>
              </a:lnSpc>
              <a:spcBef>
                <a:spcPts val="1600"/>
              </a:spcBef>
              <a:spcAft>
                <a:spcPts val="0"/>
              </a:spcAft>
              <a:buClr>
                <a:srgbClr val="585858"/>
              </a:buClr>
              <a:buFont typeface="Arial"/>
              <a:buNone/>
              <a:defRPr sz="1200" b="0" i="0" u="none" strike="noStrike" cap="none">
                <a:solidFill>
                  <a:srgbClr val="585858"/>
                </a:solidFill>
                <a:latin typeface="Arial"/>
                <a:ea typeface="Arial"/>
                <a:cs typeface="Arial"/>
                <a:sym typeface="Arial"/>
              </a:defRPr>
            </a:lvl3pPr>
            <a:lvl4pPr marL="0" marR="0" lvl="3" indent="0" algn="l" rtl="0">
              <a:lnSpc>
                <a:spcPct val="115000"/>
              </a:lnSpc>
              <a:spcBef>
                <a:spcPts val="1600"/>
              </a:spcBef>
              <a:spcAft>
                <a:spcPts val="0"/>
              </a:spcAft>
              <a:buClr>
                <a:srgbClr val="585858"/>
              </a:buClr>
              <a:buFont typeface="Arial"/>
              <a:buNone/>
              <a:defRPr sz="1200" b="0" i="0" u="none" strike="noStrike" cap="none">
                <a:solidFill>
                  <a:srgbClr val="585858"/>
                </a:solidFill>
                <a:latin typeface="Arial"/>
                <a:ea typeface="Arial"/>
                <a:cs typeface="Arial"/>
                <a:sym typeface="Arial"/>
              </a:defRPr>
            </a:lvl4pPr>
            <a:lvl5pPr marL="0" marR="0" lvl="4" indent="0" algn="l" rtl="0">
              <a:lnSpc>
                <a:spcPct val="115000"/>
              </a:lnSpc>
              <a:spcBef>
                <a:spcPts val="1600"/>
              </a:spcBef>
              <a:spcAft>
                <a:spcPts val="0"/>
              </a:spcAft>
              <a:buClr>
                <a:srgbClr val="585858"/>
              </a:buClr>
              <a:buFont typeface="Arial"/>
              <a:buNone/>
              <a:defRPr sz="12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3644" name="Shape 3644"/>
          <p:cNvSpPr txBox="1">
            <a:spLocks noGrp="1"/>
          </p:cNvSpPr>
          <p:nvPr>
            <p:ph type="sldNum" idx="12"/>
          </p:nvPr>
        </p:nvSpPr>
        <p:spPr>
          <a:xfrm>
            <a:off x="8684439" y="4700867"/>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19782195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42.xml><?xml version="1.0" encoding="utf-8"?>
<p:sldLayout xmlns:a="http://schemas.openxmlformats.org/drawingml/2006/main" xmlns:r="http://schemas.openxmlformats.org/officeDocument/2006/relationships" xmlns:p="http://schemas.openxmlformats.org/presentationml/2006/main">
  <p:cSld name="14_Main point">
    <p:spTree>
      <p:nvGrpSpPr>
        <p:cNvPr id="1" name="Shape 3645"/>
        <p:cNvGrpSpPr/>
        <p:nvPr/>
      </p:nvGrpSpPr>
      <p:grpSpPr>
        <a:xfrm>
          <a:off x="0" y="0"/>
          <a:ext cx="0" cy="0"/>
          <a:chOff x="0" y="0"/>
          <a:chExt cx="0" cy="0"/>
        </a:xfrm>
      </p:grpSpPr>
      <p:sp>
        <p:nvSpPr>
          <p:cNvPr id="3646" name="Shape 3646"/>
          <p:cNvSpPr txBox="1">
            <a:spLocks noGrp="1"/>
          </p:cNvSpPr>
          <p:nvPr>
            <p:ph type="title"/>
          </p:nvPr>
        </p:nvSpPr>
        <p:spPr>
          <a:xfrm>
            <a:off x="490250" y="450145"/>
            <a:ext cx="6367800" cy="40908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000000"/>
              </a:buClr>
              <a:buFont typeface="Arial"/>
              <a:buNone/>
              <a:defRPr sz="48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647" name="Shape 3647"/>
          <p:cNvSpPr txBox="1">
            <a:spLocks noGrp="1"/>
          </p:cNvSpPr>
          <p:nvPr>
            <p:ph type="sldNum" idx="12"/>
          </p:nvPr>
        </p:nvSpPr>
        <p:spPr>
          <a:xfrm>
            <a:off x="8684439" y="4700867"/>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34116936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43.xml><?xml version="1.0" encoding="utf-8"?>
<p:sldLayout xmlns:a="http://schemas.openxmlformats.org/drawingml/2006/main" xmlns:r="http://schemas.openxmlformats.org/officeDocument/2006/relationships" xmlns:p="http://schemas.openxmlformats.org/presentationml/2006/main">
  <p:cSld name="14_Section title and description">
    <p:spTree>
      <p:nvGrpSpPr>
        <p:cNvPr id="1" name="Shape 3648"/>
        <p:cNvGrpSpPr/>
        <p:nvPr/>
      </p:nvGrpSpPr>
      <p:grpSpPr>
        <a:xfrm>
          <a:off x="0" y="0"/>
          <a:ext cx="0" cy="0"/>
          <a:chOff x="0" y="0"/>
          <a:chExt cx="0" cy="0"/>
        </a:xfrm>
      </p:grpSpPr>
      <p:sp>
        <p:nvSpPr>
          <p:cNvPr id="3649" name="Shape 3649"/>
          <p:cNvSpPr/>
          <p:nvPr/>
        </p:nvSpPr>
        <p:spPr>
          <a:xfrm>
            <a:off x="4572000" y="-125"/>
            <a:ext cx="4572000" cy="5143500"/>
          </a:xfrm>
          <a:prstGeom prst="rect">
            <a:avLst/>
          </a:prstGeom>
          <a:solidFill>
            <a:srgbClr val="EEEEEE"/>
          </a:solidFill>
          <a:ln>
            <a:noFill/>
          </a:ln>
        </p:spPr>
        <p:txBody>
          <a:bodyPr lIns="45700" tIns="45700" rIns="45700" bIns="45700" anchor="ctr" anchorCtr="0">
            <a:noAutofit/>
          </a:bodyPr>
          <a:lstStyle/>
          <a:p>
            <a:endParaRPr/>
          </a:p>
        </p:txBody>
      </p:sp>
      <p:sp>
        <p:nvSpPr>
          <p:cNvPr id="3650" name="Shape 3650"/>
          <p:cNvSpPr txBox="1">
            <a:spLocks noGrp="1"/>
          </p:cNvSpPr>
          <p:nvPr>
            <p:ph type="title"/>
          </p:nvPr>
        </p:nvSpPr>
        <p:spPr>
          <a:xfrm>
            <a:off x="265500" y="1233175"/>
            <a:ext cx="4045200" cy="14823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rgbClr val="000000"/>
              </a:buClr>
              <a:buFont typeface="Arial"/>
              <a:buNone/>
              <a:defRPr sz="42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651" name="Shape 3651"/>
          <p:cNvSpPr txBox="1">
            <a:spLocks noGrp="1"/>
          </p:cNvSpPr>
          <p:nvPr>
            <p:ph type="body" idx="1"/>
          </p:nvPr>
        </p:nvSpPr>
        <p:spPr>
          <a:xfrm>
            <a:off x="265500" y="2803075"/>
            <a:ext cx="4045200" cy="1235100"/>
          </a:xfrm>
          <a:prstGeom prst="rect">
            <a:avLst/>
          </a:prstGeom>
          <a:noFill/>
          <a:ln>
            <a:noFill/>
          </a:ln>
        </p:spPr>
        <p:txBody>
          <a:bodyPr lIns="91425" tIns="91425" rIns="91425" bIns="91425" anchor="t" anchorCtr="0"/>
          <a:lstStyle>
            <a:lvl1pPr marL="0" marR="0" lvl="0" indent="0" algn="ctr" rtl="0">
              <a:lnSpc>
                <a:spcPct val="100000"/>
              </a:lnSpc>
              <a:spcBef>
                <a:spcPts val="0"/>
              </a:spcBef>
              <a:spcAft>
                <a:spcPts val="0"/>
              </a:spcAft>
              <a:buClr>
                <a:srgbClr val="585858"/>
              </a:buClr>
              <a:buFont typeface="Arial"/>
              <a:buNone/>
              <a:defRPr sz="2100" b="0" i="0" u="none" strike="noStrike" cap="none">
                <a:solidFill>
                  <a:srgbClr val="585858"/>
                </a:solidFill>
                <a:latin typeface="Arial"/>
                <a:ea typeface="Arial"/>
                <a:cs typeface="Arial"/>
                <a:sym typeface="Arial"/>
              </a:defRPr>
            </a:lvl1pPr>
            <a:lvl2pPr marL="0" marR="0" lvl="1" indent="0" algn="ctr" rtl="0">
              <a:lnSpc>
                <a:spcPct val="100000"/>
              </a:lnSpc>
              <a:spcBef>
                <a:spcPts val="0"/>
              </a:spcBef>
              <a:spcAft>
                <a:spcPts val="0"/>
              </a:spcAft>
              <a:buClr>
                <a:srgbClr val="585858"/>
              </a:buClr>
              <a:buFont typeface="Arial"/>
              <a:buNone/>
              <a:defRPr sz="2100" b="0" i="0" u="none" strike="noStrike" cap="none">
                <a:solidFill>
                  <a:srgbClr val="585858"/>
                </a:solidFill>
                <a:latin typeface="Arial"/>
                <a:ea typeface="Arial"/>
                <a:cs typeface="Arial"/>
                <a:sym typeface="Arial"/>
              </a:defRPr>
            </a:lvl2pPr>
            <a:lvl3pPr marL="0" marR="0" lvl="2" indent="0" algn="ctr" rtl="0">
              <a:lnSpc>
                <a:spcPct val="100000"/>
              </a:lnSpc>
              <a:spcBef>
                <a:spcPts val="0"/>
              </a:spcBef>
              <a:spcAft>
                <a:spcPts val="0"/>
              </a:spcAft>
              <a:buClr>
                <a:srgbClr val="585858"/>
              </a:buClr>
              <a:buFont typeface="Arial"/>
              <a:buNone/>
              <a:defRPr sz="2100" b="0" i="0" u="none" strike="noStrike" cap="none">
                <a:solidFill>
                  <a:srgbClr val="585858"/>
                </a:solidFill>
                <a:latin typeface="Arial"/>
                <a:ea typeface="Arial"/>
                <a:cs typeface="Arial"/>
                <a:sym typeface="Arial"/>
              </a:defRPr>
            </a:lvl3pPr>
            <a:lvl4pPr marL="0" marR="0" lvl="3" indent="0" algn="ctr" rtl="0">
              <a:lnSpc>
                <a:spcPct val="100000"/>
              </a:lnSpc>
              <a:spcBef>
                <a:spcPts val="0"/>
              </a:spcBef>
              <a:spcAft>
                <a:spcPts val="0"/>
              </a:spcAft>
              <a:buClr>
                <a:srgbClr val="585858"/>
              </a:buClr>
              <a:buFont typeface="Arial"/>
              <a:buNone/>
              <a:defRPr sz="2100" b="0" i="0" u="none" strike="noStrike" cap="none">
                <a:solidFill>
                  <a:srgbClr val="585858"/>
                </a:solidFill>
                <a:latin typeface="Arial"/>
                <a:ea typeface="Arial"/>
                <a:cs typeface="Arial"/>
                <a:sym typeface="Arial"/>
              </a:defRPr>
            </a:lvl4pPr>
            <a:lvl5pPr marL="0" marR="0" lvl="4" indent="0" algn="ctr" rtl="0">
              <a:lnSpc>
                <a:spcPct val="100000"/>
              </a:lnSpc>
              <a:spcBef>
                <a:spcPts val="0"/>
              </a:spcBef>
              <a:spcAft>
                <a:spcPts val="0"/>
              </a:spcAft>
              <a:buClr>
                <a:srgbClr val="585858"/>
              </a:buClr>
              <a:buFont typeface="Arial"/>
              <a:buNone/>
              <a:defRPr sz="21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3652" name="Shape 3652"/>
          <p:cNvSpPr txBox="1">
            <a:spLocks noGrp="1"/>
          </p:cNvSpPr>
          <p:nvPr>
            <p:ph type="body" idx="2"/>
          </p:nvPr>
        </p:nvSpPr>
        <p:spPr>
          <a:xfrm>
            <a:off x="4939500" y="724074"/>
            <a:ext cx="3837000" cy="3695100"/>
          </a:xfrm>
          <a:prstGeom prst="rect">
            <a:avLst/>
          </a:prstGeom>
          <a:noFill/>
          <a:ln>
            <a:noFill/>
          </a:ln>
        </p:spPr>
        <p:txBody>
          <a:bodyPr lIns="91425" tIns="91425" rIns="91425" bIns="91425" anchor="ctr" anchorCtr="0"/>
          <a:lstStyle>
            <a:lvl1pPr marL="0" marR="0" lvl="0"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1pPr>
            <a:lvl2pPr marL="0" marR="0" lvl="1"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2pPr>
            <a:lvl3pPr marL="0" marR="0" lvl="2"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3pPr>
            <a:lvl4pPr marL="0" marR="0" lvl="3"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4pPr>
            <a:lvl5pPr marL="0" marR="0" lvl="4"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3653" name="Shape 3653"/>
          <p:cNvSpPr txBox="1">
            <a:spLocks noGrp="1"/>
          </p:cNvSpPr>
          <p:nvPr>
            <p:ph type="sldNum" idx="12"/>
          </p:nvPr>
        </p:nvSpPr>
        <p:spPr>
          <a:xfrm>
            <a:off x="8684439" y="4700867"/>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5114896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44.xml><?xml version="1.0" encoding="utf-8"?>
<p:sldLayout xmlns:a="http://schemas.openxmlformats.org/drawingml/2006/main" xmlns:r="http://schemas.openxmlformats.org/officeDocument/2006/relationships" xmlns:p="http://schemas.openxmlformats.org/presentationml/2006/main">
  <p:cSld name="14_Caption">
    <p:spTree>
      <p:nvGrpSpPr>
        <p:cNvPr id="1" name="Shape 3654"/>
        <p:cNvGrpSpPr/>
        <p:nvPr/>
      </p:nvGrpSpPr>
      <p:grpSpPr>
        <a:xfrm>
          <a:off x="0" y="0"/>
          <a:ext cx="0" cy="0"/>
          <a:chOff x="0" y="0"/>
          <a:chExt cx="0" cy="0"/>
        </a:xfrm>
      </p:grpSpPr>
      <p:sp>
        <p:nvSpPr>
          <p:cNvPr id="3655" name="Shape 3655"/>
          <p:cNvSpPr txBox="1">
            <a:spLocks noGrp="1"/>
          </p:cNvSpPr>
          <p:nvPr>
            <p:ph type="body" idx="1"/>
          </p:nvPr>
        </p:nvSpPr>
        <p:spPr>
          <a:xfrm>
            <a:off x="311694" y="4230575"/>
            <a:ext cx="5998800" cy="6051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1pPr>
            <a:lvl2pPr marL="0" marR="0" lvl="1" indent="0" algn="l" rtl="0">
              <a:lnSpc>
                <a:spcPct val="100000"/>
              </a:lnSpc>
              <a:spcBef>
                <a:spcPts val="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2pPr>
            <a:lvl3pPr marL="0" marR="0" lvl="2" indent="0" algn="l" rtl="0">
              <a:lnSpc>
                <a:spcPct val="100000"/>
              </a:lnSpc>
              <a:spcBef>
                <a:spcPts val="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3pPr>
            <a:lvl4pPr marL="0" marR="0" lvl="3" indent="0" algn="l" rtl="0">
              <a:lnSpc>
                <a:spcPct val="100000"/>
              </a:lnSpc>
              <a:spcBef>
                <a:spcPts val="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4pPr>
            <a:lvl5pPr marL="0" marR="0" lvl="4" indent="0" algn="l" rtl="0">
              <a:lnSpc>
                <a:spcPct val="100000"/>
              </a:lnSpc>
              <a:spcBef>
                <a:spcPts val="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3656" name="Shape 3656"/>
          <p:cNvSpPr txBox="1">
            <a:spLocks noGrp="1"/>
          </p:cNvSpPr>
          <p:nvPr>
            <p:ph type="sldNum" idx="12"/>
          </p:nvPr>
        </p:nvSpPr>
        <p:spPr>
          <a:xfrm>
            <a:off x="8684439" y="4700867"/>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16904451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45.xml><?xml version="1.0" encoding="utf-8"?>
<p:sldLayout xmlns:a="http://schemas.openxmlformats.org/drawingml/2006/main" xmlns:r="http://schemas.openxmlformats.org/officeDocument/2006/relationships" xmlns:p="http://schemas.openxmlformats.org/presentationml/2006/main">
  <p:cSld name="14_Big number">
    <p:spTree>
      <p:nvGrpSpPr>
        <p:cNvPr id="1" name="Shape 3657"/>
        <p:cNvGrpSpPr/>
        <p:nvPr/>
      </p:nvGrpSpPr>
      <p:grpSpPr>
        <a:xfrm>
          <a:off x="0" y="0"/>
          <a:ext cx="0" cy="0"/>
          <a:chOff x="0" y="0"/>
          <a:chExt cx="0" cy="0"/>
        </a:xfrm>
      </p:grpSpPr>
      <p:sp>
        <p:nvSpPr>
          <p:cNvPr id="3658" name="Shape 3658"/>
          <p:cNvSpPr txBox="1">
            <a:spLocks noGrp="1"/>
          </p:cNvSpPr>
          <p:nvPr>
            <p:ph type="title"/>
          </p:nvPr>
        </p:nvSpPr>
        <p:spPr>
          <a:xfrm>
            <a:off x="311694" y="1106125"/>
            <a:ext cx="8520600" cy="19635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rgbClr val="000000"/>
              </a:buClr>
              <a:buFont typeface="Arial"/>
              <a:buNone/>
              <a:defRPr sz="120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659" name="Shape 3659"/>
          <p:cNvSpPr txBox="1">
            <a:spLocks noGrp="1"/>
          </p:cNvSpPr>
          <p:nvPr>
            <p:ph type="body" idx="1"/>
          </p:nvPr>
        </p:nvSpPr>
        <p:spPr>
          <a:xfrm>
            <a:off x="311694" y="3152225"/>
            <a:ext cx="8520600" cy="1300800"/>
          </a:xfrm>
          <a:prstGeom prst="rect">
            <a:avLst/>
          </a:prstGeom>
          <a:noFill/>
          <a:ln>
            <a:noFill/>
          </a:ln>
        </p:spPr>
        <p:txBody>
          <a:bodyPr lIns="91425" tIns="91425" rIns="91425" bIns="91425" anchor="t" anchorCtr="0"/>
          <a:lstStyle>
            <a:lvl1pPr marL="0" marR="0" lvl="0" indent="0" algn="ctr" rtl="0">
              <a:lnSpc>
                <a:spcPct val="115000"/>
              </a:lnSpc>
              <a:spcBef>
                <a:spcPts val="160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1pPr>
            <a:lvl2pPr marL="0" marR="0" lvl="1" indent="0" algn="ctr" rtl="0">
              <a:lnSpc>
                <a:spcPct val="115000"/>
              </a:lnSpc>
              <a:spcBef>
                <a:spcPts val="160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2pPr>
            <a:lvl3pPr marL="0" marR="0" lvl="2" indent="0" algn="ctr" rtl="0">
              <a:lnSpc>
                <a:spcPct val="115000"/>
              </a:lnSpc>
              <a:spcBef>
                <a:spcPts val="160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3pPr>
            <a:lvl4pPr marL="0" marR="0" lvl="3" indent="0" algn="ctr" rtl="0">
              <a:lnSpc>
                <a:spcPct val="115000"/>
              </a:lnSpc>
              <a:spcBef>
                <a:spcPts val="160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4pPr>
            <a:lvl5pPr marL="0" marR="0" lvl="4" indent="0" algn="ctr" rtl="0">
              <a:lnSpc>
                <a:spcPct val="115000"/>
              </a:lnSpc>
              <a:spcBef>
                <a:spcPts val="160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3660" name="Shape 3660"/>
          <p:cNvSpPr txBox="1">
            <a:spLocks noGrp="1"/>
          </p:cNvSpPr>
          <p:nvPr>
            <p:ph type="sldNum" idx="12"/>
          </p:nvPr>
        </p:nvSpPr>
        <p:spPr>
          <a:xfrm>
            <a:off x="8684439" y="4700867"/>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35876990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46.xml><?xml version="1.0" encoding="utf-8"?>
<p:sldLayout xmlns:a="http://schemas.openxmlformats.org/drawingml/2006/main" xmlns:r="http://schemas.openxmlformats.org/officeDocument/2006/relationships" xmlns:p="http://schemas.openxmlformats.org/presentationml/2006/main">
  <p:cSld name="85_Blank">
    <p:spTree>
      <p:nvGrpSpPr>
        <p:cNvPr id="1" name="Shape 3661"/>
        <p:cNvGrpSpPr/>
        <p:nvPr/>
      </p:nvGrpSpPr>
      <p:grpSpPr>
        <a:xfrm>
          <a:off x="0" y="0"/>
          <a:ext cx="0" cy="0"/>
          <a:chOff x="0" y="0"/>
          <a:chExt cx="0" cy="0"/>
        </a:xfrm>
      </p:grpSpPr>
      <p:sp>
        <p:nvSpPr>
          <p:cNvPr id="3662" name="Shape 3662"/>
          <p:cNvSpPr txBox="1">
            <a:spLocks noGrp="1"/>
          </p:cNvSpPr>
          <p:nvPr>
            <p:ph type="sldNum" idx="12"/>
          </p:nvPr>
        </p:nvSpPr>
        <p:spPr>
          <a:xfrm>
            <a:off x="8684439" y="4700867"/>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19992399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47.xml><?xml version="1.0" encoding="utf-8"?>
<p:sldLayout xmlns:a="http://schemas.openxmlformats.org/drawingml/2006/main" xmlns:r="http://schemas.openxmlformats.org/officeDocument/2006/relationships" xmlns:p="http://schemas.openxmlformats.org/presentationml/2006/main">
  <p:cSld name="14_Intro">
    <p:spTree>
      <p:nvGrpSpPr>
        <p:cNvPr id="1" name="Shape 3663"/>
        <p:cNvGrpSpPr/>
        <p:nvPr/>
      </p:nvGrpSpPr>
      <p:grpSpPr>
        <a:xfrm>
          <a:off x="0" y="0"/>
          <a:ext cx="0" cy="0"/>
          <a:chOff x="0" y="0"/>
          <a:chExt cx="0" cy="0"/>
        </a:xfrm>
      </p:grpSpPr>
      <p:sp>
        <p:nvSpPr>
          <p:cNvPr id="3664" name="Shape 3664"/>
          <p:cNvSpPr/>
          <p:nvPr/>
        </p:nvSpPr>
        <p:spPr>
          <a:xfrm>
            <a:off x="0" y="0"/>
            <a:ext cx="3048000" cy="5143500"/>
          </a:xfrm>
          <a:prstGeom prst="rect">
            <a:avLst/>
          </a:prstGeom>
          <a:solidFill>
            <a:srgbClr val="1AB9A5"/>
          </a:solidFill>
          <a:ln>
            <a:noFill/>
          </a:ln>
        </p:spPr>
        <p:txBody>
          <a:bodyPr lIns="45700" tIns="45700" rIns="45700" bIns="45700" anchor="ctr" anchorCtr="0">
            <a:noAutofit/>
          </a:bodyPr>
          <a:lstStyle/>
          <a:p>
            <a:endParaRPr/>
          </a:p>
        </p:txBody>
      </p:sp>
      <p:pic>
        <p:nvPicPr>
          <p:cNvPr id="3665" name="Shape 3665" descr="Shape 1668"/>
          <p:cNvPicPr preferRelativeResize="0"/>
          <p:nvPr/>
        </p:nvPicPr>
        <p:blipFill rotWithShape="1">
          <a:blip r:embed="rId2">
            <a:alphaModFix/>
          </a:blip>
          <a:srcRect l="10376" t="14302" r="10597" b="6369"/>
          <a:stretch/>
        </p:blipFill>
        <p:spPr>
          <a:xfrm>
            <a:off x="0" y="4793219"/>
            <a:ext cx="891600" cy="350400"/>
          </a:xfrm>
          <a:prstGeom prst="rect">
            <a:avLst/>
          </a:prstGeom>
          <a:noFill/>
          <a:ln>
            <a:noFill/>
          </a:ln>
        </p:spPr>
      </p:pic>
      <p:cxnSp>
        <p:nvCxnSpPr>
          <p:cNvPr id="3666" name="Shape 3666"/>
          <p:cNvCxnSpPr/>
          <p:nvPr/>
        </p:nvCxnSpPr>
        <p:spPr>
          <a:xfrm>
            <a:off x="301137" y="2126466"/>
            <a:ext cx="738900" cy="0"/>
          </a:xfrm>
          <a:prstGeom prst="straightConnector1">
            <a:avLst/>
          </a:prstGeom>
          <a:noFill/>
          <a:ln w="38100" cap="flat" cmpd="sng">
            <a:solidFill>
              <a:srgbClr val="00253E"/>
            </a:solidFill>
            <a:prstDash val="solid"/>
            <a:round/>
            <a:headEnd type="none" w="med" len="med"/>
            <a:tailEnd type="none" w="med" len="med"/>
          </a:ln>
        </p:spPr>
      </p:cxnSp>
      <p:sp>
        <p:nvSpPr>
          <p:cNvPr id="3667" name="Shape 3667"/>
          <p:cNvSpPr txBox="1">
            <a:spLocks noGrp="1"/>
          </p:cNvSpPr>
          <p:nvPr>
            <p:ph type="title"/>
          </p:nvPr>
        </p:nvSpPr>
        <p:spPr>
          <a:xfrm>
            <a:off x="220475" y="449002"/>
            <a:ext cx="2751300" cy="15744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00253E"/>
              </a:buClr>
              <a:buFont typeface="Arial"/>
              <a:buNone/>
              <a:defRPr sz="2500" b="1" i="0" u="none" strike="noStrike" cap="none">
                <a:solidFill>
                  <a:srgbClr val="00253E"/>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cxnSp>
        <p:nvCxnSpPr>
          <p:cNvPr id="3668" name="Shape 3668"/>
          <p:cNvCxnSpPr/>
          <p:nvPr/>
        </p:nvCxnSpPr>
        <p:spPr>
          <a:xfrm>
            <a:off x="3040955" y="-214527"/>
            <a:ext cx="0" cy="119700"/>
          </a:xfrm>
          <a:prstGeom prst="straightConnector1">
            <a:avLst/>
          </a:prstGeom>
          <a:noFill/>
          <a:ln w="9525" cap="flat" cmpd="sng">
            <a:solidFill>
              <a:srgbClr val="FFFFFF"/>
            </a:solidFill>
            <a:prstDash val="solid"/>
            <a:round/>
            <a:headEnd type="none" w="med" len="med"/>
            <a:tailEnd type="none" w="med" len="med"/>
          </a:ln>
        </p:spPr>
      </p:cxnSp>
      <p:sp>
        <p:nvSpPr>
          <p:cNvPr id="3669" name="Shape 3669"/>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37131362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48.xml><?xml version="1.0" encoding="utf-8"?>
<p:sldLayout xmlns:a="http://schemas.openxmlformats.org/drawingml/2006/main" xmlns:r="http://schemas.openxmlformats.org/officeDocument/2006/relationships" xmlns:p="http://schemas.openxmlformats.org/presentationml/2006/main">
  <p:cSld name="14_Body w/ Support">
    <p:spTree>
      <p:nvGrpSpPr>
        <p:cNvPr id="1" name="Shape 3670"/>
        <p:cNvGrpSpPr/>
        <p:nvPr/>
      </p:nvGrpSpPr>
      <p:grpSpPr>
        <a:xfrm>
          <a:off x="0" y="0"/>
          <a:ext cx="0" cy="0"/>
          <a:chOff x="0" y="0"/>
          <a:chExt cx="0" cy="0"/>
        </a:xfrm>
      </p:grpSpPr>
      <p:pic>
        <p:nvPicPr>
          <p:cNvPr id="3671" name="Shape 3671" descr="Shape 1674"/>
          <p:cNvPicPr preferRelativeResize="0"/>
          <p:nvPr/>
        </p:nvPicPr>
        <p:blipFill rotWithShape="1">
          <a:blip r:embed="rId2">
            <a:alphaModFix/>
          </a:blip>
          <a:srcRect/>
          <a:stretch/>
        </p:blipFill>
        <p:spPr>
          <a:xfrm>
            <a:off x="-10" y="4772092"/>
            <a:ext cx="897000" cy="371400"/>
          </a:xfrm>
          <a:prstGeom prst="rect">
            <a:avLst/>
          </a:prstGeom>
          <a:noFill/>
          <a:ln>
            <a:noFill/>
          </a:ln>
        </p:spPr>
      </p:pic>
      <p:cxnSp>
        <p:nvCxnSpPr>
          <p:cNvPr id="3672" name="Shape 3672"/>
          <p:cNvCxnSpPr/>
          <p:nvPr/>
        </p:nvCxnSpPr>
        <p:spPr>
          <a:xfrm rot="10800000">
            <a:off x="6098537" y="925301"/>
            <a:ext cx="0" cy="3807600"/>
          </a:xfrm>
          <a:prstGeom prst="straightConnector1">
            <a:avLst/>
          </a:prstGeom>
          <a:noFill/>
          <a:ln w="19050" cap="flat" cmpd="sng">
            <a:solidFill>
              <a:srgbClr val="D9D9D9"/>
            </a:solidFill>
            <a:prstDash val="solid"/>
            <a:round/>
            <a:headEnd type="none" w="med" len="med"/>
            <a:tailEnd type="none" w="med" len="med"/>
          </a:ln>
        </p:spPr>
      </p:cxnSp>
      <p:cxnSp>
        <p:nvCxnSpPr>
          <p:cNvPr id="3673" name="Shape 3673"/>
          <p:cNvCxnSpPr/>
          <p:nvPr/>
        </p:nvCxnSpPr>
        <p:spPr>
          <a:xfrm>
            <a:off x="6096000" y="-214527"/>
            <a:ext cx="0" cy="119700"/>
          </a:xfrm>
          <a:prstGeom prst="straightConnector1">
            <a:avLst/>
          </a:prstGeom>
          <a:noFill/>
          <a:ln w="9525" cap="flat" cmpd="sng">
            <a:solidFill>
              <a:srgbClr val="FFFFFF"/>
            </a:solidFill>
            <a:prstDash val="solid"/>
            <a:round/>
            <a:headEnd type="none" w="med" len="med"/>
            <a:tailEnd type="none" w="med" len="med"/>
          </a:ln>
        </p:spPr>
      </p:cxnSp>
      <p:sp>
        <p:nvSpPr>
          <p:cNvPr id="3674" name="Shape 3674"/>
          <p:cNvSpPr txBox="1">
            <a:spLocks noGrp="1"/>
          </p:cNvSpPr>
          <p:nvPr>
            <p:ph type="title"/>
          </p:nvPr>
        </p:nvSpPr>
        <p:spPr>
          <a:xfrm>
            <a:off x="253550" y="151268"/>
            <a:ext cx="8663100" cy="557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253E"/>
              </a:buClr>
              <a:buFont typeface="Arial"/>
              <a:buNone/>
              <a:defRPr sz="2500" b="1" i="0" u="none" strike="noStrike" cap="none">
                <a:solidFill>
                  <a:srgbClr val="00253E"/>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675" name="Shape 3675"/>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12868058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49.xml><?xml version="1.0" encoding="utf-8"?>
<p:sldLayout xmlns:a="http://schemas.openxmlformats.org/drawingml/2006/main" xmlns:r="http://schemas.openxmlformats.org/officeDocument/2006/relationships" xmlns:p="http://schemas.openxmlformats.org/presentationml/2006/main">
  <p:cSld name="14_Body w/ Image">
    <p:spTree>
      <p:nvGrpSpPr>
        <p:cNvPr id="1" name="Shape 3676"/>
        <p:cNvGrpSpPr/>
        <p:nvPr/>
      </p:nvGrpSpPr>
      <p:grpSpPr>
        <a:xfrm>
          <a:off x="0" y="0"/>
          <a:ext cx="0" cy="0"/>
          <a:chOff x="0" y="0"/>
          <a:chExt cx="0" cy="0"/>
        </a:xfrm>
      </p:grpSpPr>
      <p:sp>
        <p:nvSpPr>
          <p:cNvPr id="3677" name="Shape 3677"/>
          <p:cNvSpPr/>
          <p:nvPr/>
        </p:nvSpPr>
        <p:spPr>
          <a:xfrm>
            <a:off x="6096000" y="0"/>
            <a:ext cx="3048000" cy="5143500"/>
          </a:xfrm>
          <a:prstGeom prst="rect">
            <a:avLst/>
          </a:prstGeom>
          <a:solidFill>
            <a:srgbClr val="EFEFEF"/>
          </a:solidFill>
          <a:ln>
            <a:noFill/>
          </a:ln>
        </p:spPr>
        <p:txBody>
          <a:bodyPr lIns="45700" tIns="45700" rIns="45700" bIns="45700" anchor="ctr" anchorCtr="0">
            <a:noAutofit/>
          </a:bodyPr>
          <a:lstStyle/>
          <a:p>
            <a:endParaRPr/>
          </a:p>
        </p:txBody>
      </p:sp>
      <p:sp>
        <p:nvSpPr>
          <p:cNvPr id="3678" name="Shape 3678"/>
          <p:cNvSpPr txBox="1"/>
          <p:nvPr/>
        </p:nvSpPr>
        <p:spPr>
          <a:xfrm>
            <a:off x="6096000" y="2114150"/>
            <a:ext cx="3048000" cy="350700"/>
          </a:xfrm>
          <a:prstGeom prst="rect">
            <a:avLst/>
          </a:prstGeom>
          <a:noFill/>
          <a:ln>
            <a:noFill/>
          </a:ln>
        </p:spPr>
        <p:txBody>
          <a:bodyPr lIns="45675" tIns="45675" rIns="45675" bIns="45675" anchor="t" anchorCtr="0">
            <a:noAutofit/>
          </a:bodyPr>
          <a:lstStyle/>
          <a:p>
            <a:pPr algn="ctr">
              <a:lnSpc>
                <a:spcPct val="110000"/>
              </a:lnSpc>
              <a:buClr>
                <a:srgbClr val="999999"/>
              </a:buClr>
              <a:buSzPct val="25000"/>
            </a:pPr>
            <a:r>
              <a:rPr lang="en" sz="1800" b="1">
                <a:solidFill>
                  <a:srgbClr val="999999"/>
                </a:solidFill>
              </a:rPr>
              <a:t>Cover with Image</a:t>
            </a:r>
          </a:p>
        </p:txBody>
      </p:sp>
      <p:pic>
        <p:nvPicPr>
          <p:cNvPr id="3679" name="Shape 3679" descr="Shape 1682"/>
          <p:cNvPicPr preferRelativeResize="0"/>
          <p:nvPr/>
        </p:nvPicPr>
        <p:blipFill rotWithShape="1">
          <a:blip r:embed="rId2">
            <a:alphaModFix/>
          </a:blip>
          <a:srcRect/>
          <a:stretch/>
        </p:blipFill>
        <p:spPr>
          <a:xfrm>
            <a:off x="-10" y="4772092"/>
            <a:ext cx="897000" cy="371400"/>
          </a:xfrm>
          <a:prstGeom prst="rect">
            <a:avLst/>
          </a:prstGeom>
          <a:noFill/>
          <a:ln>
            <a:noFill/>
          </a:ln>
        </p:spPr>
      </p:pic>
      <p:cxnSp>
        <p:nvCxnSpPr>
          <p:cNvPr id="3680" name="Shape 3680"/>
          <p:cNvCxnSpPr/>
          <p:nvPr/>
        </p:nvCxnSpPr>
        <p:spPr>
          <a:xfrm>
            <a:off x="6088028" y="-214527"/>
            <a:ext cx="0" cy="119700"/>
          </a:xfrm>
          <a:prstGeom prst="straightConnector1">
            <a:avLst/>
          </a:prstGeom>
          <a:noFill/>
          <a:ln w="9525" cap="flat" cmpd="sng">
            <a:solidFill>
              <a:srgbClr val="FFFFFF"/>
            </a:solidFill>
            <a:prstDash val="solid"/>
            <a:round/>
            <a:headEnd type="none" w="med" len="med"/>
            <a:tailEnd type="none" w="med" len="med"/>
          </a:ln>
        </p:spPr>
      </p:cxnSp>
      <p:sp>
        <p:nvSpPr>
          <p:cNvPr id="3681" name="Shape 3681"/>
          <p:cNvSpPr txBox="1">
            <a:spLocks noGrp="1"/>
          </p:cNvSpPr>
          <p:nvPr>
            <p:ph type="title"/>
          </p:nvPr>
        </p:nvSpPr>
        <p:spPr>
          <a:xfrm>
            <a:off x="253550" y="151268"/>
            <a:ext cx="5842500" cy="557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253E"/>
              </a:buClr>
              <a:buFont typeface="Arial"/>
              <a:buNone/>
              <a:defRPr sz="2500" b="1" i="0" u="none" strike="noStrike" cap="none">
                <a:solidFill>
                  <a:srgbClr val="00253E"/>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682" name="Shape 3682"/>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40900378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cSld name="Body w/ Support">
    <p:spTree>
      <p:nvGrpSpPr>
        <p:cNvPr id="1" name="Shape 1378"/>
        <p:cNvGrpSpPr/>
        <p:nvPr/>
      </p:nvGrpSpPr>
      <p:grpSpPr>
        <a:xfrm>
          <a:off x="0" y="0"/>
          <a:ext cx="0" cy="0"/>
          <a:chOff x="0" y="0"/>
          <a:chExt cx="0" cy="0"/>
        </a:xfrm>
      </p:grpSpPr>
      <p:pic>
        <p:nvPicPr>
          <p:cNvPr id="1379" name="Shape 1379" descr="Pivotal_TealOnWhite_RGB.png"/>
          <p:cNvPicPr preferRelativeResize="0"/>
          <p:nvPr/>
        </p:nvPicPr>
        <p:blipFill rotWithShape="1">
          <a:blip r:embed="rId2">
            <a:alphaModFix/>
          </a:blip>
          <a:srcRect/>
          <a:stretch/>
        </p:blipFill>
        <p:spPr>
          <a:xfrm>
            <a:off x="-10" y="4772096"/>
            <a:ext cx="897000" cy="371400"/>
          </a:xfrm>
          <a:prstGeom prst="rect">
            <a:avLst/>
          </a:prstGeom>
          <a:noFill/>
          <a:ln>
            <a:noFill/>
          </a:ln>
        </p:spPr>
      </p:pic>
      <p:cxnSp>
        <p:nvCxnSpPr>
          <p:cNvPr id="1380" name="Shape 1380"/>
          <p:cNvCxnSpPr/>
          <p:nvPr/>
        </p:nvCxnSpPr>
        <p:spPr>
          <a:xfrm rot="10800000">
            <a:off x="6096000" y="925300"/>
            <a:ext cx="0" cy="3807600"/>
          </a:xfrm>
          <a:prstGeom prst="straightConnector1">
            <a:avLst/>
          </a:prstGeom>
          <a:noFill/>
          <a:ln w="19050" cap="flat" cmpd="sng">
            <a:solidFill>
              <a:srgbClr val="D9D9D9"/>
            </a:solidFill>
            <a:prstDash val="solid"/>
            <a:round/>
            <a:headEnd type="none" w="med" len="med"/>
            <a:tailEnd type="none" w="med" len="med"/>
          </a:ln>
        </p:spPr>
      </p:cxnSp>
      <p:cxnSp>
        <p:nvCxnSpPr>
          <p:cNvPr id="1381" name="Shape 1381"/>
          <p:cNvCxnSpPr/>
          <p:nvPr/>
        </p:nvCxnSpPr>
        <p:spPr>
          <a:xfrm>
            <a:off x="6096000" y="-214525"/>
            <a:ext cx="0" cy="119700"/>
          </a:xfrm>
          <a:prstGeom prst="straightConnector1">
            <a:avLst/>
          </a:prstGeom>
          <a:noFill/>
          <a:ln w="9525" cap="flat" cmpd="sng">
            <a:solidFill>
              <a:srgbClr val="FFFFFF"/>
            </a:solidFill>
            <a:prstDash val="solid"/>
            <a:round/>
            <a:headEnd type="none" w="lg" len="lg"/>
            <a:tailEnd type="none" w="lg" len="lg"/>
          </a:ln>
        </p:spPr>
      </p:cxnSp>
      <p:sp>
        <p:nvSpPr>
          <p:cNvPr id="1382" name="Shape 1382"/>
          <p:cNvSpPr txBox="1">
            <a:spLocks noGrp="1"/>
          </p:cNvSpPr>
          <p:nvPr>
            <p:ph type="title"/>
          </p:nvPr>
        </p:nvSpPr>
        <p:spPr>
          <a:xfrm>
            <a:off x="253550" y="151275"/>
            <a:ext cx="8663100" cy="557700"/>
          </a:xfrm>
          <a:prstGeom prst="rect">
            <a:avLst/>
          </a:prstGeom>
          <a:noFill/>
          <a:ln>
            <a:noFill/>
          </a:ln>
        </p:spPr>
        <p:txBody>
          <a:bodyPr lIns="91425" tIns="91425" rIns="91425" bIns="91425" anchor="t" anchorCtr="0"/>
          <a:lstStyle>
            <a:lvl1pPr lvl="0" rtl="0">
              <a:spcBef>
                <a:spcPts val="0"/>
              </a:spcBef>
              <a:buNone/>
              <a:defRPr sz="2500" b="1">
                <a:solidFill>
                  <a:schemeClr val="dk1"/>
                </a:solidFill>
                <a:latin typeface="Proxima Nova"/>
                <a:ea typeface="Proxima Nova"/>
                <a:cs typeface="Proxima Nova"/>
                <a:sym typeface="Proxima Nova"/>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spTree>
    <p:extLst>
      <p:ext uri="{BB962C8B-B14F-4D97-AF65-F5344CB8AC3E}">
        <p14:creationId xmlns:p14="http://schemas.microsoft.com/office/powerpoint/2010/main" val="40382159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50.xml><?xml version="1.0" encoding="utf-8"?>
<p:sldLayout xmlns:a="http://schemas.openxmlformats.org/drawingml/2006/main" xmlns:r="http://schemas.openxmlformats.org/officeDocument/2006/relationships" xmlns:p="http://schemas.openxmlformats.org/presentationml/2006/main">
  <p:cSld name="86_Blank">
    <p:spTree>
      <p:nvGrpSpPr>
        <p:cNvPr id="1" name="Shape 3683"/>
        <p:cNvGrpSpPr/>
        <p:nvPr/>
      </p:nvGrpSpPr>
      <p:grpSpPr>
        <a:xfrm>
          <a:off x="0" y="0"/>
          <a:ext cx="0" cy="0"/>
          <a:chOff x="0" y="0"/>
          <a:chExt cx="0" cy="0"/>
        </a:xfrm>
      </p:grpSpPr>
      <p:sp>
        <p:nvSpPr>
          <p:cNvPr id="3684" name="Shape 3684"/>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23620337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51.xml><?xml version="1.0" encoding="utf-8"?>
<p:sldLayout xmlns:a="http://schemas.openxmlformats.org/drawingml/2006/main" xmlns:r="http://schemas.openxmlformats.org/officeDocument/2006/relationships" xmlns:p="http://schemas.openxmlformats.org/presentationml/2006/main">
  <p:cSld name="14_Dark Mode — TESTING">
    <p:bg>
      <p:bgPr>
        <a:solidFill>
          <a:srgbClr val="00253E"/>
        </a:solidFill>
        <a:effectLst/>
      </p:bgPr>
    </p:bg>
    <p:spTree>
      <p:nvGrpSpPr>
        <p:cNvPr id="1" name="Shape 3685"/>
        <p:cNvGrpSpPr/>
        <p:nvPr/>
      </p:nvGrpSpPr>
      <p:grpSpPr>
        <a:xfrm>
          <a:off x="0" y="0"/>
          <a:ext cx="0" cy="0"/>
          <a:chOff x="0" y="0"/>
          <a:chExt cx="0" cy="0"/>
        </a:xfrm>
      </p:grpSpPr>
      <p:pic>
        <p:nvPicPr>
          <p:cNvPr id="3686" name="Shape 3686" descr="Shape 1689"/>
          <p:cNvPicPr preferRelativeResize="0"/>
          <p:nvPr/>
        </p:nvPicPr>
        <p:blipFill rotWithShape="1">
          <a:blip r:embed="rId2">
            <a:alphaModFix/>
          </a:blip>
          <a:srcRect l="10376" t="14302" r="10597" b="6369"/>
          <a:stretch/>
        </p:blipFill>
        <p:spPr>
          <a:xfrm>
            <a:off x="0" y="4793219"/>
            <a:ext cx="891600" cy="350400"/>
          </a:xfrm>
          <a:prstGeom prst="rect">
            <a:avLst/>
          </a:prstGeom>
          <a:noFill/>
          <a:ln>
            <a:noFill/>
          </a:ln>
        </p:spPr>
      </p:pic>
      <p:sp>
        <p:nvSpPr>
          <p:cNvPr id="3687" name="Shape 3687"/>
          <p:cNvSpPr txBox="1">
            <a:spLocks noGrp="1"/>
          </p:cNvSpPr>
          <p:nvPr>
            <p:ph type="title"/>
          </p:nvPr>
        </p:nvSpPr>
        <p:spPr>
          <a:xfrm>
            <a:off x="668800" y="925119"/>
            <a:ext cx="7796700" cy="3305100"/>
          </a:xfrm>
          <a:prstGeom prst="rect">
            <a:avLst/>
          </a:prstGeom>
          <a:noFill/>
          <a:ln>
            <a:noFill/>
          </a:ln>
        </p:spPr>
        <p:txBody>
          <a:bodyPr lIns="91425" tIns="91425" rIns="91425" bIns="91425" anchor="ctr" anchorCtr="0"/>
          <a:lstStyle>
            <a:lvl1pPr marL="0" marR="0" lvl="0" indent="0" algn="ctr" rtl="0">
              <a:lnSpc>
                <a:spcPct val="110000"/>
              </a:lnSpc>
              <a:spcBef>
                <a:spcPts val="0"/>
              </a:spcBef>
              <a:spcAft>
                <a:spcPts val="0"/>
              </a:spcAft>
              <a:buClr>
                <a:srgbClr val="FFFFFF"/>
              </a:buClr>
              <a:buFont typeface="Arial"/>
              <a:buNone/>
              <a:defRPr sz="2500" b="0" i="0" u="none" strike="noStrike" cap="none">
                <a:solidFill>
                  <a:srgbClr val="FFFFFF"/>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688" name="Shape 3688"/>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42238265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52.xml><?xml version="1.0" encoding="utf-8"?>
<p:sldLayout xmlns:a="http://schemas.openxmlformats.org/drawingml/2006/main" xmlns:r="http://schemas.openxmlformats.org/officeDocument/2006/relationships" xmlns:p="http://schemas.openxmlformats.org/presentationml/2006/main">
  <p:cSld name="15_Title">
    <p:bg>
      <p:bgPr>
        <a:solidFill>
          <a:srgbClr val="1AB9A5"/>
        </a:solidFill>
        <a:effectLst/>
      </p:bgPr>
    </p:bg>
    <p:spTree>
      <p:nvGrpSpPr>
        <p:cNvPr id="1" name="Shape 3689"/>
        <p:cNvGrpSpPr/>
        <p:nvPr/>
      </p:nvGrpSpPr>
      <p:grpSpPr>
        <a:xfrm>
          <a:off x="0" y="0"/>
          <a:ext cx="0" cy="0"/>
          <a:chOff x="0" y="0"/>
          <a:chExt cx="0" cy="0"/>
        </a:xfrm>
      </p:grpSpPr>
      <p:pic>
        <p:nvPicPr>
          <p:cNvPr id="3690" name="Shape 3690" descr="Shape 1693"/>
          <p:cNvPicPr preferRelativeResize="0"/>
          <p:nvPr/>
        </p:nvPicPr>
        <p:blipFill rotWithShape="1">
          <a:blip r:embed="rId2">
            <a:alphaModFix/>
          </a:blip>
          <a:srcRect t="1905" r="8366" b="13799"/>
          <a:stretch/>
        </p:blipFill>
        <p:spPr>
          <a:xfrm>
            <a:off x="767533" y="-22"/>
            <a:ext cx="8376600" cy="5143500"/>
          </a:xfrm>
          <a:prstGeom prst="rect">
            <a:avLst/>
          </a:prstGeom>
          <a:noFill/>
          <a:ln>
            <a:noFill/>
          </a:ln>
        </p:spPr>
      </p:pic>
      <p:sp>
        <p:nvSpPr>
          <p:cNvPr id="3691" name="Shape 3691"/>
          <p:cNvSpPr/>
          <p:nvPr/>
        </p:nvSpPr>
        <p:spPr>
          <a:xfrm>
            <a:off x="0" y="-25"/>
            <a:ext cx="9144000" cy="5143500"/>
          </a:xfrm>
          <a:prstGeom prst="rect">
            <a:avLst/>
          </a:prstGeom>
          <a:gradFill>
            <a:gsLst>
              <a:gs pos="0">
                <a:srgbClr val="1AB9A5"/>
              </a:gs>
              <a:gs pos="10000">
                <a:srgbClr val="1AB9A5"/>
              </a:gs>
              <a:gs pos="100000">
                <a:srgbClr val="1AB9A5">
                  <a:alpha val="72941"/>
                </a:srgbClr>
              </a:gs>
            </a:gsLst>
            <a:lin ang="0" scaled="0"/>
          </a:gradFill>
          <a:ln>
            <a:noFill/>
          </a:ln>
        </p:spPr>
        <p:txBody>
          <a:bodyPr lIns="45700" tIns="45700" rIns="45700" bIns="45700" anchor="ctr" anchorCtr="0">
            <a:noAutofit/>
          </a:bodyPr>
          <a:lstStyle/>
          <a:p>
            <a:pPr algn="ctr">
              <a:buClr>
                <a:srgbClr val="A9DBD6"/>
              </a:buClr>
            </a:pPr>
            <a:endParaRPr sz="1800">
              <a:solidFill>
                <a:srgbClr val="A9DBD6"/>
              </a:solidFill>
            </a:endParaRPr>
          </a:p>
        </p:txBody>
      </p:sp>
      <p:pic>
        <p:nvPicPr>
          <p:cNvPr id="3692" name="Shape 3692" descr="Shape 1695"/>
          <p:cNvPicPr preferRelativeResize="0"/>
          <p:nvPr/>
        </p:nvPicPr>
        <p:blipFill rotWithShape="1">
          <a:blip r:embed="rId3">
            <a:alphaModFix/>
          </a:blip>
          <a:srcRect/>
          <a:stretch/>
        </p:blipFill>
        <p:spPr>
          <a:xfrm>
            <a:off x="224817" y="515477"/>
            <a:ext cx="2353800" cy="921000"/>
          </a:xfrm>
          <a:prstGeom prst="rect">
            <a:avLst/>
          </a:prstGeom>
          <a:noFill/>
          <a:ln>
            <a:noFill/>
          </a:ln>
        </p:spPr>
      </p:pic>
      <p:cxnSp>
        <p:nvCxnSpPr>
          <p:cNvPr id="3693" name="Shape 3693"/>
          <p:cNvCxnSpPr/>
          <p:nvPr/>
        </p:nvCxnSpPr>
        <p:spPr>
          <a:xfrm>
            <a:off x="762343" y="3110100"/>
            <a:ext cx="738900" cy="0"/>
          </a:xfrm>
          <a:prstGeom prst="straightConnector1">
            <a:avLst/>
          </a:prstGeom>
          <a:noFill/>
          <a:ln w="38100" cap="flat" cmpd="sng">
            <a:solidFill>
              <a:srgbClr val="00253E"/>
            </a:solidFill>
            <a:prstDash val="solid"/>
            <a:round/>
            <a:headEnd type="none" w="med" len="med"/>
            <a:tailEnd type="none" w="med" len="med"/>
          </a:ln>
        </p:spPr>
      </p:cxnSp>
      <p:sp>
        <p:nvSpPr>
          <p:cNvPr id="3694" name="Shape 3694"/>
          <p:cNvSpPr txBox="1">
            <a:spLocks noGrp="1"/>
          </p:cNvSpPr>
          <p:nvPr>
            <p:ph type="title"/>
          </p:nvPr>
        </p:nvSpPr>
        <p:spPr>
          <a:xfrm>
            <a:off x="668791" y="1737008"/>
            <a:ext cx="5854800" cy="11916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00253E"/>
              </a:buClr>
              <a:buFont typeface="Arial"/>
              <a:buNone/>
              <a:defRPr sz="3500" b="1" i="0" u="none" strike="noStrike" cap="none">
                <a:solidFill>
                  <a:srgbClr val="00253E"/>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695" name="Shape 3695"/>
          <p:cNvSpPr txBox="1"/>
          <p:nvPr/>
        </p:nvSpPr>
        <p:spPr>
          <a:xfrm>
            <a:off x="6402851" y="4782060"/>
            <a:ext cx="2656800" cy="268800"/>
          </a:xfrm>
          <a:prstGeom prst="rect">
            <a:avLst/>
          </a:prstGeom>
          <a:noFill/>
          <a:ln>
            <a:noFill/>
          </a:ln>
        </p:spPr>
        <p:txBody>
          <a:bodyPr lIns="91375" tIns="91375" rIns="91375" bIns="91375" anchor="t" anchorCtr="0">
            <a:noAutofit/>
          </a:bodyPr>
          <a:lstStyle/>
          <a:p>
            <a:pPr algn="r">
              <a:buClr>
                <a:srgbClr val="D5EDEA"/>
              </a:buClr>
              <a:buSzPct val="25000"/>
            </a:pPr>
            <a:r>
              <a:rPr lang="en" sz="700">
                <a:solidFill>
                  <a:srgbClr val="D5EDEA"/>
                </a:solidFill>
              </a:rPr>
              <a:t>© Copyright 2017 Pivotal Software, Inc. All rights Reserved.</a:t>
            </a:r>
          </a:p>
        </p:txBody>
      </p:sp>
      <p:sp>
        <p:nvSpPr>
          <p:cNvPr id="3696" name="Shape 3696"/>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17993073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53.xml><?xml version="1.0" encoding="utf-8"?>
<p:sldLayout xmlns:a="http://schemas.openxmlformats.org/drawingml/2006/main" xmlns:r="http://schemas.openxmlformats.org/officeDocument/2006/relationships" xmlns:p="http://schemas.openxmlformats.org/presentationml/2006/main">
  <p:cSld name="87_Blank">
    <p:spTree>
      <p:nvGrpSpPr>
        <p:cNvPr id="1" name="Shape 3697"/>
        <p:cNvGrpSpPr/>
        <p:nvPr/>
      </p:nvGrpSpPr>
      <p:grpSpPr>
        <a:xfrm>
          <a:off x="0" y="0"/>
          <a:ext cx="0" cy="0"/>
          <a:chOff x="0" y="0"/>
          <a:chExt cx="0" cy="0"/>
        </a:xfrm>
      </p:grpSpPr>
      <p:pic>
        <p:nvPicPr>
          <p:cNvPr id="3698" name="Shape 3698" descr="Shape 1701"/>
          <p:cNvPicPr preferRelativeResize="0"/>
          <p:nvPr/>
        </p:nvPicPr>
        <p:blipFill rotWithShape="1">
          <a:blip r:embed="rId2">
            <a:alphaModFix/>
          </a:blip>
          <a:srcRect/>
          <a:stretch/>
        </p:blipFill>
        <p:spPr>
          <a:xfrm>
            <a:off x="8272777" y="4855076"/>
            <a:ext cx="731400" cy="171300"/>
          </a:xfrm>
          <a:prstGeom prst="rect">
            <a:avLst/>
          </a:prstGeom>
          <a:noFill/>
          <a:ln>
            <a:noFill/>
          </a:ln>
        </p:spPr>
      </p:pic>
      <p:sp>
        <p:nvSpPr>
          <p:cNvPr id="3699" name="Shape 3699"/>
          <p:cNvSpPr txBox="1">
            <a:spLocks noGrp="1"/>
          </p:cNvSpPr>
          <p:nvPr>
            <p:ph type="sldNum" idx="12"/>
          </p:nvPr>
        </p:nvSpPr>
        <p:spPr>
          <a:xfrm>
            <a:off x="48247" y="4861462"/>
            <a:ext cx="231300" cy="214500"/>
          </a:xfrm>
          <a:prstGeom prst="rect">
            <a:avLst/>
          </a:prstGeom>
          <a:noFill/>
          <a:ln>
            <a:noFill/>
          </a:ln>
        </p:spPr>
        <p:txBody>
          <a:bodyPr lIns="45675" tIns="45675" rIns="45675" bIns="45675" anchor="t" anchorCtr="0">
            <a:noAutofit/>
          </a:bodyPr>
          <a:lstStyle/>
          <a:p>
            <a:pPr>
              <a:buClr>
                <a:srgbClr val="A5A5A5"/>
              </a:buClr>
              <a:buSzPct val="25000"/>
              <a:buFont typeface="Arial"/>
              <a:buNone/>
            </a:pPr>
            <a:fld id="{00000000-1234-1234-1234-123412341234}" type="slidenum">
              <a:rPr lang="en" sz="900">
                <a:solidFill>
                  <a:srgbClr val="A5A5A5"/>
                </a:solidFill>
              </a:rPr>
              <a:pPr>
                <a:buClr>
                  <a:srgbClr val="A5A5A5"/>
                </a:buClr>
                <a:buSzPct val="25000"/>
                <a:buFont typeface="Arial"/>
                <a:buNone/>
              </a:pPr>
              <a:t>‹#›</a:t>
            </a:fld>
            <a:endParaRPr lang="en" sz="900">
              <a:solidFill>
                <a:srgbClr val="A5A5A5"/>
              </a:solidFill>
            </a:endParaRPr>
          </a:p>
        </p:txBody>
      </p:sp>
    </p:spTree>
    <p:extLst>
      <p:ext uri="{BB962C8B-B14F-4D97-AF65-F5344CB8AC3E}">
        <p14:creationId xmlns:p14="http://schemas.microsoft.com/office/powerpoint/2010/main" val="26143199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54.xml><?xml version="1.0" encoding="utf-8"?>
<p:sldLayout xmlns:a="http://schemas.openxmlformats.org/drawingml/2006/main" xmlns:r="http://schemas.openxmlformats.org/officeDocument/2006/relationships" xmlns:p="http://schemas.openxmlformats.org/presentationml/2006/main">
  <p:cSld name="88_Blank">
    <p:spTree>
      <p:nvGrpSpPr>
        <p:cNvPr id="1" name="Shape 3700"/>
        <p:cNvGrpSpPr/>
        <p:nvPr/>
      </p:nvGrpSpPr>
      <p:grpSpPr>
        <a:xfrm>
          <a:off x="0" y="0"/>
          <a:ext cx="0" cy="0"/>
          <a:chOff x="0" y="0"/>
          <a:chExt cx="0" cy="0"/>
        </a:xfrm>
      </p:grpSpPr>
      <p:pic>
        <p:nvPicPr>
          <p:cNvPr id="3701" name="Shape 3701" descr="Shape 1704"/>
          <p:cNvPicPr preferRelativeResize="0"/>
          <p:nvPr/>
        </p:nvPicPr>
        <p:blipFill rotWithShape="1">
          <a:blip r:embed="rId2">
            <a:alphaModFix/>
          </a:blip>
          <a:srcRect/>
          <a:stretch/>
        </p:blipFill>
        <p:spPr>
          <a:xfrm>
            <a:off x="8272777" y="4855076"/>
            <a:ext cx="731400" cy="171300"/>
          </a:xfrm>
          <a:prstGeom prst="rect">
            <a:avLst/>
          </a:prstGeom>
          <a:noFill/>
          <a:ln>
            <a:noFill/>
          </a:ln>
        </p:spPr>
      </p:pic>
      <p:sp>
        <p:nvSpPr>
          <p:cNvPr id="3702" name="Shape 3702"/>
          <p:cNvSpPr txBox="1">
            <a:spLocks noGrp="1"/>
          </p:cNvSpPr>
          <p:nvPr>
            <p:ph type="sldNum" idx="12"/>
          </p:nvPr>
        </p:nvSpPr>
        <p:spPr>
          <a:xfrm>
            <a:off x="48247" y="4861462"/>
            <a:ext cx="231300" cy="214500"/>
          </a:xfrm>
          <a:prstGeom prst="rect">
            <a:avLst/>
          </a:prstGeom>
          <a:noFill/>
          <a:ln>
            <a:noFill/>
          </a:ln>
        </p:spPr>
        <p:txBody>
          <a:bodyPr lIns="45675" tIns="45675" rIns="45675" bIns="45675" anchor="t" anchorCtr="0">
            <a:noAutofit/>
          </a:bodyPr>
          <a:lstStyle/>
          <a:p>
            <a:pPr>
              <a:buClr>
                <a:srgbClr val="A5A5A5"/>
              </a:buClr>
              <a:buSzPct val="25000"/>
              <a:buFont typeface="Arial"/>
              <a:buNone/>
            </a:pPr>
            <a:fld id="{00000000-1234-1234-1234-123412341234}" type="slidenum">
              <a:rPr lang="en" sz="900">
                <a:solidFill>
                  <a:srgbClr val="A5A5A5"/>
                </a:solidFill>
              </a:rPr>
              <a:pPr>
                <a:buClr>
                  <a:srgbClr val="A5A5A5"/>
                </a:buClr>
                <a:buSzPct val="25000"/>
                <a:buFont typeface="Arial"/>
                <a:buNone/>
              </a:pPr>
              <a:t>‹#›</a:t>
            </a:fld>
            <a:endParaRPr lang="en" sz="900">
              <a:solidFill>
                <a:srgbClr val="A5A5A5"/>
              </a:solidFill>
            </a:endParaRPr>
          </a:p>
        </p:txBody>
      </p:sp>
    </p:spTree>
    <p:extLst>
      <p:ext uri="{BB962C8B-B14F-4D97-AF65-F5344CB8AC3E}">
        <p14:creationId xmlns:p14="http://schemas.microsoft.com/office/powerpoint/2010/main" val="1686952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55.xml><?xml version="1.0" encoding="utf-8"?>
<p:sldLayout xmlns:a="http://schemas.openxmlformats.org/drawingml/2006/main" xmlns:r="http://schemas.openxmlformats.org/officeDocument/2006/relationships" xmlns:p="http://schemas.openxmlformats.org/presentationml/2006/main">
  <p:cSld name="17_Body">
    <p:spTree>
      <p:nvGrpSpPr>
        <p:cNvPr id="1" name="Shape 3703"/>
        <p:cNvGrpSpPr/>
        <p:nvPr/>
      </p:nvGrpSpPr>
      <p:grpSpPr>
        <a:xfrm>
          <a:off x="0" y="0"/>
          <a:ext cx="0" cy="0"/>
          <a:chOff x="0" y="0"/>
          <a:chExt cx="0" cy="0"/>
        </a:xfrm>
      </p:grpSpPr>
      <p:pic>
        <p:nvPicPr>
          <p:cNvPr id="3704" name="Shape 3704" descr="Shape 1707"/>
          <p:cNvPicPr preferRelativeResize="0"/>
          <p:nvPr/>
        </p:nvPicPr>
        <p:blipFill rotWithShape="1">
          <a:blip r:embed="rId2">
            <a:alphaModFix/>
          </a:blip>
          <a:srcRect/>
          <a:stretch/>
        </p:blipFill>
        <p:spPr>
          <a:xfrm>
            <a:off x="-10" y="4772092"/>
            <a:ext cx="897000" cy="371400"/>
          </a:xfrm>
          <a:prstGeom prst="rect">
            <a:avLst/>
          </a:prstGeom>
          <a:noFill/>
          <a:ln>
            <a:noFill/>
          </a:ln>
        </p:spPr>
      </p:pic>
      <p:sp>
        <p:nvSpPr>
          <p:cNvPr id="3705" name="Shape 3705"/>
          <p:cNvSpPr txBox="1">
            <a:spLocks noGrp="1"/>
          </p:cNvSpPr>
          <p:nvPr>
            <p:ph type="title"/>
          </p:nvPr>
        </p:nvSpPr>
        <p:spPr>
          <a:xfrm>
            <a:off x="253550" y="151268"/>
            <a:ext cx="8663100" cy="557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253E"/>
              </a:buClr>
              <a:buFont typeface="Arial"/>
              <a:buNone/>
              <a:defRPr sz="2500" b="1" i="0" u="none" strike="noStrike" cap="none">
                <a:solidFill>
                  <a:srgbClr val="00253E"/>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706" name="Shape 3706"/>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3473092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56.xml><?xml version="1.0" encoding="utf-8"?>
<p:sldLayout xmlns:a="http://schemas.openxmlformats.org/drawingml/2006/main" xmlns:r="http://schemas.openxmlformats.org/officeDocument/2006/relationships" xmlns:p="http://schemas.openxmlformats.org/presentationml/2006/main">
  <p:cSld name="15_Divider">
    <p:bg>
      <p:bgPr>
        <a:solidFill>
          <a:srgbClr val="1AB9A5"/>
        </a:solidFill>
        <a:effectLst/>
      </p:bgPr>
    </p:bg>
    <p:spTree>
      <p:nvGrpSpPr>
        <p:cNvPr id="1" name="Shape 3707"/>
        <p:cNvGrpSpPr/>
        <p:nvPr/>
      </p:nvGrpSpPr>
      <p:grpSpPr>
        <a:xfrm>
          <a:off x="0" y="0"/>
          <a:ext cx="0" cy="0"/>
          <a:chOff x="0" y="0"/>
          <a:chExt cx="0" cy="0"/>
        </a:xfrm>
      </p:grpSpPr>
      <p:sp>
        <p:nvSpPr>
          <p:cNvPr id="3708" name="Shape 3708"/>
          <p:cNvSpPr txBox="1">
            <a:spLocks noGrp="1"/>
          </p:cNvSpPr>
          <p:nvPr>
            <p:ph type="title"/>
          </p:nvPr>
        </p:nvSpPr>
        <p:spPr>
          <a:xfrm>
            <a:off x="856750" y="1803874"/>
            <a:ext cx="7430400" cy="3774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rgbClr val="FFFFFF"/>
              </a:buClr>
              <a:buFont typeface="Arial"/>
              <a:buNone/>
              <a:defRPr sz="1500" b="0" i="0" u="none" strike="noStrike" cap="none">
                <a:solidFill>
                  <a:srgbClr val="FFFFFF"/>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cxnSp>
        <p:nvCxnSpPr>
          <p:cNvPr id="3709" name="Shape 3709"/>
          <p:cNvCxnSpPr/>
          <p:nvPr/>
        </p:nvCxnSpPr>
        <p:spPr>
          <a:xfrm>
            <a:off x="4202555" y="2323832"/>
            <a:ext cx="738900" cy="0"/>
          </a:xfrm>
          <a:prstGeom prst="straightConnector1">
            <a:avLst/>
          </a:prstGeom>
          <a:noFill/>
          <a:ln w="38100" cap="flat" cmpd="sng">
            <a:solidFill>
              <a:srgbClr val="FFFFFF"/>
            </a:solidFill>
            <a:prstDash val="solid"/>
            <a:round/>
            <a:headEnd type="none" w="med" len="med"/>
            <a:tailEnd type="none" w="med" len="med"/>
          </a:ln>
        </p:spPr>
      </p:cxnSp>
      <p:pic>
        <p:nvPicPr>
          <p:cNvPr id="3710" name="Shape 3710" descr="Shape 1713"/>
          <p:cNvPicPr preferRelativeResize="0"/>
          <p:nvPr/>
        </p:nvPicPr>
        <p:blipFill rotWithShape="1">
          <a:blip r:embed="rId2">
            <a:alphaModFix/>
          </a:blip>
          <a:srcRect l="10376" t="14302" r="10597" b="6369"/>
          <a:stretch/>
        </p:blipFill>
        <p:spPr>
          <a:xfrm>
            <a:off x="0" y="4793219"/>
            <a:ext cx="891600" cy="350400"/>
          </a:xfrm>
          <a:prstGeom prst="rect">
            <a:avLst/>
          </a:prstGeom>
          <a:noFill/>
          <a:ln>
            <a:noFill/>
          </a:ln>
        </p:spPr>
      </p:pic>
      <p:sp>
        <p:nvSpPr>
          <p:cNvPr id="3711" name="Shape 3711"/>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37546842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57.xml><?xml version="1.0" encoding="utf-8"?>
<p:sldLayout xmlns:a="http://schemas.openxmlformats.org/drawingml/2006/main" xmlns:r="http://schemas.openxmlformats.org/officeDocument/2006/relationships" xmlns:p="http://schemas.openxmlformats.org/presentationml/2006/main">
  <p:cSld name="18_Body">
    <p:spTree>
      <p:nvGrpSpPr>
        <p:cNvPr id="1" name="Shape 3712"/>
        <p:cNvGrpSpPr/>
        <p:nvPr/>
      </p:nvGrpSpPr>
      <p:grpSpPr>
        <a:xfrm>
          <a:off x="0" y="0"/>
          <a:ext cx="0" cy="0"/>
          <a:chOff x="0" y="0"/>
          <a:chExt cx="0" cy="0"/>
        </a:xfrm>
      </p:grpSpPr>
      <p:pic>
        <p:nvPicPr>
          <p:cNvPr id="3713" name="Shape 3713" descr="Shape 1716"/>
          <p:cNvPicPr preferRelativeResize="0"/>
          <p:nvPr/>
        </p:nvPicPr>
        <p:blipFill rotWithShape="1">
          <a:blip r:embed="rId2">
            <a:alphaModFix/>
          </a:blip>
          <a:srcRect/>
          <a:stretch/>
        </p:blipFill>
        <p:spPr>
          <a:xfrm>
            <a:off x="-10" y="4772092"/>
            <a:ext cx="897000" cy="371400"/>
          </a:xfrm>
          <a:prstGeom prst="rect">
            <a:avLst/>
          </a:prstGeom>
          <a:noFill/>
          <a:ln>
            <a:noFill/>
          </a:ln>
        </p:spPr>
      </p:pic>
      <p:sp>
        <p:nvSpPr>
          <p:cNvPr id="3714" name="Shape 3714"/>
          <p:cNvSpPr txBox="1">
            <a:spLocks noGrp="1"/>
          </p:cNvSpPr>
          <p:nvPr>
            <p:ph type="title"/>
          </p:nvPr>
        </p:nvSpPr>
        <p:spPr>
          <a:xfrm>
            <a:off x="253550" y="151267"/>
            <a:ext cx="8663100" cy="557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253E"/>
              </a:buClr>
              <a:buFont typeface="Arial"/>
              <a:buNone/>
              <a:defRPr sz="2500" b="1" i="0" u="none" strike="noStrike" cap="none">
                <a:solidFill>
                  <a:srgbClr val="00253E"/>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715" name="Shape 3715"/>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3526157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58.xml><?xml version="1.0" encoding="utf-8"?>
<p:sldLayout xmlns:a="http://schemas.openxmlformats.org/drawingml/2006/main" xmlns:r="http://schemas.openxmlformats.org/officeDocument/2006/relationships" xmlns:p="http://schemas.openxmlformats.org/presentationml/2006/main">
  <p:cSld name="89_Blank">
    <p:spTree>
      <p:nvGrpSpPr>
        <p:cNvPr id="1" name="Shape 3716"/>
        <p:cNvGrpSpPr/>
        <p:nvPr/>
      </p:nvGrpSpPr>
      <p:grpSpPr>
        <a:xfrm>
          <a:off x="0" y="0"/>
          <a:ext cx="0" cy="0"/>
          <a:chOff x="0" y="0"/>
          <a:chExt cx="0" cy="0"/>
        </a:xfrm>
      </p:grpSpPr>
      <p:pic>
        <p:nvPicPr>
          <p:cNvPr id="3717" name="Shape 3717" descr="Shape 1720"/>
          <p:cNvPicPr preferRelativeResize="0"/>
          <p:nvPr/>
        </p:nvPicPr>
        <p:blipFill rotWithShape="1">
          <a:blip r:embed="rId2">
            <a:alphaModFix/>
          </a:blip>
          <a:srcRect/>
          <a:stretch/>
        </p:blipFill>
        <p:spPr>
          <a:xfrm>
            <a:off x="8272777" y="4855076"/>
            <a:ext cx="731400" cy="171300"/>
          </a:xfrm>
          <a:prstGeom prst="rect">
            <a:avLst/>
          </a:prstGeom>
          <a:noFill/>
          <a:ln>
            <a:noFill/>
          </a:ln>
        </p:spPr>
      </p:pic>
      <p:sp>
        <p:nvSpPr>
          <p:cNvPr id="3718" name="Shape 3718"/>
          <p:cNvSpPr/>
          <p:nvPr/>
        </p:nvSpPr>
        <p:spPr>
          <a:xfrm>
            <a:off x="114300" y="112009"/>
            <a:ext cx="8915400" cy="4919400"/>
          </a:xfrm>
          <a:prstGeom prst="rect">
            <a:avLst/>
          </a:prstGeom>
          <a:solidFill>
            <a:srgbClr val="22313C"/>
          </a:solidFill>
          <a:ln>
            <a:noFill/>
          </a:ln>
        </p:spPr>
        <p:txBody>
          <a:bodyPr lIns="45700" tIns="45700" rIns="45700" bIns="45700" anchor="ctr" anchorCtr="0">
            <a:noAutofit/>
          </a:bodyPr>
          <a:lstStyle/>
          <a:p>
            <a:pPr algn="ctr">
              <a:buClr>
                <a:srgbClr val="FFFFFF"/>
              </a:buClr>
            </a:pPr>
            <a:endParaRPr sz="1800">
              <a:solidFill>
                <a:srgbClr val="FFFFFF"/>
              </a:solidFill>
            </a:endParaRPr>
          </a:p>
        </p:txBody>
      </p:sp>
      <p:sp>
        <p:nvSpPr>
          <p:cNvPr id="3719" name="Shape 3719"/>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13574498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59.xml><?xml version="1.0" encoding="utf-8"?>
<p:sldLayout xmlns:a="http://schemas.openxmlformats.org/drawingml/2006/main" xmlns:r="http://schemas.openxmlformats.org/officeDocument/2006/relationships" xmlns:p="http://schemas.openxmlformats.org/presentationml/2006/main">
  <p:cSld name="15_Title slide">
    <p:spTree>
      <p:nvGrpSpPr>
        <p:cNvPr id="1" name="Shape 3720"/>
        <p:cNvGrpSpPr/>
        <p:nvPr/>
      </p:nvGrpSpPr>
      <p:grpSpPr>
        <a:xfrm>
          <a:off x="0" y="0"/>
          <a:ext cx="0" cy="0"/>
          <a:chOff x="0" y="0"/>
          <a:chExt cx="0" cy="0"/>
        </a:xfrm>
      </p:grpSpPr>
      <p:sp>
        <p:nvSpPr>
          <p:cNvPr id="3721" name="Shape 3721"/>
          <p:cNvSpPr txBox="1">
            <a:spLocks noGrp="1"/>
          </p:cNvSpPr>
          <p:nvPr>
            <p:ph type="title"/>
          </p:nvPr>
        </p:nvSpPr>
        <p:spPr>
          <a:xfrm>
            <a:off x="311708" y="744570"/>
            <a:ext cx="8520600" cy="20526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rgbClr val="000000"/>
              </a:buClr>
              <a:buFont typeface="Arial"/>
              <a:buNone/>
              <a:defRPr sz="52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722" name="Shape 3722"/>
          <p:cNvSpPr txBox="1">
            <a:spLocks noGrp="1"/>
          </p:cNvSpPr>
          <p:nvPr>
            <p:ph type="body" idx="1"/>
          </p:nvPr>
        </p:nvSpPr>
        <p:spPr>
          <a:xfrm>
            <a:off x="311694" y="2834125"/>
            <a:ext cx="8520600" cy="792600"/>
          </a:xfrm>
          <a:prstGeom prst="rect">
            <a:avLst/>
          </a:prstGeom>
          <a:noFill/>
          <a:ln>
            <a:noFill/>
          </a:ln>
        </p:spPr>
        <p:txBody>
          <a:bodyPr lIns="91425" tIns="91425" rIns="91425" bIns="91425" anchor="t" anchorCtr="0"/>
          <a:lstStyle>
            <a:lvl1pPr marL="0" marR="0" lvl="0" indent="0" algn="ctr" rtl="0">
              <a:lnSpc>
                <a:spcPct val="100000"/>
              </a:lnSpc>
              <a:spcBef>
                <a:spcPts val="0"/>
              </a:spcBef>
              <a:spcAft>
                <a:spcPts val="0"/>
              </a:spcAft>
              <a:buClr>
                <a:srgbClr val="585858"/>
              </a:buClr>
              <a:buFont typeface="Arial"/>
              <a:buNone/>
              <a:defRPr sz="2800" b="0" i="0" u="none" strike="noStrike" cap="none">
                <a:solidFill>
                  <a:srgbClr val="585858"/>
                </a:solidFill>
                <a:latin typeface="Arial"/>
                <a:ea typeface="Arial"/>
                <a:cs typeface="Arial"/>
                <a:sym typeface="Arial"/>
              </a:defRPr>
            </a:lvl1pPr>
            <a:lvl2pPr marL="0" marR="0" lvl="1" indent="0" algn="ctr" rtl="0">
              <a:lnSpc>
                <a:spcPct val="100000"/>
              </a:lnSpc>
              <a:spcBef>
                <a:spcPts val="0"/>
              </a:spcBef>
              <a:spcAft>
                <a:spcPts val="0"/>
              </a:spcAft>
              <a:buClr>
                <a:srgbClr val="585858"/>
              </a:buClr>
              <a:buFont typeface="Arial"/>
              <a:buNone/>
              <a:defRPr sz="2800" b="0" i="0" u="none" strike="noStrike" cap="none">
                <a:solidFill>
                  <a:srgbClr val="585858"/>
                </a:solidFill>
                <a:latin typeface="Arial"/>
                <a:ea typeface="Arial"/>
                <a:cs typeface="Arial"/>
                <a:sym typeface="Arial"/>
              </a:defRPr>
            </a:lvl2pPr>
            <a:lvl3pPr marL="0" marR="0" lvl="2" indent="0" algn="ctr" rtl="0">
              <a:lnSpc>
                <a:spcPct val="100000"/>
              </a:lnSpc>
              <a:spcBef>
                <a:spcPts val="0"/>
              </a:spcBef>
              <a:spcAft>
                <a:spcPts val="0"/>
              </a:spcAft>
              <a:buClr>
                <a:srgbClr val="585858"/>
              </a:buClr>
              <a:buFont typeface="Arial"/>
              <a:buNone/>
              <a:defRPr sz="2800" b="0" i="0" u="none" strike="noStrike" cap="none">
                <a:solidFill>
                  <a:srgbClr val="585858"/>
                </a:solidFill>
                <a:latin typeface="Arial"/>
                <a:ea typeface="Arial"/>
                <a:cs typeface="Arial"/>
                <a:sym typeface="Arial"/>
              </a:defRPr>
            </a:lvl3pPr>
            <a:lvl4pPr marL="0" marR="0" lvl="3" indent="0" algn="ctr" rtl="0">
              <a:lnSpc>
                <a:spcPct val="100000"/>
              </a:lnSpc>
              <a:spcBef>
                <a:spcPts val="0"/>
              </a:spcBef>
              <a:spcAft>
                <a:spcPts val="0"/>
              </a:spcAft>
              <a:buClr>
                <a:srgbClr val="585858"/>
              </a:buClr>
              <a:buFont typeface="Arial"/>
              <a:buNone/>
              <a:defRPr sz="2800" b="0" i="0" u="none" strike="noStrike" cap="none">
                <a:solidFill>
                  <a:srgbClr val="585858"/>
                </a:solidFill>
                <a:latin typeface="Arial"/>
                <a:ea typeface="Arial"/>
                <a:cs typeface="Arial"/>
                <a:sym typeface="Arial"/>
              </a:defRPr>
            </a:lvl4pPr>
            <a:lvl5pPr marL="0" marR="0" lvl="4" indent="0" algn="ctr" rtl="0">
              <a:lnSpc>
                <a:spcPct val="100000"/>
              </a:lnSpc>
              <a:spcBef>
                <a:spcPts val="0"/>
              </a:spcBef>
              <a:spcAft>
                <a:spcPts val="0"/>
              </a:spcAft>
              <a:buClr>
                <a:srgbClr val="585858"/>
              </a:buClr>
              <a:buFont typeface="Arial"/>
              <a:buNone/>
              <a:defRPr sz="2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3723" name="Shape 3723"/>
          <p:cNvSpPr txBox="1">
            <a:spLocks noGrp="1"/>
          </p:cNvSpPr>
          <p:nvPr>
            <p:ph type="sldNum" idx="12"/>
          </p:nvPr>
        </p:nvSpPr>
        <p:spPr>
          <a:xfrm>
            <a:off x="8684439" y="4700867"/>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19611254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cSld name="Dark Body w/ Support">
    <p:bg>
      <p:bgPr>
        <a:solidFill>
          <a:schemeClr val="dk1"/>
        </a:solidFill>
        <a:effectLst/>
      </p:bgPr>
    </p:bg>
    <p:spTree>
      <p:nvGrpSpPr>
        <p:cNvPr id="1" name="Shape 1383"/>
        <p:cNvGrpSpPr/>
        <p:nvPr/>
      </p:nvGrpSpPr>
      <p:grpSpPr>
        <a:xfrm>
          <a:off x="0" y="0"/>
          <a:ext cx="0" cy="0"/>
          <a:chOff x="0" y="0"/>
          <a:chExt cx="0" cy="0"/>
        </a:xfrm>
      </p:grpSpPr>
      <p:cxnSp>
        <p:nvCxnSpPr>
          <p:cNvPr id="1384" name="Shape 1384"/>
          <p:cNvCxnSpPr/>
          <p:nvPr/>
        </p:nvCxnSpPr>
        <p:spPr>
          <a:xfrm rot="10800000">
            <a:off x="6096000" y="925300"/>
            <a:ext cx="0" cy="3807600"/>
          </a:xfrm>
          <a:prstGeom prst="straightConnector1">
            <a:avLst/>
          </a:prstGeom>
          <a:noFill/>
          <a:ln w="19050" cap="flat" cmpd="sng">
            <a:solidFill>
              <a:srgbClr val="335268"/>
            </a:solidFill>
            <a:prstDash val="solid"/>
            <a:round/>
            <a:headEnd type="none" w="med" len="med"/>
            <a:tailEnd type="none" w="med" len="med"/>
          </a:ln>
        </p:spPr>
      </p:cxnSp>
      <p:cxnSp>
        <p:nvCxnSpPr>
          <p:cNvPr id="1385" name="Shape 1385"/>
          <p:cNvCxnSpPr/>
          <p:nvPr/>
        </p:nvCxnSpPr>
        <p:spPr>
          <a:xfrm>
            <a:off x="6096000" y="-214525"/>
            <a:ext cx="0" cy="119700"/>
          </a:xfrm>
          <a:prstGeom prst="straightConnector1">
            <a:avLst/>
          </a:prstGeom>
          <a:noFill/>
          <a:ln w="9525" cap="flat" cmpd="sng">
            <a:solidFill>
              <a:srgbClr val="FFFFFF"/>
            </a:solidFill>
            <a:prstDash val="solid"/>
            <a:round/>
            <a:headEnd type="none" w="lg" len="lg"/>
            <a:tailEnd type="none" w="lg" len="lg"/>
          </a:ln>
        </p:spPr>
      </p:cxnSp>
      <p:sp>
        <p:nvSpPr>
          <p:cNvPr id="1386" name="Shape 1386"/>
          <p:cNvSpPr txBox="1">
            <a:spLocks noGrp="1"/>
          </p:cNvSpPr>
          <p:nvPr>
            <p:ph type="title"/>
          </p:nvPr>
        </p:nvSpPr>
        <p:spPr>
          <a:xfrm>
            <a:off x="253550" y="151275"/>
            <a:ext cx="8663100" cy="557700"/>
          </a:xfrm>
          <a:prstGeom prst="rect">
            <a:avLst/>
          </a:prstGeom>
          <a:noFill/>
          <a:ln>
            <a:noFill/>
          </a:ln>
        </p:spPr>
        <p:txBody>
          <a:bodyPr lIns="91425" tIns="91425" rIns="91425" bIns="91425" anchor="t" anchorCtr="0"/>
          <a:lstStyle>
            <a:lvl1pPr lvl="0" rtl="0">
              <a:spcBef>
                <a:spcPts val="0"/>
              </a:spcBef>
              <a:buNone/>
              <a:defRPr sz="2500" b="1">
                <a:solidFill>
                  <a:srgbClr val="FFFFFF"/>
                </a:solidFill>
                <a:latin typeface="Proxima Nova"/>
                <a:ea typeface="Proxima Nova"/>
                <a:cs typeface="Proxima Nova"/>
                <a:sym typeface="Proxima Nova"/>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pic>
        <p:nvPicPr>
          <p:cNvPr id="1387" name="Shape 1387" descr="Pivotal White RGB.eps"/>
          <p:cNvPicPr preferRelativeResize="0"/>
          <p:nvPr/>
        </p:nvPicPr>
        <p:blipFill rotWithShape="1">
          <a:blip r:embed="rId2">
            <a:alphaModFix/>
          </a:blip>
          <a:srcRect l="10376" t="14301" r="10597" b="6377"/>
          <a:stretch/>
        </p:blipFill>
        <p:spPr>
          <a:xfrm>
            <a:off x="0" y="4793225"/>
            <a:ext cx="891600" cy="350400"/>
          </a:xfrm>
          <a:prstGeom prst="rect">
            <a:avLst/>
          </a:prstGeom>
          <a:noFill/>
          <a:ln>
            <a:noFill/>
          </a:ln>
        </p:spPr>
      </p:pic>
    </p:spTree>
    <p:extLst>
      <p:ext uri="{BB962C8B-B14F-4D97-AF65-F5344CB8AC3E}">
        <p14:creationId xmlns:p14="http://schemas.microsoft.com/office/powerpoint/2010/main" val="36494694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60.xml><?xml version="1.0" encoding="utf-8"?>
<p:sldLayout xmlns:a="http://schemas.openxmlformats.org/drawingml/2006/main" xmlns:r="http://schemas.openxmlformats.org/officeDocument/2006/relationships" xmlns:p="http://schemas.openxmlformats.org/presentationml/2006/main">
  <p:cSld name="15_Section header">
    <p:spTree>
      <p:nvGrpSpPr>
        <p:cNvPr id="1" name="Shape 3724"/>
        <p:cNvGrpSpPr/>
        <p:nvPr/>
      </p:nvGrpSpPr>
      <p:grpSpPr>
        <a:xfrm>
          <a:off x="0" y="0"/>
          <a:ext cx="0" cy="0"/>
          <a:chOff x="0" y="0"/>
          <a:chExt cx="0" cy="0"/>
        </a:xfrm>
      </p:grpSpPr>
      <p:sp>
        <p:nvSpPr>
          <p:cNvPr id="3725" name="Shape 3725"/>
          <p:cNvSpPr txBox="1">
            <a:spLocks noGrp="1"/>
          </p:cNvSpPr>
          <p:nvPr>
            <p:ph type="title"/>
          </p:nvPr>
        </p:nvSpPr>
        <p:spPr>
          <a:xfrm>
            <a:off x="311694" y="2150847"/>
            <a:ext cx="8520600" cy="841800"/>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rgbClr val="000000"/>
              </a:buClr>
              <a:buFont typeface="Arial"/>
              <a:buNone/>
              <a:defRPr sz="36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726" name="Shape 3726"/>
          <p:cNvSpPr txBox="1">
            <a:spLocks noGrp="1"/>
          </p:cNvSpPr>
          <p:nvPr>
            <p:ph type="sldNum" idx="12"/>
          </p:nvPr>
        </p:nvSpPr>
        <p:spPr>
          <a:xfrm>
            <a:off x="8684439" y="4700867"/>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29684780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61.xml><?xml version="1.0" encoding="utf-8"?>
<p:sldLayout xmlns:a="http://schemas.openxmlformats.org/drawingml/2006/main" xmlns:r="http://schemas.openxmlformats.org/officeDocument/2006/relationships" xmlns:p="http://schemas.openxmlformats.org/presentationml/2006/main">
  <p:cSld name="15_Title and body">
    <p:spTree>
      <p:nvGrpSpPr>
        <p:cNvPr id="1" name="Shape 3727"/>
        <p:cNvGrpSpPr/>
        <p:nvPr/>
      </p:nvGrpSpPr>
      <p:grpSpPr>
        <a:xfrm>
          <a:off x="0" y="0"/>
          <a:ext cx="0" cy="0"/>
          <a:chOff x="0" y="0"/>
          <a:chExt cx="0" cy="0"/>
        </a:xfrm>
      </p:grpSpPr>
      <p:sp>
        <p:nvSpPr>
          <p:cNvPr id="3728" name="Shape 3728"/>
          <p:cNvSpPr txBox="1">
            <a:spLocks noGrp="1"/>
          </p:cNvSpPr>
          <p:nvPr>
            <p:ph type="title"/>
          </p:nvPr>
        </p:nvSpPr>
        <p:spPr>
          <a:xfrm>
            <a:off x="311694" y="445025"/>
            <a:ext cx="8520600" cy="572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729" name="Shape 3729"/>
          <p:cNvSpPr txBox="1">
            <a:spLocks noGrp="1"/>
          </p:cNvSpPr>
          <p:nvPr>
            <p:ph type="body" idx="1"/>
          </p:nvPr>
        </p:nvSpPr>
        <p:spPr>
          <a:xfrm>
            <a:off x="311694" y="1152475"/>
            <a:ext cx="8520600" cy="3416400"/>
          </a:xfrm>
          <a:prstGeom prst="rect">
            <a:avLst/>
          </a:prstGeom>
          <a:noFill/>
          <a:ln>
            <a:noFill/>
          </a:ln>
        </p:spPr>
        <p:txBody>
          <a:bodyPr lIns="91425" tIns="91425" rIns="91425" bIns="91425" anchor="t" anchorCtr="0"/>
          <a:lstStyle>
            <a:lvl1pPr marL="228600" marR="0" lvl="0" indent="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1pPr>
            <a:lvl2pPr marL="228600" marR="0" lvl="1" indent="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2pPr>
            <a:lvl3pPr marL="228600" marR="0" lvl="2" indent="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3pPr>
            <a:lvl4pPr marL="228600" marR="0" lvl="3" indent="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4pPr>
            <a:lvl5pPr marL="228600" marR="0" lvl="4" indent="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3730" name="Shape 3730"/>
          <p:cNvSpPr txBox="1">
            <a:spLocks noGrp="1"/>
          </p:cNvSpPr>
          <p:nvPr>
            <p:ph type="sldNum" idx="12"/>
          </p:nvPr>
        </p:nvSpPr>
        <p:spPr>
          <a:xfrm>
            <a:off x="8684439" y="4700867"/>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41632079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62.xml><?xml version="1.0" encoding="utf-8"?>
<p:sldLayout xmlns:a="http://schemas.openxmlformats.org/drawingml/2006/main" xmlns:r="http://schemas.openxmlformats.org/officeDocument/2006/relationships" xmlns:p="http://schemas.openxmlformats.org/presentationml/2006/main">
  <p:cSld name="15_Title and two columns">
    <p:spTree>
      <p:nvGrpSpPr>
        <p:cNvPr id="1" name="Shape 3731"/>
        <p:cNvGrpSpPr/>
        <p:nvPr/>
      </p:nvGrpSpPr>
      <p:grpSpPr>
        <a:xfrm>
          <a:off x="0" y="0"/>
          <a:ext cx="0" cy="0"/>
          <a:chOff x="0" y="0"/>
          <a:chExt cx="0" cy="0"/>
        </a:xfrm>
      </p:grpSpPr>
      <p:sp>
        <p:nvSpPr>
          <p:cNvPr id="3732" name="Shape 3732"/>
          <p:cNvSpPr txBox="1">
            <a:spLocks noGrp="1"/>
          </p:cNvSpPr>
          <p:nvPr>
            <p:ph type="title"/>
          </p:nvPr>
        </p:nvSpPr>
        <p:spPr>
          <a:xfrm>
            <a:off x="311694" y="445025"/>
            <a:ext cx="8520600" cy="572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733" name="Shape 3733"/>
          <p:cNvSpPr txBox="1">
            <a:spLocks noGrp="1"/>
          </p:cNvSpPr>
          <p:nvPr>
            <p:ph type="body" idx="1"/>
          </p:nvPr>
        </p:nvSpPr>
        <p:spPr>
          <a:xfrm>
            <a:off x="311694" y="1152475"/>
            <a:ext cx="3999900" cy="3416400"/>
          </a:xfrm>
          <a:prstGeom prst="rect">
            <a:avLst/>
          </a:prstGeom>
          <a:noFill/>
          <a:ln>
            <a:noFill/>
          </a:ln>
        </p:spPr>
        <p:txBody>
          <a:bodyPr lIns="91425" tIns="91425" rIns="91425" bIns="91425" anchor="t" anchorCtr="0"/>
          <a:lstStyle>
            <a:lvl1pPr marL="177800" marR="0" lvl="0" indent="0" algn="l" rtl="0">
              <a:lnSpc>
                <a:spcPct val="115000"/>
              </a:lnSpc>
              <a:spcBef>
                <a:spcPts val="1600"/>
              </a:spcBef>
              <a:spcAft>
                <a:spcPts val="0"/>
              </a:spcAft>
              <a:buClr>
                <a:srgbClr val="585858"/>
              </a:buClr>
              <a:buSzPct val="100000"/>
              <a:buFont typeface="Arial"/>
              <a:buChar char="●"/>
              <a:defRPr sz="1400" b="0" i="0" u="none" strike="noStrike" cap="none">
                <a:solidFill>
                  <a:srgbClr val="585858"/>
                </a:solidFill>
                <a:latin typeface="Arial"/>
                <a:ea typeface="Arial"/>
                <a:cs typeface="Arial"/>
                <a:sym typeface="Arial"/>
              </a:defRPr>
            </a:lvl1pPr>
            <a:lvl2pPr marL="177800" marR="0" lvl="1" indent="0" algn="l" rtl="0">
              <a:lnSpc>
                <a:spcPct val="115000"/>
              </a:lnSpc>
              <a:spcBef>
                <a:spcPts val="1600"/>
              </a:spcBef>
              <a:spcAft>
                <a:spcPts val="0"/>
              </a:spcAft>
              <a:buClr>
                <a:srgbClr val="585858"/>
              </a:buClr>
              <a:buSzPct val="100000"/>
              <a:buFont typeface="Arial"/>
              <a:buChar char="○"/>
              <a:defRPr sz="1400" b="0" i="0" u="none" strike="noStrike" cap="none">
                <a:solidFill>
                  <a:srgbClr val="585858"/>
                </a:solidFill>
                <a:latin typeface="Arial"/>
                <a:ea typeface="Arial"/>
                <a:cs typeface="Arial"/>
                <a:sym typeface="Arial"/>
              </a:defRPr>
            </a:lvl2pPr>
            <a:lvl3pPr marL="177800" marR="0" lvl="2" indent="0" algn="l" rtl="0">
              <a:lnSpc>
                <a:spcPct val="115000"/>
              </a:lnSpc>
              <a:spcBef>
                <a:spcPts val="1600"/>
              </a:spcBef>
              <a:spcAft>
                <a:spcPts val="0"/>
              </a:spcAft>
              <a:buClr>
                <a:srgbClr val="585858"/>
              </a:buClr>
              <a:buSzPct val="100000"/>
              <a:buFont typeface="Arial"/>
              <a:buChar char="■"/>
              <a:defRPr sz="1400" b="0" i="0" u="none" strike="noStrike" cap="none">
                <a:solidFill>
                  <a:srgbClr val="585858"/>
                </a:solidFill>
                <a:latin typeface="Arial"/>
                <a:ea typeface="Arial"/>
                <a:cs typeface="Arial"/>
                <a:sym typeface="Arial"/>
              </a:defRPr>
            </a:lvl3pPr>
            <a:lvl4pPr marL="177800" marR="0" lvl="3" indent="0" algn="l" rtl="0">
              <a:lnSpc>
                <a:spcPct val="115000"/>
              </a:lnSpc>
              <a:spcBef>
                <a:spcPts val="1600"/>
              </a:spcBef>
              <a:spcAft>
                <a:spcPts val="0"/>
              </a:spcAft>
              <a:buClr>
                <a:srgbClr val="585858"/>
              </a:buClr>
              <a:buSzPct val="100000"/>
              <a:buFont typeface="Arial"/>
              <a:buChar char="●"/>
              <a:defRPr sz="1400" b="0" i="0" u="none" strike="noStrike" cap="none">
                <a:solidFill>
                  <a:srgbClr val="585858"/>
                </a:solidFill>
                <a:latin typeface="Arial"/>
                <a:ea typeface="Arial"/>
                <a:cs typeface="Arial"/>
                <a:sym typeface="Arial"/>
              </a:defRPr>
            </a:lvl4pPr>
            <a:lvl5pPr marL="177800" marR="0" lvl="4" indent="0" algn="l" rtl="0">
              <a:lnSpc>
                <a:spcPct val="115000"/>
              </a:lnSpc>
              <a:spcBef>
                <a:spcPts val="1600"/>
              </a:spcBef>
              <a:spcAft>
                <a:spcPts val="0"/>
              </a:spcAft>
              <a:buClr>
                <a:srgbClr val="585858"/>
              </a:buClr>
              <a:buSzPct val="100000"/>
              <a:buFont typeface="Arial"/>
              <a:buChar char="○"/>
              <a:defRPr sz="14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3734" name="Shape 3734"/>
          <p:cNvSpPr txBox="1">
            <a:spLocks noGrp="1"/>
          </p:cNvSpPr>
          <p:nvPr>
            <p:ph type="body" idx="2"/>
          </p:nvPr>
        </p:nvSpPr>
        <p:spPr>
          <a:xfrm>
            <a:off x="4832398" y="1152475"/>
            <a:ext cx="3999899" cy="3416400"/>
          </a:xfrm>
          <a:prstGeom prst="rect">
            <a:avLst/>
          </a:prstGeom>
          <a:noFill/>
          <a:ln>
            <a:noFill/>
          </a:ln>
        </p:spPr>
        <p:txBody>
          <a:bodyPr lIns="91425" tIns="91425" rIns="91425" bIns="91425" anchor="t" anchorCtr="0"/>
          <a:lstStyle>
            <a:lvl1pPr marL="0" marR="0" lvl="0"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1pPr>
            <a:lvl2pPr marL="0" marR="0" lvl="1"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2pPr>
            <a:lvl3pPr marL="0" marR="0" lvl="2"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3pPr>
            <a:lvl4pPr marL="0" marR="0" lvl="3"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4pPr>
            <a:lvl5pPr marL="0" marR="0" lvl="4"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3735" name="Shape 3735"/>
          <p:cNvSpPr txBox="1">
            <a:spLocks noGrp="1"/>
          </p:cNvSpPr>
          <p:nvPr>
            <p:ph type="sldNum" idx="12"/>
          </p:nvPr>
        </p:nvSpPr>
        <p:spPr>
          <a:xfrm>
            <a:off x="8684439" y="4700867"/>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23031404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63.xml><?xml version="1.0" encoding="utf-8"?>
<p:sldLayout xmlns:a="http://schemas.openxmlformats.org/drawingml/2006/main" xmlns:r="http://schemas.openxmlformats.org/officeDocument/2006/relationships" xmlns:p="http://schemas.openxmlformats.org/presentationml/2006/main">
  <p:cSld name="20_Title only">
    <p:spTree>
      <p:nvGrpSpPr>
        <p:cNvPr id="1" name="Shape 3736"/>
        <p:cNvGrpSpPr/>
        <p:nvPr/>
      </p:nvGrpSpPr>
      <p:grpSpPr>
        <a:xfrm>
          <a:off x="0" y="0"/>
          <a:ext cx="0" cy="0"/>
          <a:chOff x="0" y="0"/>
          <a:chExt cx="0" cy="0"/>
        </a:xfrm>
      </p:grpSpPr>
      <p:sp>
        <p:nvSpPr>
          <p:cNvPr id="3737" name="Shape 3737"/>
          <p:cNvSpPr txBox="1">
            <a:spLocks noGrp="1"/>
          </p:cNvSpPr>
          <p:nvPr>
            <p:ph type="title"/>
          </p:nvPr>
        </p:nvSpPr>
        <p:spPr>
          <a:xfrm>
            <a:off x="311694" y="445025"/>
            <a:ext cx="8520600" cy="572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738" name="Shape 3738"/>
          <p:cNvSpPr txBox="1">
            <a:spLocks noGrp="1"/>
          </p:cNvSpPr>
          <p:nvPr>
            <p:ph type="sldNum" idx="12"/>
          </p:nvPr>
        </p:nvSpPr>
        <p:spPr>
          <a:xfrm>
            <a:off x="8684439" y="4700867"/>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25648748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64.xml><?xml version="1.0" encoding="utf-8"?>
<p:sldLayout xmlns:a="http://schemas.openxmlformats.org/drawingml/2006/main" xmlns:r="http://schemas.openxmlformats.org/officeDocument/2006/relationships" xmlns:p="http://schemas.openxmlformats.org/presentationml/2006/main">
  <p:cSld name="15_One column text">
    <p:spTree>
      <p:nvGrpSpPr>
        <p:cNvPr id="1" name="Shape 3739"/>
        <p:cNvGrpSpPr/>
        <p:nvPr/>
      </p:nvGrpSpPr>
      <p:grpSpPr>
        <a:xfrm>
          <a:off x="0" y="0"/>
          <a:ext cx="0" cy="0"/>
          <a:chOff x="0" y="0"/>
          <a:chExt cx="0" cy="0"/>
        </a:xfrm>
      </p:grpSpPr>
      <p:sp>
        <p:nvSpPr>
          <p:cNvPr id="3740" name="Shape 3740"/>
          <p:cNvSpPr txBox="1">
            <a:spLocks noGrp="1"/>
          </p:cNvSpPr>
          <p:nvPr>
            <p:ph type="title"/>
          </p:nvPr>
        </p:nvSpPr>
        <p:spPr>
          <a:xfrm>
            <a:off x="311694" y="555600"/>
            <a:ext cx="2808000" cy="7557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000000"/>
              </a:buClr>
              <a:buFont typeface="Arial"/>
              <a:buNone/>
              <a:defRPr sz="2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741" name="Shape 3741"/>
          <p:cNvSpPr txBox="1">
            <a:spLocks noGrp="1"/>
          </p:cNvSpPr>
          <p:nvPr>
            <p:ph type="body" idx="1"/>
          </p:nvPr>
        </p:nvSpPr>
        <p:spPr>
          <a:xfrm>
            <a:off x="311694" y="1389598"/>
            <a:ext cx="2808000" cy="3179400"/>
          </a:xfrm>
          <a:prstGeom prst="rect">
            <a:avLst/>
          </a:prstGeom>
          <a:noFill/>
          <a:ln>
            <a:noFill/>
          </a:ln>
        </p:spPr>
        <p:txBody>
          <a:bodyPr lIns="91425" tIns="91425" rIns="91425" bIns="91425" anchor="t" anchorCtr="0"/>
          <a:lstStyle>
            <a:lvl1pPr marL="152400" marR="0" lvl="0" indent="0" algn="l" rtl="0">
              <a:lnSpc>
                <a:spcPct val="115000"/>
              </a:lnSpc>
              <a:spcBef>
                <a:spcPts val="1600"/>
              </a:spcBef>
              <a:spcAft>
                <a:spcPts val="0"/>
              </a:spcAft>
              <a:buClr>
                <a:srgbClr val="585858"/>
              </a:buClr>
              <a:buSzPct val="100000"/>
              <a:buFont typeface="Arial"/>
              <a:buChar char="●"/>
              <a:defRPr sz="1200" b="0" i="0" u="none" strike="noStrike" cap="none">
                <a:solidFill>
                  <a:srgbClr val="585858"/>
                </a:solidFill>
                <a:latin typeface="Arial"/>
                <a:ea typeface="Arial"/>
                <a:cs typeface="Arial"/>
                <a:sym typeface="Arial"/>
              </a:defRPr>
            </a:lvl1pPr>
            <a:lvl2pPr marL="152400" marR="0" lvl="1" indent="0" algn="l" rtl="0">
              <a:lnSpc>
                <a:spcPct val="115000"/>
              </a:lnSpc>
              <a:spcBef>
                <a:spcPts val="1600"/>
              </a:spcBef>
              <a:spcAft>
                <a:spcPts val="0"/>
              </a:spcAft>
              <a:buClr>
                <a:srgbClr val="585858"/>
              </a:buClr>
              <a:buSzPct val="100000"/>
              <a:buFont typeface="Arial"/>
              <a:buChar char="○"/>
              <a:defRPr sz="1200" b="0" i="0" u="none" strike="noStrike" cap="none">
                <a:solidFill>
                  <a:srgbClr val="585858"/>
                </a:solidFill>
                <a:latin typeface="Arial"/>
                <a:ea typeface="Arial"/>
                <a:cs typeface="Arial"/>
                <a:sym typeface="Arial"/>
              </a:defRPr>
            </a:lvl2pPr>
            <a:lvl3pPr marL="152400" marR="0" lvl="2" indent="0" algn="l" rtl="0">
              <a:lnSpc>
                <a:spcPct val="115000"/>
              </a:lnSpc>
              <a:spcBef>
                <a:spcPts val="1600"/>
              </a:spcBef>
              <a:spcAft>
                <a:spcPts val="0"/>
              </a:spcAft>
              <a:buClr>
                <a:srgbClr val="585858"/>
              </a:buClr>
              <a:buSzPct val="100000"/>
              <a:buFont typeface="Arial"/>
              <a:buChar char="■"/>
              <a:defRPr sz="1200" b="0" i="0" u="none" strike="noStrike" cap="none">
                <a:solidFill>
                  <a:srgbClr val="585858"/>
                </a:solidFill>
                <a:latin typeface="Arial"/>
                <a:ea typeface="Arial"/>
                <a:cs typeface="Arial"/>
                <a:sym typeface="Arial"/>
              </a:defRPr>
            </a:lvl3pPr>
            <a:lvl4pPr marL="152400" marR="0" lvl="3" indent="0" algn="l" rtl="0">
              <a:lnSpc>
                <a:spcPct val="115000"/>
              </a:lnSpc>
              <a:spcBef>
                <a:spcPts val="1600"/>
              </a:spcBef>
              <a:spcAft>
                <a:spcPts val="0"/>
              </a:spcAft>
              <a:buClr>
                <a:srgbClr val="585858"/>
              </a:buClr>
              <a:buSzPct val="100000"/>
              <a:buFont typeface="Arial"/>
              <a:buChar char="●"/>
              <a:defRPr sz="1200" b="0" i="0" u="none" strike="noStrike" cap="none">
                <a:solidFill>
                  <a:srgbClr val="585858"/>
                </a:solidFill>
                <a:latin typeface="Arial"/>
                <a:ea typeface="Arial"/>
                <a:cs typeface="Arial"/>
                <a:sym typeface="Arial"/>
              </a:defRPr>
            </a:lvl4pPr>
            <a:lvl5pPr marL="152400" marR="0" lvl="4" indent="0" algn="l" rtl="0">
              <a:lnSpc>
                <a:spcPct val="115000"/>
              </a:lnSpc>
              <a:spcBef>
                <a:spcPts val="1600"/>
              </a:spcBef>
              <a:spcAft>
                <a:spcPts val="0"/>
              </a:spcAft>
              <a:buClr>
                <a:srgbClr val="585858"/>
              </a:buClr>
              <a:buSzPct val="100000"/>
              <a:buFont typeface="Arial"/>
              <a:buChar char="○"/>
              <a:defRPr sz="12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3742" name="Shape 3742"/>
          <p:cNvSpPr txBox="1">
            <a:spLocks noGrp="1"/>
          </p:cNvSpPr>
          <p:nvPr>
            <p:ph type="sldNum" idx="12"/>
          </p:nvPr>
        </p:nvSpPr>
        <p:spPr>
          <a:xfrm>
            <a:off x="8684439" y="4700867"/>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7418739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65.xml><?xml version="1.0" encoding="utf-8"?>
<p:sldLayout xmlns:a="http://schemas.openxmlformats.org/drawingml/2006/main" xmlns:r="http://schemas.openxmlformats.org/officeDocument/2006/relationships" xmlns:p="http://schemas.openxmlformats.org/presentationml/2006/main">
  <p:cSld name="15_Main point">
    <p:spTree>
      <p:nvGrpSpPr>
        <p:cNvPr id="1" name="Shape 3743"/>
        <p:cNvGrpSpPr/>
        <p:nvPr/>
      </p:nvGrpSpPr>
      <p:grpSpPr>
        <a:xfrm>
          <a:off x="0" y="0"/>
          <a:ext cx="0" cy="0"/>
          <a:chOff x="0" y="0"/>
          <a:chExt cx="0" cy="0"/>
        </a:xfrm>
      </p:grpSpPr>
      <p:sp>
        <p:nvSpPr>
          <p:cNvPr id="3744" name="Shape 3744"/>
          <p:cNvSpPr txBox="1">
            <a:spLocks noGrp="1"/>
          </p:cNvSpPr>
          <p:nvPr>
            <p:ph type="title"/>
          </p:nvPr>
        </p:nvSpPr>
        <p:spPr>
          <a:xfrm>
            <a:off x="490250" y="450145"/>
            <a:ext cx="6367800" cy="40908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000000"/>
              </a:buClr>
              <a:buFont typeface="Arial"/>
              <a:buNone/>
              <a:defRPr sz="48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745" name="Shape 3745"/>
          <p:cNvSpPr txBox="1">
            <a:spLocks noGrp="1"/>
          </p:cNvSpPr>
          <p:nvPr>
            <p:ph type="sldNum" idx="12"/>
          </p:nvPr>
        </p:nvSpPr>
        <p:spPr>
          <a:xfrm>
            <a:off x="8684439" y="4700867"/>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3999138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66.xml><?xml version="1.0" encoding="utf-8"?>
<p:sldLayout xmlns:a="http://schemas.openxmlformats.org/drawingml/2006/main" xmlns:r="http://schemas.openxmlformats.org/officeDocument/2006/relationships" xmlns:p="http://schemas.openxmlformats.org/presentationml/2006/main">
  <p:cSld name="15_Section title and description">
    <p:spTree>
      <p:nvGrpSpPr>
        <p:cNvPr id="1" name="Shape 3746"/>
        <p:cNvGrpSpPr/>
        <p:nvPr/>
      </p:nvGrpSpPr>
      <p:grpSpPr>
        <a:xfrm>
          <a:off x="0" y="0"/>
          <a:ext cx="0" cy="0"/>
          <a:chOff x="0" y="0"/>
          <a:chExt cx="0" cy="0"/>
        </a:xfrm>
      </p:grpSpPr>
      <p:sp>
        <p:nvSpPr>
          <p:cNvPr id="3747" name="Shape 3747"/>
          <p:cNvSpPr/>
          <p:nvPr/>
        </p:nvSpPr>
        <p:spPr>
          <a:xfrm>
            <a:off x="4572000" y="-125"/>
            <a:ext cx="4572000" cy="5143500"/>
          </a:xfrm>
          <a:prstGeom prst="rect">
            <a:avLst/>
          </a:prstGeom>
          <a:solidFill>
            <a:srgbClr val="EEEEEE"/>
          </a:solidFill>
          <a:ln>
            <a:noFill/>
          </a:ln>
        </p:spPr>
        <p:txBody>
          <a:bodyPr lIns="45700" tIns="45700" rIns="45700" bIns="45700" anchor="ctr" anchorCtr="0">
            <a:noAutofit/>
          </a:bodyPr>
          <a:lstStyle/>
          <a:p>
            <a:endParaRPr/>
          </a:p>
        </p:txBody>
      </p:sp>
      <p:sp>
        <p:nvSpPr>
          <p:cNvPr id="3748" name="Shape 3748"/>
          <p:cNvSpPr txBox="1">
            <a:spLocks noGrp="1"/>
          </p:cNvSpPr>
          <p:nvPr>
            <p:ph type="title"/>
          </p:nvPr>
        </p:nvSpPr>
        <p:spPr>
          <a:xfrm>
            <a:off x="265500" y="1233175"/>
            <a:ext cx="4045200" cy="14823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rgbClr val="000000"/>
              </a:buClr>
              <a:buFont typeface="Arial"/>
              <a:buNone/>
              <a:defRPr sz="42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749" name="Shape 3749"/>
          <p:cNvSpPr txBox="1">
            <a:spLocks noGrp="1"/>
          </p:cNvSpPr>
          <p:nvPr>
            <p:ph type="body" idx="1"/>
          </p:nvPr>
        </p:nvSpPr>
        <p:spPr>
          <a:xfrm>
            <a:off x="265500" y="2803075"/>
            <a:ext cx="4045200" cy="1235100"/>
          </a:xfrm>
          <a:prstGeom prst="rect">
            <a:avLst/>
          </a:prstGeom>
          <a:noFill/>
          <a:ln>
            <a:noFill/>
          </a:ln>
        </p:spPr>
        <p:txBody>
          <a:bodyPr lIns="91425" tIns="91425" rIns="91425" bIns="91425" anchor="t" anchorCtr="0"/>
          <a:lstStyle>
            <a:lvl1pPr marL="0" marR="0" lvl="0" indent="0" algn="ctr" rtl="0">
              <a:lnSpc>
                <a:spcPct val="100000"/>
              </a:lnSpc>
              <a:spcBef>
                <a:spcPts val="0"/>
              </a:spcBef>
              <a:spcAft>
                <a:spcPts val="0"/>
              </a:spcAft>
              <a:buClr>
                <a:srgbClr val="585858"/>
              </a:buClr>
              <a:buFont typeface="Arial"/>
              <a:buNone/>
              <a:defRPr sz="2100" b="0" i="0" u="none" strike="noStrike" cap="none">
                <a:solidFill>
                  <a:srgbClr val="585858"/>
                </a:solidFill>
                <a:latin typeface="Arial"/>
                <a:ea typeface="Arial"/>
                <a:cs typeface="Arial"/>
                <a:sym typeface="Arial"/>
              </a:defRPr>
            </a:lvl1pPr>
            <a:lvl2pPr marL="0" marR="0" lvl="1" indent="0" algn="ctr" rtl="0">
              <a:lnSpc>
                <a:spcPct val="100000"/>
              </a:lnSpc>
              <a:spcBef>
                <a:spcPts val="0"/>
              </a:spcBef>
              <a:spcAft>
                <a:spcPts val="0"/>
              </a:spcAft>
              <a:buClr>
                <a:srgbClr val="585858"/>
              </a:buClr>
              <a:buFont typeface="Arial"/>
              <a:buNone/>
              <a:defRPr sz="2100" b="0" i="0" u="none" strike="noStrike" cap="none">
                <a:solidFill>
                  <a:srgbClr val="585858"/>
                </a:solidFill>
                <a:latin typeface="Arial"/>
                <a:ea typeface="Arial"/>
                <a:cs typeface="Arial"/>
                <a:sym typeface="Arial"/>
              </a:defRPr>
            </a:lvl2pPr>
            <a:lvl3pPr marL="0" marR="0" lvl="2" indent="0" algn="ctr" rtl="0">
              <a:lnSpc>
                <a:spcPct val="100000"/>
              </a:lnSpc>
              <a:spcBef>
                <a:spcPts val="0"/>
              </a:spcBef>
              <a:spcAft>
                <a:spcPts val="0"/>
              </a:spcAft>
              <a:buClr>
                <a:srgbClr val="585858"/>
              </a:buClr>
              <a:buFont typeface="Arial"/>
              <a:buNone/>
              <a:defRPr sz="2100" b="0" i="0" u="none" strike="noStrike" cap="none">
                <a:solidFill>
                  <a:srgbClr val="585858"/>
                </a:solidFill>
                <a:latin typeface="Arial"/>
                <a:ea typeface="Arial"/>
                <a:cs typeface="Arial"/>
                <a:sym typeface="Arial"/>
              </a:defRPr>
            </a:lvl3pPr>
            <a:lvl4pPr marL="0" marR="0" lvl="3" indent="0" algn="ctr" rtl="0">
              <a:lnSpc>
                <a:spcPct val="100000"/>
              </a:lnSpc>
              <a:spcBef>
                <a:spcPts val="0"/>
              </a:spcBef>
              <a:spcAft>
                <a:spcPts val="0"/>
              </a:spcAft>
              <a:buClr>
                <a:srgbClr val="585858"/>
              </a:buClr>
              <a:buFont typeface="Arial"/>
              <a:buNone/>
              <a:defRPr sz="2100" b="0" i="0" u="none" strike="noStrike" cap="none">
                <a:solidFill>
                  <a:srgbClr val="585858"/>
                </a:solidFill>
                <a:latin typeface="Arial"/>
                <a:ea typeface="Arial"/>
                <a:cs typeface="Arial"/>
                <a:sym typeface="Arial"/>
              </a:defRPr>
            </a:lvl4pPr>
            <a:lvl5pPr marL="0" marR="0" lvl="4" indent="0" algn="ctr" rtl="0">
              <a:lnSpc>
                <a:spcPct val="100000"/>
              </a:lnSpc>
              <a:spcBef>
                <a:spcPts val="0"/>
              </a:spcBef>
              <a:spcAft>
                <a:spcPts val="0"/>
              </a:spcAft>
              <a:buClr>
                <a:srgbClr val="585858"/>
              </a:buClr>
              <a:buFont typeface="Arial"/>
              <a:buNone/>
              <a:defRPr sz="21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3750" name="Shape 3750"/>
          <p:cNvSpPr txBox="1">
            <a:spLocks noGrp="1"/>
          </p:cNvSpPr>
          <p:nvPr>
            <p:ph type="body" idx="2"/>
          </p:nvPr>
        </p:nvSpPr>
        <p:spPr>
          <a:xfrm>
            <a:off x="4939500" y="724074"/>
            <a:ext cx="3837000" cy="3695100"/>
          </a:xfrm>
          <a:prstGeom prst="rect">
            <a:avLst/>
          </a:prstGeom>
          <a:noFill/>
          <a:ln>
            <a:noFill/>
          </a:ln>
        </p:spPr>
        <p:txBody>
          <a:bodyPr lIns="91425" tIns="91425" rIns="91425" bIns="91425" anchor="ctr" anchorCtr="0"/>
          <a:lstStyle>
            <a:lvl1pPr marL="0" marR="0" lvl="0"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1pPr>
            <a:lvl2pPr marL="0" marR="0" lvl="1"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2pPr>
            <a:lvl3pPr marL="0" marR="0" lvl="2"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3pPr>
            <a:lvl4pPr marL="0" marR="0" lvl="3"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4pPr>
            <a:lvl5pPr marL="0" marR="0" lvl="4"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3751" name="Shape 3751"/>
          <p:cNvSpPr txBox="1">
            <a:spLocks noGrp="1"/>
          </p:cNvSpPr>
          <p:nvPr>
            <p:ph type="sldNum" idx="12"/>
          </p:nvPr>
        </p:nvSpPr>
        <p:spPr>
          <a:xfrm>
            <a:off x="8684439" y="4700867"/>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10258398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67.xml><?xml version="1.0" encoding="utf-8"?>
<p:sldLayout xmlns:a="http://schemas.openxmlformats.org/drawingml/2006/main" xmlns:r="http://schemas.openxmlformats.org/officeDocument/2006/relationships" xmlns:p="http://schemas.openxmlformats.org/presentationml/2006/main">
  <p:cSld name="15_Caption">
    <p:spTree>
      <p:nvGrpSpPr>
        <p:cNvPr id="1" name="Shape 3752"/>
        <p:cNvGrpSpPr/>
        <p:nvPr/>
      </p:nvGrpSpPr>
      <p:grpSpPr>
        <a:xfrm>
          <a:off x="0" y="0"/>
          <a:ext cx="0" cy="0"/>
          <a:chOff x="0" y="0"/>
          <a:chExt cx="0" cy="0"/>
        </a:xfrm>
      </p:grpSpPr>
      <p:sp>
        <p:nvSpPr>
          <p:cNvPr id="3753" name="Shape 3753"/>
          <p:cNvSpPr txBox="1">
            <a:spLocks noGrp="1"/>
          </p:cNvSpPr>
          <p:nvPr>
            <p:ph type="body" idx="1"/>
          </p:nvPr>
        </p:nvSpPr>
        <p:spPr>
          <a:xfrm>
            <a:off x="311694" y="4230575"/>
            <a:ext cx="5998800" cy="6051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1pPr>
            <a:lvl2pPr marL="228600" marR="0" lvl="1" indent="0" algn="l" rtl="0">
              <a:lnSpc>
                <a:spcPct val="100000"/>
              </a:lnSpc>
              <a:spcBef>
                <a:spcPts val="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2pPr>
            <a:lvl3pPr marL="228600" marR="0" lvl="2" indent="0" algn="l" rtl="0">
              <a:lnSpc>
                <a:spcPct val="100000"/>
              </a:lnSpc>
              <a:spcBef>
                <a:spcPts val="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3pPr>
            <a:lvl4pPr marL="228600" marR="0" lvl="3" indent="0" algn="l" rtl="0">
              <a:lnSpc>
                <a:spcPct val="100000"/>
              </a:lnSpc>
              <a:spcBef>
                <a:spcPts val="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4pPr>
            <a:lvl5pPr marL="228600" marR="0" lvl="4" indent="0" algn="l" rtl="0">
              <a:lnSpc>
                <a:spcPct val="100000"/>
              </a:lnSpc>
              <a:spcBef>
                <a:spcPts val="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3754" name="Shape 3754"/>
          <p:cNvSpPr txBox="1">
            <a:spLocks noGrp="1"/>
          </p:cNvSpPr>
          <p:nvPr>
            <p:ph type="sldNum" idx="12"/>
          </p:nvPr>
        </p:nvSpPr>
        <p:spPr>
          <a:xfrm>
            <a:off x="8684439" y="4700867"/>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16536898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68.xml><?xml version="1.0" encoding="utf-8"?>
<p:sldLayout xmlns:a="http://schemas.openxmlformats.org/drawingml/2006/main" xmlns:r="http://schemas.openxmlformats.org/officeDocument/2006/relationships" xmlns:p="http://schemas.openxmlformats.org/presentationml/2006/main">
  <p:cSld name="15_Big number">
    <p:spTree>
      <p:nvGrpSpPr>
        <p:cNvPr id="1" name="Shape 3755"/>
        <p:cNvGrpSpPr/>
        <p:nvPr/>
      </p:nvGrpSpPr>
      <p:grpSpPr>
        <a:xfrm>
          <a:off x="0" y="0"/>
          <a:ext cx="0" cy="0"/>
          <a:chOff x="0" y="0"/>
          <a:chExt cx="0" cy="0"/>
        </a:xfrm>
      </p:grpSpPr>
      <p:sp>
        <p:nvSpPr>
          <p:cNvPr id="3756" name="Shape 3756"/>
          <p:cNvSpPr txBox="1">
            <a:spLocks noGrp="1"/>
          </p:cNvSpPr>
          <p:nvPr>
            <p:ph type="title"/>
          </p:nvPr>
        </p:nvSpPr>
        <p:spPr>
          <a:xfrm>
            <a:off x="311694" y="1106125"/>
            <a:ext cx="8520600" cy="19635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rgbClr val="000000"/>
              </a:buClr>
              <a:buFont typeface="Arial"/>
              <a:buNone/>
              <a:defRPr sz="120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757" name="Shape 3757"/>
          <p:cNvSpPr txBox="1">
            <a:spLocks noGrp="1"/>
          </p:cNvSpPr>
          <p:nvPr>
            <p:ph type="body" idx="1"/>
          </p:nvPr>
        </p:nvSpPr>
        <p:spPr>
          <a:xfrm>
            <a:off x="311694" y="3152225"/>
            <a:ext cx="8520600" cy="1300800"/>
          </a:xfrm>
          <a:prstGeom prst="rect">
            <a:avLst/>
          </a:prstGeom>
          <a:noFill/>
          <a:ln>
            <a:noFill/>
          </a:ln>
        </p:spPr>
        <p:txBody>
          <a:bodyPr lIns="91425" tIns="91425" rIns="91425" bIns="91425" anchor="t" anchorCtr="0"/>
          <a:lstStyle>
            <a:lvl1pPr marL="228600" marR="0" lvl="0" indent="0" algn="ctr"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1pPr>
            <a:lvl2pPr marL="228600" marR="0" lvl="1" indent="0" algn="ctr"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2pPr>
            <a:lvl3pPr marL="228600" marR="0" lvl="2" indent="0" algn="ctr"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3pPr>
            <a:lvl4pPr marL="228600" marR="0" lvl="3" indent="0" algn="ctr"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4pPr>
            <a:lvl5pPr marL="228600" marR="0" lvl="4" indent="0" algn="ctr"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3758" name="Shape 3758"/>
          <p:cNvSpPr txBox="1">
            <a:spLocks noGrp="1"/>
          </p:cNvSpPr>
          <p:nvPr>
            <p:ph type="sldNum" idx="12"/>
          </p:nvPr>
        </p:nvSpPr>
        <p:spPr>
          <a:xfrm>
            <a:off x="8684439" y="4700867"/>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40523487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69.xml><?xml version="1.0" encoding="utf-8"?>
<p:sldLayout xmlns:a="http://schemas.openxmlformats.org/drawingml/2006/main" xmlns:r="http://schemas.openxmlformats.org/officeDocument/2006/relationships" xmlns:p="http://schemas.openxmlformats.org/presentationml/2006/main">
  <p:cSld name="90_Blank">
    <p:spTree>
      <p:nvGrpSpPr>
        <p:cNvPr id="1" name="Shape 3759"/>
        <p:cNvGrpSpPr/>
        <p:nvPr/>
      </p:nvGrpSpPr>
      <p:grpSpPr>
        <a:xfrm>
          <a:off x="0" y="0"/>
          <a:ext cx="0" cy="0"/>
          <a:chOff x="0" y="0"/>
          <a:chExt cx="0" cy="0"/>
        </a:xfrm>
      </p:grpSpPr>
      <p:sp>
        <p:nvSpPr>
          <p:cNvPr id="3760" name="Shape 3760"/>
          <p:cNvSpPr txBox="1">
            <a:spLocks noGrp="1"/>
          </p:cNvSpPr>
          <p:nvPr>
            <p:ph type="sldNum" idx="12"/>
          </p:nvPr>
        </p:nvSpPr>
        <p:spPr>
          <a:xfrm>
            <a:off x="8684439" y="4700867"/>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27569435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cSld name="Body w/ Image">
    <p:spTree>
      <p:nvGrpSpPr>
        <p:cNvPr id="1" name="Shape 1388"/>
        <p:cNvGrpSpPr/>
        <p:nvPr/>
      </p:nvGrpSpPr>
      <p:grpSpPr>
        <a:xfrm>
          <a:off x="0" y="0"/>
          <a:ext cx="0" cy="0"/>
          <a:chOff x="0" y="0"/>
          <a:chExt cx="0" cy="0"/>
        </a:xfrm>
      </p:grpSpPr>
      <p:sp>
        <p:nvSpPr>
          <p:cNvPr id="1389" name="Shape 1389"/>
          <p:cNvSpPr/>
          <p:nvPr/>
        </p:nvSpPr>
        <p:spPr>
          <a:xfrm>
            <a:off x="6096000" y="0"/>
            <a:ext cx="3048000" cy="5143500"/>
          </a:xfrm>
          <a:prstGeom prst="rect">
            <a:avLst/>
          </a:prstGeom>
          <a:solidFill>
            <a:srgbClr val="EFEFEF"/>
          </a:solidFill>
          <a:ln>
            <a:noFill/>
          </a:ln>
        </p:spPr>
        <p:txBody>
          <a:bodyPr lIns="91425" tIns="91425" rIns="91425" bIns="91425" anchor="ctr" anchorCtr="0">
            <a:noAutofit/>
          </a:bodyPr>
          <a:lstStyle/>
          <a:p>
            <a:pPr>
              <a:buClrTx/>
              <a:buFontTx/>
              <a:buNone/>
            </a:pPr>
            <a:endParaRPr/>
          </a:p>
        </p:txBody>
      </p:sp>
      <p:sp>
        <p:nvSpPr>
          <p:cNvPr id="1390" name="Shape 1390"/>
          <p:cNvSpPr txBox="1"/>
          <p:nvPr/>
        </p:nvSpPr>
        <p:spPr>
          <a:xfrm>
            <a:off x="6096000" y="2114150"/>
            <a:ext cx="3048000" cy="475800"/>
          </a:xfrm>
          <a:prstGeom prst="rect">
            <a:avLst/>
          </a:prstGeom>
          <a:noFill/>
          <a:ln>
            <a:noFill/>
          </a:ln>
        </p:spPr>
        <p:txBody>
          <a:bodyPr lIns="91425" tIns="45700" rIns="91425" bIns="45700" anchor="t" anchorCtr="0">
            <a:noAutofit/>
          </a:bodyPr>
          <a:lstStyle/>
          <a:p>
            <a:pPr algn="ctr">
              <a:lnSpc>
                <a:spcPct val="110000"/>
              </a:lnSpc>
              <a:buSzPct val="25000"/>
              <a:buFont typeface="Proxima Nova"/>
              <a:buNone/>
            </a:pPr>
            <a:r>
              <a:rPr lang="en" sz="1800" b="1">
                <a:solidFill>
                  <a:srgbClr val="999999"/>
                </a:solidFill>
                <a:latin typeface="Permanent Marker"/>
                <a:ea typeface="Permanent Marker"/>
                <a:cs typeface="Permanent Marker"/>
                <a:sym typeface="Permanent Marker"/>
              </a:rPr>
              <a:t>Cover with Image</a:t>
            </a:r>
          </a:p>
        </p:txBody>
      </p:sp>
      <p:pic>
        <p:nvPicPr>
          <p:cNvPr id="1391" name="Shape 1391" descr="Pivotal_TealOnWhite_RGB.png"/>
          <p:cNvPicPr preferRelativeResize="0"/>
          <p:nvPr/>
        </p:nvPicPr>
        <p:blipFill rotWithShape="1">
          <a:blip r:embed="rId2">
            <a:alphaModFix/>
          </a:blip>
          <a:srcRect/>
          <a:stretch/>
        </p:blipFill>
        <p:spPr>
          <a:xfrm>
            <a:off x="-10" y="4772096"/>
            <a:ext cx="897000" cy="371400"/>
          </a:xfrm>
          <a:prstGeom prst="rect">
            <a:avLst/>
          </a:prstGeom>
          <a:noFill/>
          <a:ln>
            <a:noFill/>
          </a:ln>
        </p:spPr>
      </p:pic>
      <p:cxnSp>
        <p:nvCxnSpPr>
          <p:cNvPr id="1392" name="Shape 1392"/>
          <p:cNvCxnSpPr/>
          <p:nvPr/>
        </p:nvCxnSpPr>
        <p:spPr>
          <a:xfrm>
            <a:off x="6088034" y="-214525"/>
            <a:ext cx="0" cy="119700"/>
          </a:xfrm>
          <a:prstGeom prst="straightConnector1">
            <a:avLst/>
          </a:prstGeom>
          <a:noFill/>
          <a:ln w="9525" cap="flat" cmpd="sng">
            <a:solidFill>
              <a:srgbClr val="FFFFFF"/>
            </a:solidFill>
            <a:prstDash val="solid"/>
            <a:round/>
            <a:headEnd type="none" w="lg" len="lg"/>
            <a:tailEnd type="none" w="lg" len="lg"/>
          </a:ln>
        </p:spPr>
      </p:cxnSp>
      <p:sp>
        <p:nvSpPr>
          <p:cNvPr id="1393" name="Shape 1393"/>
          <p:cNvSpPr txBox="1">
            <a:spLocks noGrp="1"/>
          </p:cNvSpPr>
          <p:nvPr>
            <p:ph type="title"/>
          </p:nvPr>
        </p:nvSpPr>
        <p:spPr>
          <a:xfrm>
            <a:off x="253550" y="151275"/>
            <a:ext cx="5842500" cy="557700"/>
          </a:xfrm>
          <a:prstGeom prst="rect">
            <a:avLst/>
          </a:prstGeom>
          <a:noFill/>
          <a:ln>
            <a:noFill/>
          </a:ln>
        </p:spPr>
        <p:txBody>
          <a:bodyPr lIns="91425" tIns="91425" rIns="91425" bIns="91425" anchor="t" anchorCtr="0"/>
          <a:lstStyle>
            <a:lvl1pPr lvl="0" rtl="0">
              <a:spcBef>
                <a:spcPts val="0"/>
              </a:spcBef>
              <a:buNone/>
              <a:defRPr sz="2500" b="1">
                <a:solidFill>
                  <a:schemeClr val="dk1"/>
                </a:solidFill>
                <a:latin typeface="Proxima Nova"/>
                <a:ea typeface="Proxima Nova"/>
                <a:cs typeface="Proxima Nova"/>
                <a:sym typeface="Proxima Nova"/>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spTree>
    <p:extLst>
      <p:ext uri="{BB962C8B-B14F-4D97-AF65-F5344CB8AC3E}">
        <p14:creationId xmlns:p14="http://schemas.microsoft.com/office/powerpoint/2010/main" val="23117428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70.xml><?xml version="1.0" encoding="utf-8"?>
<p:sldLayout xmlns:a="http://schemas.openxmlformats.org/drawingml/2006/main" xmlns:r="http://schemas.openxmlformats.org/officeDocument/2006/relationships" xmlns:p="http://schemas.openxmlformats.org/presentationml/2006/main">
  <p:cSld name="15_Intro">
    <p:spTree>
      <p:nvGrpSpPr>
        <p:cNvPr id="1" name="Shape 3761"/>
        <p:cNvGrpSpPr/>
        <p:nvPr/>
      </p:nvGrpSpPr>
      <p:grpSpPr>
        <a:xfrm>
          <a:off x="0" y="0"/>
          <a:ext cx="0" cy="0"/>
          <a:chOff x="0" y="0"/>
          <a:chExt cx="0" cy="0"/>
        </a:xfrm>
      </p:grpSpPr>
      <p:sp>
        <p:nvSpPr>
          <p:cNvPr id="3762" name="Shape 3762"/>
          <p:cNvSpPr/>
          <p:nvPr/>
        </p:nvSpPr>
        <p:spPr>
          <a:xfrm>
            <a:off x="0" y="0"/>
            <a:ext cx="3048000" cy="5143500"/>
          </a:xfrm>
          <a:prstGeom prst="rect">
            <a:avLst/>
          </a:prstGeom>
          <a:solidFill>
            <a:srgbClr val="1AB9A5"/>
          </a:solidFill>
          <a:ln>
            <a:noFill/>
          </a:ln>
        </p:spPr>
        <p:txBody>
          <a:bodyPr lIns="45700" tIns="45700" rIns="45700" bIns="45700" anchor="ctr" anchorCtr="0">
            <a:noAutofit/>
          </a:bodyPr>
          <a:lstStyle/>
          <a:p>
            <a:endParaRPr/>
          </a:p>
        </p:txBody>
      </p:sp>
      <p:pic>
        <p:nvPicPr>
          <p:cNvPr id="3763" name="Shape 3763" descr="Shape 1766"/>
          <p:cNvPicPr preferRelativeResize="0"/>
          <p:nvPr/>
        </p:nvPicPr>
        <p:blipFill rotWithShape="1">
          <a:blip r:embed="rId2">
            <a:alphaModFix/>
          </a:blip>
          <a:srcRect l="10376" t="14302" r="10597" b="6369"/>
          <a:stretch/>
        </p:blipFill>
        <p:spPr>
          <a:xfrm>
            <a:off x="0" y="4793219"/>
            <a:ext cx="891600" cy="350400"/>
          </a:xfrm>
          <a:prstGeom prst="rect">
            <a:avLst/>
          </a:prstGeom>
          <a:noFill/>
          <a:ln>
            <a:noFill/>
          </a:ln>
        </p:spPr>
      </p:pic>
      <p:cxnSp>
        <p:nvCxnSpPr>
          <p:cNvPr id="3764" name="Shape 3764"/>
          <p:cNvCxnSpPr/>
          <p:nvPr/>
        </p:nvCxnSpPr>
        <p:spPr>
          <a:xfrm>
            <a:off x="301137" y="2126466"/>
            <a:ext cx="738900" cy="0"/>
          </a:xfrm>
          <a:prstGeom prst="straightConnector1">
            <a:avLst/>
          </a:prstGeom>
          <a:noFill/>
          <a:ln w="38100" cap="flat" cmpd="sng">
            <a:solidFill>
              <a:srgbClr val="00253E"/>
            </a:solidFill>
            <a:prstDash val="solid"/>
            <a:round/>
            <a:headEnd type="none" w="med" len="med"/>
            <a:tailEnd type="none" w="med" len="med"/>
          </a:ln>
        </p:spPr>
      </p:cxnSp>
      <p:sp>
        <p:nvSpPr>
          <p:cNvPr id="3765" name="Shape 3765"/>
          <p:cNvSpPr txBox="1">
            <a:spLocks noGrp="1"/>
          </p:cNvSpPr>
          <p:nvPr>
            <p:ph type="title"/>
          </p:nvPr>
        </p:nvSpPr>
        <p:spPr>
          <a:xfrm>
            <a:off x="220475" y="449002"/>
            <a:ext cx="2751300" cy="15744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00253E"/>
              </a:buClr>
              <a:buFont typeface="Arial"/>
              <a:buNone/>
              <a:defRPr sz="2500" b="1" i="0" u="none" strike="noStrike" cap="none">
                <a:solidFill>
                  <a:srgbClr val="00253E"/>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cxnSp>
        <p:nvCxnSpPr>
          <p:cNvPr id="3766" name="Shape 3766"/>
          <p:cNvCxnSpPr/>
          <p:nvPr/>
        </p:nvCxnSpPr>
        <p:spPr>
          <a:xfrm>
            <a:off x="3040955" y="-214527"/>
            <a:ext cx="0" cy="119700"/>
          </a:xfrm>
          <a:prstGeom prst="straightConnector1">
            <a:avLst/>
          </a:prstGeom>
          <a:noFill/>
          <a:ln w="9525" cap="flat" cmpd="sng">
            <a:solidFill>
              <a:srgbClr val="FFFFFF"/>
            </a:solidFill>
            <a:prstDash val="solid"/>
            <a:round/>
            <a:headEnd type="none" w="med" len="med"/>
            <a:tailEnd type="none" w="med" len="med"/>
          </a:ln>
        </p:spPr>
      </p:cxnSp>
      <p:sp>
        <p:nvSpPr>
          <p:cNvPr id="3767" name="Shape 3767"/>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19204723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71.xml><?xml version="1.0" encoding="utf-8"?>
<p:sldLayout xmlns:a="http://schemas.openxmlformats.org/drawingml/2006/main" xmlns:r="http://schemas.openxmlformats.org/officeDocument/2006/relationships" xmlns:p="http://schemas.openxmlformats.org/presentationml/2006/main">
  <p:cSld name="15_Body w/ Support">
    <p:spTree>
      <p:nvGrpSpPr>
        <p:cNvPr id="1" name="Shape 3768"/>
        <p:cNvGrpSpPr/>
        <p:nvPr/>
      </p:nvGrpSpPr>
      <p:grpSpPr>
        <a:xfrm>
          <a:off x="0" y="0"/>
          <a:ext cx="0" cy="0"/>
          <a:chOff x="0" y="0"/>
          <a:chExt cx="0" cy="0"/>
        </a:xfrm>
      </p:grpSpPr>
      <p:pic>
        <p:nvPicPr>
          <p:cNvPr id="3769" name="Shape 3769" descr="Shape 1772"/>
          <p:cNvPicPr preferRelativeResize="0"/>
          <p:nvPr/>
        </p:nvPicPr>
        <p:blipFill rotWithShape="1">
          <a:blip r:embed="rId2">
            <a:alphaModFix/>
          </a:blip>
          <a:srcRect/>
          <a:stretch/>
        </p:blipFill>
        <p:spPr>
          <a:xfrm>
            <a:off x="-10" y="4772092"/>
            <a:ext cx="897000" cy="371400"/>
          </a:xfrm>
          <a:prstGeom prst="rect">
            <a:avLst/>
          </a:prstGeom>
          <a:noFill/>
          <a:ln>
            <a:noFill/>
          </a:ln>
        </p:spPr>
      </p:pic>
      <p:cxnSp>
        <p:nvCxnSpPr>
          <p:cNvPr id="3770" name="Shape 3770"/>
          <p:cNvCxnSpPr/>
          <p:nvPr/>
        </p:nvCxnSpPr>
        <p:spPr>
          <a:xfrm rot="10800000">
            <a:off x="6098537" y="925301"/>
            <a:ext cx="0" cy="3807600"/>
          </a:xfrm>
          <a:prstGeom prst="straightConnector1">
            <a:avLst/>
          </a:prstGeom>
          <a:noFill/>
          <a:ln w="19050" cap="flat" cmpd="sng">
            <a:solidFill>
              <a:srgbClr val="D9D9D9"/>
            </a:solidFill>
            <a:prstDash val="solid"/>
            <a:round/>
            <a:headEnd type="none" w="med" len="med"/>
            <a:tailEnd type="none" w="med" len="med"/>
          </a:ln>
        </p:spPr>
      </p:cxnSp>
      <p:cxnSp>
        <p:nvCxnSpPr>
          <p:cNvPr id="3771" name="Shape 3771"/>
          <p:cNvCxnSpPr/>
          <p:nvPr/>
        </p:nvCxnSpPr>
        <p:spPr>
          <a:xfrm>
            <a:off x="6096000" y="-214527"/>
            <a:ext cx="0" cy="119700"/>
          </a:xfrm>
          <a:prstGeom prst="straightConnector1">
            <a:avLst/>
          </a:prstGeom>
          <a:noFill/>
          <a:ln w="9525" cap="flat" cmpd="sng">
            <a:solidFill>
              <a:srgbClr val="FFFFFF"/>
            </a:solidFill>
            <a:prstDash val="solid"/>
            <a:round/>
            <a:headEnd type="none" w="med" len="med"/>
            <a:tailEnd type="none" w="med" len="med"/>
          </a:ln>
        </p:spPr>
      </p:cxnSp>
      <p:sp>
        <p:nvSpPr>
          <p:cNvPr id="3772" name="Shape 3772"/>
          <p:cNvSpPr txBox="1">
            <a:spLocks noGrp="1"/>
          </p:cNvSpPr>
          <p:nvPr>
            <p:ph type="title"/>
          </p:nvPr>
        </p:nvSpPr>
        <p:spPr>
          <a:xfrm>
            <a:off x="253550" y="151268"/>
            <a:ext cx="8663100" cy="557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253E"/>
              </a:buClr>
              <a:buFont typeface="Arial"/>
              <a:buNone/>
              <a:defRPr sz="2500" b="1" i="0" u="none" strike="noStrike" cap="none">
                <a:solidFill>
                  <a:srgbClr val="00253E"/>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773" name="Shape 3773"/>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23374282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72.xml><?xml version="1.0" encoding="utf-8"?>
<p:sldLayout xmlns:a="http://schemas.openxmlformats.org/drawingml/2006/main" xmlns:r="http://schemas.openxmlformats.org/officeDocument/2006/relationships" xmlns:p="http://schemas.openxmlformats.org/presentationml/2006/main">
  <p:cSld name="15_Body w/ Image">
    <p:spTree>
      <p:nvGrpSpPr>
        <p:cNvPr id="1" name="Shape 3774"/>
        <p:cNvGrpSpPr/>
        <p:nvPr/>
      </p:nvGrpSpPr>
      <p:grpSpPr>
        <a:xfrm>
          <a:off x="0" y="0"/>
          <a:ext cx="0" cy="0"/>
          <a:chOff x="0" y="0"/>
          <a:chExt cx="0" cy="0"/>
        </a:xfrm>
      </p:grpSpPr>
      <p:sp>
        <p:nvSpPr>
          <p:cNvPr id="3775" name="Shape 3775"/>
          <p:cNvSpPr/>
          <p:nvPr/>
        </p:nvSpPr>
        <p:spPr>
          <a:xfrm>
            <a:off x="6096000" y="0"/>
            <a:ext cx="3048000" cy="5143500"/>
          </a:xfrm>
          <a:prstGeom prst="rect">
            <a:avLst/>
          </a:prstGeom>
          <a:solidFill>
            <a:srgbClr val="EFEFEF"/>
          </a:solidFill>
          <a:ln>
            <a:noFill/>
          </a:ln>
        </p:spPr>
        <p:txBody>
          <a:bodyPr lIns="45700" tIns="45700" rIns="45700" bIns="45700" anchor="ctr" anchorCtr="0">
            <a:noAutofit/>
          </a:bodyPr>
          <a:lstStyle/>
          <a:p>
            <a:endParaRPr/>
          </a:p>
        </p:txBody>
      </p:sp>
      <p:sp>
        <p:nvSpPr>
          <p:cNvPr id="3776" name="Shape 3776"/>
          <p:cNvSpPr txBox="1"/>
          <p:nvPr/>
        </p:nvSpPr>
        <p:spPr>
          <a:xfrm>
            <a:off x="6096000" y="2114150"/>
            <a:ext cx="3048000" cy="350700"/>
          </a:xfrm>
          <a:prstGeom prst="rect">
            <a:avLst/>
          </a:prstGeom>
          <a:noFill/>
          <a:ln>
            <a:noFill/>
          </a:ln>
        </p:spPr>
        <p:txBody>
          <a:bodyPr lIns="45675" tIns="45675" rIns="45675" bIns="45675" anchor="t" anchorCtr="0">
            <a:noAutofit/>
          </a:bodyPr>
          <a:lstStyle/>
          <a:p>
            <a:pPr algn="ctr">
              <a:lnSpc>
                <a:spcPct val="110000"/>
              </a:lnSpc>
              <a:buClr>
                <a:srgbClr val="999999"/>
              </a:buClr>
              <a:buSzPct val="25000"/>
            </a:pPr>
            <a:r>
              <a:rPr lang="en" sz="1800" b="1">
                <a:solidFill>
                  <a:srgbClr val="999999"/>
                </a:solidFill>
              </a:rPr>
              <a:t>Cover with Image</a:t>
            </a:r>
          </a:p>
        </p:txBody>
      </p:sp>
      <p:pic>
        <p:nvPicPr>
          <p:cNvPr id="3777" name="Shape 3777" descr="Shape 1780"/>
          <p:cNvPicPr preferRelativeResize="0"/>
          <p:nvPr/>
        </p:nvPicPr>
        <p:blipFill rotWithShape="1">
          <a:blip r:embed="rId2">
            <a:alphaModFix/>
          </a:blip>
          <a:srcRect/>
          <a:stretch/>
        </p:blipFill>
        <p:spPr>
          <a:xfrm>
            <a:off x="-10" y="4772092"/>
            <a:ext cx="897000" cy="371400"/>
          </a:xfrm>
          <a:prstGeom prst="rect">
            <a:avLst/>
          </a:prstGeom>
          <a:noFill/>
          <a:ln>
            <a:noFill/>
          </a:ln>
        </p:spPr>
      </p:pic>
      <p:cxnSp>
        <p:nvCxnSpPr>
          <p:cNvPr id="3778" name="Shape 3778"/>
          <p:cNvCxnSpPr/>
          <p:nvPr/>
        </p:nvCxnSpPr>
        <p:spPr>
          <a:xfrm>
            <a:off x="6088028" y="-214527"/>
            <a:ext cx="0" cy="119700"/>
          </a:xfrm>
          <a:prstGeom prst="straightConnector1">
            <a:avLst/>
          </a:prstGeom>
          <a:noFill/>
          <a:ln w="9525" cap="flat" cmpd="sng">
            <a:solidFill>
              <a:srgbClr val="FFFFFF"/>
            </a:solidFill>
            <a:prstDash val="solid"/>
            <a:round/>
            <a:headEnd type="none" w="med" len="med"/>
            <a:tailEnd type="none" w="med" len="med"/>
          </a:ln>
        </p:spPr>
      </p:cxnSp>
      <p:sp>
        <p:nvSpPr>
          <p:cNvPr id="3779" name="Shape 3779"/>
          <p:cNvSpPr txBox="1">
            <a:spLocks noGrp="1"/>
          </p:cNvSpPr>
          <p:nvPr>
            <p:ph type="title"/>
          </p:nvPr>
        </p:nvSpPr>
        <p:spPr>
          <a:xfrm>
            <a:off x="253550" y="151268"/>
            <a:ext cx="5842500" cy="557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253E"/>
              </a:buClr>
              <a:buFont typeface="Arial"/>
              <a:buNone/>
              <a:defRPr sz="2500" b="1" i="0" u="none" strike="noStrike" cap="none">
                <a:solidFill>
                  <a:srgbClr val="00253E"/>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780" name="Shape 3780"/>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33730135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73.xml><?xml version="1.0" encoding="utf-8"?>
<p:sldLayout xmlns:a="http://schemas.openxmlformats.org/drawingml/2006/main" xmlns:r="http://schemas.openxmlformats.org/officeDocument/2006/relationships" xmlns:p="http://schemas.openxmlformats.org/presentationml/2006/main">
  <p:cSld name="91_Blank">
    <p:spTree>
      <p:nvGrpSpPr>
        <p:cNvPr id="1" name="Shape 3781"/>
        <p:cNvGrpSpPr/>
        <p:nvPr/>
      </p:nvGrpSpPr>
      <p:grpSpPr>
        <a:xfrm>
          <a:off x="0" y="0"/>
          <a:ext cx="0" cy="0"/>
          <a:chOff x="0" y="0"/>
          <a:chExt cx="0" cy="0"/>
        </a:xfrm>
      </p:grpSpPr>
      <p:sp>
        <p:nvSpPr>
          <p:cNvPr id="3782" name="Shape 3782"/>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1114624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74.xml><?xml version="1.0" encoding="utf-8"?>
<p:sldLayout xmlns:a="http://schemas.openxmlformats.org/drawingml/2006/main" xmlns:r="http://schemas.openxmlformats.org/officeDocument/2006/relationships" xmlns:p="http://schemas.openxmlformats.org/presentationml/2006/main">
  <p:cSld name="15_Dark Mode — TESTING">
    <p:bg>
      <p:bgPr>
        <a:solidFill>
          <a:srgbClr val="00253E"/>
        </a:solidFill>
        <a:effectLst/>
      </p:bgPr>
    </p:bg>
    <p:spTree>
      <p:nvGrpSpPr>
        <p:cNvPr id="1" name="Shape 3783"/>
        <p:cNvGrpSpPr/>
        <p:nvPr/>
      </p:nvGrpSpPr>
      <p:grpSpPr>
        <a:xfrm>
          <a:off x="0" y="0"/>
          <a:ext cx="0" cy="0"/>
          <a:chOff x="0" y="0"/>
          <a:chExt cx="0" cy="0"/>
        </a:xfrm>
      </p:grpSpPr>
      <p:pic>
        <p:nvPicPr>
          <p:cNvPr id="3784" name="Shape 3784" descr="Shape 1787"/>
          <p:cNvPicPr preferRelativeResize="0"/>
          <p:nvPr/>
        </p:nvPicPr>
        <p:blipFill rotWithShape="1">
          <a:blip r:embed="rId2">
            <a:alphaModFix/>
          </a:blip>
          <a:srcRect l="10376" t="14302" r="10597" b="6369"/>
          <a:stretch/>
        </p:blipFill>
        <p:spPr>
          <a:xfrm>
            <a:off x="0" y="4793219"/>
            <a:ext cx="891600" cy="350400"/>
          </a:xfrm>
          <a:prstGeom prst="rect">
            <a:avLst/>
          </a:prstGeom>
          <a:noFill/>
          <a:ln>
            <a:noFill/>
          </a:ln>
        </p:spPr>
      </p:pic>
      <p:sp>
        <p:nvSpPr>
          <p:cNvPr id="3785" name="Shape 3785"/>
          <p:cNvSpPr txBox="1">
            <a:spLocks noGrp="1"/>
          </p:cNvSpPr>
          <p:nvPr>
            <p:ph type="title"/>
          </p:nvPr>
        </p:nvSpPr>
        <p:spPr>
          <a:xfrm>
            <a:off x="668800" y="925119"/>
            <a:ext cx="7796700" cy="3305100"/>
          </a:xfrm>
          <a:prstGeom prst="rect">
            <a:avLst/>
          </a:prstGeom>
          <a:noFill/>
          <a:ln>
            <a:noFill/>
          </a:ln>
        </p:spPr>
        <p:txBody>
          <a:bodyPr lIns="91425" tIns="91425" rIns="91425" bIns="91425" anchor="ctr" anchorCtr="0"/>
          <a:lstStyle>
            <a:lvl1pPr marL="0" marR="0" lvl="0" indent="0" algn="ctr" rtl="0">
              <a:lnSpc>
                <a:spcPct val="110000"/>
              </a:lnSpc>
              <a:spcBef>
                <a:spcPts val="0"/>
              </a:spcBef>
              <a:spcAft>
                <a:spcPts val="0"/>
              </a:spcAft>
              <a:buClr>
                <a:srgbClr val="FFFFFF"/>
              </a:buClr>
              <a:buFont typeface="Arial"/>
              <a:buNone/>
              <a:defRPr sz="2500" b="0" i="0" u="none" strike="noStrike" cap="none">
                <a:solidFill>
                  <a:srgbClr val="FFFFFF"/>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786" name="Shape 3786"/>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31651790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75.xml><?xml version="1.0" encoding="utf-8"?>
<p:sldLayout xmlns:a="http://schemas.openxmlformats.org/drawingml/2006/main" xmlns:r="http://schemas.openxmlformats.org/officeDocument/2006/relationships" xmlns:p="http://schemas.openxmlformats.org/presentationml/2006/main">
  <p:cSld name="15_Statement">
    <p:spTree>
      <p:nvGrpSpPr>
        <p:cNvPr id="1" name="Shape 3787"/>
        <p:cNvGrpSpPr/>
        <p:nvPr/>
      </p:nvGrpSpPr>
      <p:grpSpPr>
        <a:xfrm>
          <a:off x="0" y="0"/>
          <a:ext cx="0" cy="0"/>
          <a:chOff x="0" y="0"/>
          <a:chExt cx="0" cy="0"/>
        </a:xfrm>
      </p:grpSpPr>
      <p:sp>
        <p:nvSpPr>
          <p:cNvPr id="3788" name="Shape 3788"/>
          <p:cNvSpPr/>
          <p:nvPr/>
        </p:nvSpPr>
        <p:spPr>
          <a:xfrm>
            <a:off x="0" y="0"/>
            <a:ext cx="9144000" cy="5143500"/>
          </a:xfrm>
          <a:prstGeom prst="rect">
            <a:avLst/>
          </a:prstGeom>
          <a:gradFill>
            <a:gsLst>
              <a:gs pos="0">
                <a:srgbClr val="95D4D1"/>
              </a:gs>
              <a:gs pos="100000">
                <a:srgbClr val="B7E2DF"/>
              </a:gs>
            </a:gsLst>
            <a:lin ang="16200038" scaled="0"/>
          </a:gradFill>
          <a:ln>
            <a:noFill/>
          </a:ln>
          <a:effectLst>
            <a:outerShdw blurRad="38100" dist="23000" dir="5400000" rotWithShape="0">
              <a:srgbClr val="000000">
                <a:alpha val="33330"/>
              </a:srgbClr>
            </a:outerShdw>
          </a:effectLst>
        </p:spPr>
        <p:txBody>
          <a:bodyPr lIns="45700" tIns="45700" rIns="45700" bIns="45700" anchor="ctr" anchorCtr="0">
            <a:noAutofit/>
          </a:bodyPr>
          <a:lstStyle/>
          <a:p>
            <a:pPr algn="ctr">
              <a:buClr>
                <a:srgbClr val="434343"/>
              </a:buClr>
            </a:pPr>
            <a:endParaRPr>
              <a:solidFill>
                <a:srgbClr val="434343"/>
              </a:solidFill>
            </a:endParaRPr>
          </a:p>
        </p:txBody>
      </p:sp>
      <p:sp>
        <p:nvSpPr>
          <p:cNvPr id="3789" name="Shape 3789"/>
          <p:cNvSpPr txBox="1">
            <a:spLocks noGrp="1"/>
          </p:cNvSpPr>
          <p:nvPr>
            <p:ph type="title"/>
          </p:nvPr>
        </p:nvSpPr>
        <p:spPr>
          <a:xfrm>
            <a:off x="668800" y="925119"/>
            <a:ext cx="7796700" cy="3305100"/>
          </a:xfrm>
          <a:prstGeom prst="rect">
            <a:avLst/>
          </a:prstGeom>
          <a:noFill/>
          <a:ln>
            <a:noFill/>
          </a:ln>
        </p:spPr>
        <p:txBody>
          <a:bodyPr lIns="91425" tIns="91425" rIns="91425" bIns="91425" anchor="ctr" anchorCtr="0"/>
          <a:lstStyle>
            <a:lvl1pPr marL="0" marR="0" lvl="0" indent="0" algn="ctr" rtl="0">
              <a:lnSpc>
                <a:spcPct val="110000"/>
              </a:lnSpc>
              <a:spcBef>
                <a:spcPts val="0"/>
              </a:spcBef>
              <a:spcAft>
                <a:spcPts val="0"/>
              </a:spcAft>
              <a:buClr>
                <a:srgbClr val="00253E"/>
              </a:buClr>
              <a:buFont typeface="Arial"/>
              <a:buNone/>
              <a:defRPr sz="3500" b="1" i="0" u="none" strike="noStrike" cap="none">
                <a:solidFill>
                  <a:srgbClr val="00253E"/>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pic>
        <p:nvPicPr>
          <p:cNvPr id="3790" name="Shape 3790" descr="Shape 1793"/>
          <p:cNvPicPr preferRelativeResize="0"/>
          <p:nvPr/>
        </p:nvPicPr>
        <p:blipFill rotWithShape="1">
          <a:blip r:embed="rId2">
            <a:alphaModFix/>
          </a:blip>
          <a:srcRect/>
          <a:stretch/>
        </p:blipFill>
        <p:spPr>
          <a:xfrm>
            <a:off x="-10" y="4772092"/>
            <a:ext cx="897000" cy="371400"/>
          </a:xfrm>
          <a:prstGeom prst="rect">
            <a:avLst/>
          </a:prstGeom>
          <a:noFill/>
          <a:ln>
            <a:noFill/>
          </a:ln>
        </p:spPr>
      </p:pic>
      <p:sp>
        <p:nvSpPr>
          <p:cNvPr id="3791" name="Shape 3791"/>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41359038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76.xml><?xml version="1.0" encoding="utf-8"?>
<p:sldLayout xmlns:a="http://schemas.openxmlformats.org/drawingml/2006/main" xmlns:r="http://schemas.openxmlformats.org/officeDocument/2006/relationships" xmlns:p="http://schemas.openxmlformats.org/presentationml/2006/main">
  <p:cSld name="92_Blank">
    <p:spTree>
      <p:nvGrpSpPr>
        <p:cNvPr id="1" name="Shape 3792"/>
        <p:cNvGrpSpPr/>
        <p:nvPr/>
      </p:nvGrpSpPr>
      <p:grpSpPr>
        <a:xfrm>
          <a:off x="0" y="0"/>
          <a:ext cx="0" cy="0"/>
          <a:chOff x="0" y="0"/>
          <a:chExt cx="0" cy="0"/>
        </a:xfrm>
      </p:grpSpPr>
      <p:pic>
        <p:nvPicPr>
          <p:cNvPr id="3793" name="Shape 3793" descr="Shape 1796"/>
          <p:cNvPicPr preferRelativeResize="0"/>
          <p:nvPr/>
        </p:nvPicPr>
        <p:blipFill rotWithShape="1">
          <a:blip r:embed="rId2">
            <a:alphaModFix/>
          </a:blip>
          <a:srcRect/>
          <a:stretch/>
        </p:blipFill>
        <p:spPr>
          <a:xfrm>
            <a:off x="8272777" y="4855076"/>
            <a:ext cx="731400" cy="171300"/>
          </a:xfrm>
          <a:prstGeom prst="rect">
            <a:avLst/>
          </a:prstGeom>
          <a:noFill/>
          <a:ln>
            <a:noFill/>
          </a:ln>
        </p:spPr>
      </p:pic>
      <p:sp>
        <p:nvSpPr>
          <p:cNvPr id="3794" name="Shape 3794"/>
          <p:cNvSpPr/>
          <p:nvPr/>
        </p:nvSpPr>
        <p:spPr>
          <a:xfrm>
            <a:off x="114300" y="112009"/>
            <a:ext cx="8915400" cy="4919400"/>
          </a:xfrm>
          <a:prstGeom prst="rect">
            <a:avLst/>
          </a:prstGeom>
          <a:solidFill>
            <a:srgbClr val="22313C"/>
          </a:solidFill>
          <a:ln>
            <a:noFill/>
          </a:ln>
        </p:spPr>
        <p:txBody>
          <a:bodyPr lIns="45700" tIns="45700" rIns="45700" bIns="45700" anchor="ctr" anchorCtr="0">
            <a:noAutofit/>
          </a:bodyPr>
          <a:lstStyle/>
          <a:p>
            <a:pPr algn="ctr">
              <a:buClr>
                <a:srgbClr val="FFFFFF"/>
              </a:buClr>
            </a:pPr>
            <a:endParaRPr sz="1800">
              <a:solidFill>
                <a:srgbClr val="FFFFFF"/>
              </a:solidFill>
            </a:endParaRPr>
          </a:p>
        </p:txBody>
      </p:sp>
      <p:sp>
        <p:nvSpPr>
          <p:cNvPr id="3795" name="Shape 3795"/>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19029259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77.xml><?xml version="1.0" encoding="utf-8"?>
<p:sldLayout xmlns:a="http://schemas.openxmlformats.org/drawingml/2006/main" xmlns:r="http://schemas.openxmlformats.org/officeDocument/2006/relationships" xmlns:p="http://schemas.openxmlformats.org/presentationml/2006/main">
  <p:cSld name="93_Blank">
    <p:spTree>
      <p:nvGrpSpPr>
        <p:cNvPr id="1" name="Shape 3796"/>
        <p:cNvGrpSpPr/>
        <p:nvPr/>
      </p:nvGrpSpPr>
      <p:grpSpPr>
        <a:xfrm>
          <a:off x="0" y="0"/>
          <a:ext cx="0" cy="0"/>
          <a:chOff x="0" y="0"/>
          <a:chExt cx="0" cy="0"/>
        </a:xfrm>
      </p:grpSpPr>
      <p:pic>
        <p:nvPicPr>
          <p:cNvPr id="3797" name="Shape 3797" descr="Shape 1800"/>
          <p:cNvPicPr preferRelativeResize="0"/>
          <p:nvPr/>
        </p:nvPicPr>
        <p:blipFill rotWithShape="1">
          <a:blip r:embed="rId2">
            <a:alphaModFix/>
          </a:blip>
          <a:srcRect/>
          <a:stretch/>
        </p:blipFill>
        <p:spPr>
          <a:xfrm>
            <a:off x="8272777" y="4855076"/>
            <a:ext cx="731400" cy="171300"/>
          </a:xfrm>
          <a:prstGeom prst="rect">
            <a:avLst/>
          </a:prstGeom>
          <a:noFill/>
          <a:ln>
            <a:noFill/>
          </a:ln>
        </p:spPr>
      </p:pic>
      <p:sp>
        <p:nvSpPr>
          <p:cNvPr id="3798" name="Shape 3798"/>
          <p:cNvSpPr/>
          <p:nvPr/>
        </p:nvSpPr>
        <p:spPr>
          <a:xfrm>
            <a:off x="114300" y="112007"/>
            <a:ext cx="8915400" cy="4919400"/>
          </a:xfrm>
          <a:prstGeom prst="rect">
            <a:avLst/>
          </a:prstGeom>
          <a:solidFill>
            <a:srgbClr val="22313C"/>
          </a:solidFill>
          <a:ln>
            <a:noFill/>
          </a:ln>
        </p:spPr>
        <p:txBody>
          <a:bodyPr lIns="45700" tIns="45700" rIns="45700" bIns="45700" anchor="ctr" anchorCtr="0">
            <a:noAutofit/>
          </a:bodyPr>
          <a:lstStyle/>
          <a:p>
            <a:pPr algn="ctr">
              <a:buClr>
                <a:srgbClr val="FFFFFF"/>
              </a:buClr>
            </a:pPr>
            <a:endParaRPr sz="1800">
              <a:solidFill>
                <a:srgbClr val="FFFFFF"/>
              </a:solidFill>
            </a:endParaRPr>
          </a:p>
        </p:txBody>
      </p:sp>
      <p:sp>
        <p:nvSpPr>
          <p:cNvPr id="3799" name="Shape 3799"/>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11921523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78.xml><?xml version="1.0" encoding="utf-8"?>
<p:sldLayout xmlns:a="http://schemas.openxmlformats.org/drawingml/2006/main" xmlns:r="http://schemas.openxmlformats.org/officeDocument/2006/relationships" xmlns:p="http://schemas.openxmlformats.org/presentationml/2006/main">
  <p:cSld name="16_Title">
    <p:bg>
      <p:bgPr>
        <a:solidFill>
          <a:srgbClr val="1AB9A5"/>
        </a:solidFill>
        <a:effectLst/>
      </p:bgPr>
    </p:bg>
    <p:spTree>
      <p:nvGrpSpPr>
        <p:cNvPr id="1" name="Shape 3800"/>
        <p:cNvGrpSpPr/>
        <p:nvPr/>
      </p:nvGrpSpPr>
      <p:grpSpPr>
        <a:xfrm>
          <a:off x="0" y="0"/>
          <a:ext cx="0" cy="0"/>
          <a:chOff x="0" y="0"/>
          <a:chExt cx="0" cy="0"/>
        </a:xfrm>
      </p:grpSpPr>
      <p:pic>
        <p:nvPicPr>
          <p:cNvPr id="3801" name="Shape 3801" descr="Shape 1804"/>
          <p:cNvPicPr preferRelativeResize="0"/>
          <p:nvPr/>
        </p:nvPicPr>
        <p:blipFill rotWithShape="1">
          <a:blip r:embed="rId2">
            <a:alphaModFix/>
          </a:blip>
          <a:srcRect t="1905" r="8366" b="13799"/>
          <a:stretch/>
        </p:blipFill>
        <p:spPr>
          <a:xfrm>
            <a:off x="767533" y="-22"/>
            <a:ext cx="8376600" cy="5143500"/>
          </a:xfrm>
          <a:prstGeom prst="rect">
            <a:avLst/>
          </a:prstGeom>
          <a:noFill/>
          <a:ln>
            <a:noFill/>
          </a:ln>
        </p:spPr>
      </p:pic>
      <p:sp>
        <p:nvSpPr>
          <p:cNvPr id="3802" name="Shape 3802"/>
          <p:cNvSpPr/>
          <p:nvPr/>
        </p:nvSpPr>
        <p:spPr>
          <a:xfrm>
            <a:off x="0" y="-25"/>
            <a:ext cx="9144000" cy="5143500"/>
          </a:xfrm>
          <a:prstGeom prst="rect">
            <a:avLst/>
          </a:prstGeom>
          <a:gradFill>
            <a:gsLst>
              <a:gs pos="0">
                <a:srgbClr val="1AB9A5"/>
              </a:gs>
              <a:gs pos="10000">
                <a:srgbClr val="1AB9A5"/>
              </a:gs>
              <a:gs pos="100000">
                <a:srgbClr val="1AB9A5">
                  <a:alpha val="72549"/>
                </a:srgbClr>
              </a:gs>
            </a:gsLst>
            <a:lin ang="0" scaled="0"/>
          </a:gradFill>
          <a:ln>
            <a:noFill/>
          </a:ln>
        </p:spPr>
        <p:txBody>
          <a:bodyPr lIns="45700" tIns="45700" rIns="45700" bIns="45700" anchor="ctr" anchorCtr="0">
            <a:noAutofit/>
          </a:bodyPr>
          <a:lstStyle/>
          <a:p>
            <a:pPr algn="ctr">
              <a:buClr>
                <a:srgbClr val="A9DBD6"/>
              </a:buClr>
            </a:pPr>
            <a:endParaRPr sz="1800">
              <a:solidFill>
                <a:srgbClr val="A9DBD6"/>
              </a:solidFill>
            </a:endParaRPr>
          </a:p>
        </p:txBody>
      </p:sp>
      <p:pic>
        <p:nvPicPr>
          <p:cNvPr id="3803" name="Shape 3803" descr="Shape 1806"/>
          <p:cNvPicPr preferRelativeResize="0"/>
          <p:nvPr/>
        </p:nvPicPr>
        <p:blipFill rotWithShape="1">
          <a:blip r:embed="rId3">
            <a:alphaModFix/>
          </a:blip>
          <a:srcRect/>
          <a:stretch/>
        </p:blipFill>
        <p:spPr>
          <a:xfrm>
            <a:off x="224815" y="515477"/>
            <a:ext cx="2353800" cy="921000"/>
          </a:xfrm>
          <a:prstGeom prst="rect">
            <a:avLst/>
          </a:prstGeom>
          <a:noFill/>
          <a:ln>
            <a:noFill/>
          </a:ln>
        </p:spPr>
      </p:pic>
      <p:cxnSp>
        <p:nvCxnSpPr>
          <p:cNvPr id="3804" name="Shape 3804"/>
          <p:cNvCxnSpPr/>
          <p:nvPr/>
        </p:nvCxnSpPr>
        <p:spPr>
          <a:xfrm>
            <a:off x="762343" y="3110100"/>
            <a:ext cx="738900" cy="0"/>
          </a:xfrm>
          <a:prstGeom prst="straightConnector1">
            <a:avLst/>
          </a:prstGeom>
          <a:noFill/>
          <a:ln w="38100" cap="flat" cmpd="sng">
            <a:solidFill>
              <a:srgbClr val="00253E"/>
            </a:solidFill>
            <a:prstDash val="solid"/>
            <a:round/>
            <a:headEnd type="none" w="med" len="med"/>
            <a:tailEnd type="none" w="med" len="med"/>
          </a:ln>
        </p:spPr>
      </p:cxnSp>
      <p:sp>
        <p:nvSpPr>
          <p:cNvPr id="3805" name="Shape 3805"/>
          <p:cNvSpPr txBox="1">
            <a:spLocks noGrp="1"/>
          </p:cNvSpPr>
          <p:nvPr>
            <p:ph type="title"/>
          </p:nvPr>
        </p:nvSpPr>
        <p:spPr>
          <a:xfrm>
            <a:off x="668791" y="1737007"/>
            <a:ext cx="5854800" cy="11916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00253E"/>
              </a:buClr>
              <a:buFont typeface="Arial"/>
              <a:buNone/>
              <a:defRPr sz="3500" b="1" i="0" u="none" strike="noStrike" cap="none">
                <a:solidFill>
                  <a:srgbClr val="00253E"/>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806" name="Shape 3806"/>
          <p:cNvSpPr txBox="1"/>
          <p:nvPr/>
        </p:nvSpPr>
        <p:spPr>
          <a:xfrm>
            <a:off x="6402851" y="4782060"/>
            <a:ext cx="2656799" cy="268800"/>
          </a:xfrm>
          <a:prstGeom prst="rect">
            <a:avLst/>
          </a:prstGeom>
          <a:noFill/>
          <a:ln>
            <a:noFill/>
          </a:ln>
        </p:spPr>
        <p:txBody>
          <a:bodyPr lIns="91375" tIns="91375" rIns="91375" bIns="91375" anchor="t" anchorCtr="0">
            <a:noAutofit/>
          </a:bodyPr>
          <a:lstStyle/>
          <a:p>
            <a:pPr algn="r">
              <a:buClr>
                <a:srgbClr val="D5EDEA"/>
              </a:buClr>
              <a:buSzPct val="25000"/>
            </a:pPr>
            <a:r>
              <a:rPr lang="en" sz="700">
                <a:solidFill>
                  <a:srgbClr val="D5EDEA"/>
                </a:solidFill>
              </a:rPr>
              <a:t>© Copyright 2017 Pivotal Software, Inc. All rights Reserved.</a:t>
            </a:r>
          </a:p>
        </p:txBody>
      </p:sp>
      <p:sp>
        <p:nvSpPr>
          <p:cNvPr id="3807" name="Shape 3807"/>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7982241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79.xml><?xml version="1.0" encoding="utf-8"?>
<p:sldLayout xmlns:a="http://schemas.openxmlformats.org/drawingml/2006/main" xmlns:r="http://schemas.openxmlformats.org/officeDocument/2006/relationships" xmlns:p="http://schemas.openxmlformats.org/presentationml/2006/main">
  <p:cSld name="94_Blank">
    <p:spTree>
      <p:nvGrpSpPr>
        <p:cNvPr id="1" name="Shape 3808"/>
        <p:cNvGrpSpPr/>
        <p:nvPr/>
      </p:nvGrpSpPr>
      <p:grpSpPr>
        <a:xfrm>
          <a:off x="0" y="0"/>
          <a:ext cx="0" cy="0"/>
          <a:chOff x="0" y="0"/>
          <a:chExt cx="0" cy="0"/>
        </a:xfrm>
      </p:grpSpPr>
      <p:pic>
        <p:nvPicPr>
          <p:cNvPr id="3809" name="Shape 3809" descr="Shape 1812"/>
          <p:cNvPicPr preferRelativeResize="0"/>
          <p:nvPr/>
        </p:nvPicPr>
        <p:blipFill rotWithShape="1">
          <a:blip r:embed="rId2">
            <a:alphaModFix/>
          </a:blip>
          <a:srcRect/>
          <a:stretch/>
        </p:blipFill>
        <p:spPr>
          <a:xfrm>
            <a:off x="8272777" y="4855076"/>
            <a:ext cx="731400" cy="171300"/>
          </a:xfrm>
          <a:prstGeom prst="rect">
            <a:avLst/>
          </a:prstGeom>
          <a:noFill/>
          <a:ln>
            <a:noFill/>
          </a:ln>
        </p:spPr>
      </p:pic>
      <p:sp>
        <p:nvSpPr>
          <p:cNvPr id="3810" name="Shape 3810"/>
          <p:cNvSpPr txBox="1">
            <a:spLocks noGrp="1"/>
          </p:cNvSpPr>
          <p:nvPr>
            <p:ph type="sldNum" idx="12"/>
          </p:nvPr>
        </p:nvSpPr>
        <p:spPr>
          <a:xfrm>
            <a:off x="48247" y="4861462"/>
            <a:ext cx="231300" cy="214500"/>
          </a:xfrm>
          <a:prstGeom prst="rect">
            <a:avLst/>
          </a:prstGeom>
          <a:noFill/>
          <a:ln>
            <a:noFill/>
          </a:ln>
        </p:spPr>
        <p:txBody>
          <a:bodyPr lIns="45675" tIns="45675" rIns="45675" bIns="45675" anchor="t" anchorCtr="0">
            <a:noAutofit/>
          </a:bodyPr>
          <a:lstStyle/>
          <a:p>
            <a:pPr>
              <a:buClr>
                <a:srgbClr val="A5A5A5"/>
              </a:buClr>
              <a:buSzPct val="25000"/>
              <a:buFont typeface="Arial"/>
              <a:buNone/>
            </a:pPr>
            <a:fld id="{00000000-1234-1234-1234-123412341234}" type="slidenum">
              <a:rPr lang="en" sz="900">
                <a:solidFill>
                  <a:srgbClr val="A5A5A5"/>
                </a:solidFill>
              </a:rPr>
              <a:pPr>
                <a:buClr>
                  <a:srgbClr val="A5A5A5"/>
                </a:buClr>
                <a:buSzPct val="25000"/>
                <a:buFont typeface="Arial"/>
                <a:buNone/>
              </a:pPr>
              <a:t>‹#›</a:t>
            </a:fld>
            <a:endParaRPr lang="en" sz="900">
              <a:solidFill>
                <a:srgbClr val="A5A5A5"/>
              </a:solidFill>
            </a:endParaRPr>
          </a:p>
        </p:txBody>
      </p:sp>
    </p:spTree>
    <p:extLst>
      <p:ext uri="{BB962C8B-B14F-4D97-AF65-F5344CB8AC3E}">
        <p14:creationId xmlns:p14="http://schemas.microsoft.com/office/powerpoint/2010/main" val="37217565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cSld name="Dark Body w/ Image">
    <p:bg>
      <p:bgPr>
        <a:solidFill>
          <a:schemeClr val="dk1"/>
        </a:solidFill>
        <a:effectLst/>
      </p:bgPr>
    </p:bg>
    <p:spTree>
      <p:nvGrpSpPr>
        <p:cNvPr id="1" name="Shape 1394"/>
        <p:cNvGrpSpPr/>
        <p:nvPr/>
      </p:nvGrpSpPr>
      <p:grpSpPr>
        <a:xfrm>
          <a:off x="0" y="0"/>
          <a:ext cx="0" cy="0"/>
          <a:chOff x="0" y="0"/>
          <a:chExt cx="0" cy="0"/>
        </a:xfrm>
      </p:grpSpPr>
      <p:sp>
        <p:nvSpPr>
          <p:cNvPr id="1395" name="Shape 1395"/>
          <p:cNvSpPr/>
          <p:nvPr/>
        </p:nvSpPr>
        <p:spPr>
          <a:xfrm>
            <a:off x="6096000" y="0"/>
            <a:ext cx="3048000" cy="5143500"/>
          </a:xfrm>
          <a:prstGeom prst="rect">
            <a:avLst/>
          </a:prstGeom>
          <a:solidFill>
            <a:srgbClr val="EFEFEF"/>
          </a:solidFill>
          <a:ln>
            <a:noFill/>
          </a:ln>
        </p:spPr>
        <p:txBody>
          <a:bodyPr lIns="91425" tIns="91425" rIns="91425" bIns="91425" anchor="ctr" anchorCtr="0">
            <a:noAutofit/>
          </a:bodyPr>
          <a:lstStyle/>
          <a:p>
            <a:pPr>
              <a:buClrTx/>
              <a:buFontTx/>
              <a:buNone/>
            </a:pPr>
            <a:endParaRPr/>
          </a:p>
        </p:txBody>
      </p:sp>
      <p:sp>
        <p:nvSpPr>
          <p:cNvPr id="1396" name="Shape 1396"/>
          <p:cNvSpPr txBox="1"/>
          <p:nvPr/>
        </p:nvSpPr>
        <p:spPr>
          <a:xfrm>
            <a:off x="6096000" y="2114150"/>
            <a:ext cx="3048000" cy="475800"/>
          </a:xfrm>
          <a:prstGeom prst="rect">
            <a:avLst/>
          </a:prstGeom>
          <a:noFill/>
          <a:ln>
            <a:noFill/>
          </a:ln>
        </p:spPr>
        <p:txBody>
          <a:bodyPr lIns="91425" tIns="45700" rIns="91425" bIns="45700" anchor="t" anchorCtr="0">
            <a:noAutofit/>
          </a:bodyPr>
          <a:lstStyle/>
          <a:p>
            <a:pPr algn="ctr">
              <a:lnSpc>
                <a:spcPct val="110000"/>
              </a:lnSpc>
              <a:buSzPct val="25000"/>
              <a:buFont typeface="Proxima Nova"/>
              <a:buNone/>
            </a:pPr>
            <a:r>
              <a:rPr lang="en" sz="1800" b="1">
                <a:solidFill>
                  <a:srgbClr val="999999"/>
                </a:solidFill>
                <a:latin typeface="Permanent Marker"/>
                <a:ea typeface="Permanent Marker"/>
                <a:cs typeface="Permanent Marker"/>
                <a:sym typeface="Permanent Marker"/>
              </a:rPr>
              <a:t>Cover with Image</a:t>
            </a:r>
          </a:p>
        </p:txBody>
      </p:sp>
      <p:cxnSp>
        <p:nvCxnSpPr>
          <p:cNvPr id="1397" name="Shape 1397"/>
          <p:cNvCxnSpPr/>
          <p:nvPr/>
        </p:nvCxnSpPr>
        <p:spPr>
          <a:xfrm>
            <a:off x="6088034" y="-214525"/>
            <a:ext cx="0" cy="119700"/>
          </a:xfrm>
          <a:prstGeom prst="straightConnector1">
            <a:avLst/>
          </a:prstGeom>
          <a:noFill/>
          <a:ln w="9525" cap="flat" cmpd="sng">
            <a:solidFill>
              <a:srgbClr val="FFFFFF"/>
            </a:solidFill>
            <a:prstDash val="solid"/>
            <a:round/>
            <a:headEnd type="none" w="lg" len="lg"/>
            <a:tailEnd type="none" w="lg" len="lg"/>
          </a:ln>
        </p:spPr>
      </p:cxnSp>
      <p:sp>
        <p:nvSpPr>
          <p:cNvPr id="1398" name="Shape 1398"/>
          <p:cNvSpPr txBox="1">
            <a:spLocks noGrp="1"/>
          </p:cNvSpPr>
          <p:nvPr>
            <p:ph type="title"/>
          </p:nvPr>
        </p:nvSpPr>
        <p:spPr>
          <a:xfrm>
            <a:off x="253550" y="151275"/>
            <a:ext cx="5842500" cy="557700"/>
          </a:xfrm>
          <a:prstGeom prst="rect">
            <a:avLst/>
          </a:prstGeom>
          <a:noFill/>
          <a:ln>
            <a:noFill/>
          </a:ln>
        </p:spPr>
        <p:txBody>
          <a:bodyPr lIns="91425" tIns="91425" rIns="91425" bIns="91425" anchor="t" anchorCtr="0"/>
          <a:lstStyle>
            <a:lvl1pPr lvl="0" rtl="0">
              <a:spcBef>
                <a:spcPts val="0"/>
              </a:spcBef>
              <a:buNone/>
              <a:defRPr sz="2500" b="1">
                <a:solidFill>
                  <a:srgbClr val="FFFFFF"/>
                </a:solidFill>
                <a:latin typeface="Proxima Nova"/>
                <a:ea typeface="Proxima Nova"/>
                <a:cs typeface="Proxima Nova"/>
                <a:sym typeface="Proxima Nova"/>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pic>
        <p:nvPicPr>
          <p:cNvPr id="1399" name="Shape 1399" descr="Pivotal White RGB.eps"/>
          <p:cNvPicPr preferRelativeResize="0"/>
          <p:nvPr/>
        </p:nvPicPr>
        <p:blipFill rotWithShape="1">
          <a:blip r:embed="rId2">
            <a:alphaModFix/>
          </a:blip>
          <a:srcRect l="10376" t="14301" r="10597" b="6377"/>
          <a:stretch/>
        </p:blipFill>
        <p:spPr>
          <a:xfrm>
            <a:off x="0" y="4793225"/>
            <a:ext cx="891600" cy="350400"/>
          </a:xfrm>
          <a:prstGeom prst="rect">
            <a:avLst/>
          </a:prstGeom>
          <a:noFill/>
          <a:ln>
            <a:noFill/>
          </a:ln>
        </p:spPr>
      </p:pic>
    </p:spTree>
    <p:extLst>
      <p:ext uri="{BB962C8B-B14F-4D97-AF65-F5344CB8AC3E}">
        <p14:creationId xmlns:p14="http://schemas.microsoft.com/office/powerpoint/2010/main" val="24513880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80.xml><?xml version="1.0" encoding="utf-8"?>
<p:sldLayout xmlns:a="http://schemas.openxmlformats.org/drawingml/2006/main" xmlns:r="http://schemas.openxmlformats.org/officeDocument/2006/relationships" xmlns:p="http://schemas.openxmlformats.org/presentationml/2006/main">
  <p:cSld name="17_Side-by-Side">
    <p:spTree>
      <p:nvGrpSpPr>
        <p:cNvPr id="1" name="Shape 3811"/>
        <p:cNvGrpSpPr/>
        <p:nvPr/>
      </p:nvGrpSpPr>
      <p:grpSpPr>
        <a:xfrm>
          <a:off x="0" y="0"/>
          <a:ext cx="0" cy="0"/>
          <a:chOff x="0" y="0"/>
          <a:chExt cx="0" cy="0"/>
        </a:xfrm>
      </p:grpSpPr>
      <p:pic>
        <p:nvPicPr>
          <p:cNvPr id="3812" name="Shape 3812" descr="Shape 1815"/>
          <p:cNvPicPr preferRelativeResize="0"/>
          <p:nvPr/>
        </p:nvPicPr>
        <p:blipFill rotWithShape="1">
          <a:blip r:embed="rId2">
            <a:alphaModFix/>
          </a:blip>
          <a:srcRect/>
          <a:stretch/>
        </p:blipFill>
        <p:spPr>
          <a:xfrm>
            <a:off x="-10" y="4772092"/>
            <a:ext cx="897000" cy="371400"/>
          </a:xfrm>
          <a:prstGeom prst="rect">
            <a:avLst/>
          </a:prstGeom>
          <a:noFill/>
          <a:ln>
            <a:noFill/>
          </a:ln>
        </p:spPr>
      </p:pic>
      <p:cxnSp>
        <p:nvCxnSpPr>
          <p:cNvPr id="3813" name="Shape 3813"/>
          <p:cNvCxnSpPr/>
          <p:nvPr/>
        </p:nvCxnSpPr>
        <p:spPr>
          <a:xfrm rot="10800000">
            <a:off x="4574537" y="925301"/>
            <a:ext cx="0" cy="3807600"/>
          </a:xfrm>
          <a:prstGeom prst="straightConnector1">
            <a:avLst/>
          </a:prstGeom>
          <a:noFill/>
          <a:ln w="19050" cap="flat" cmpd="sng">
            <a:solidFill>
              <a:srgbClr val="D9D9D9"/>
            </a:solidFill>
            <a:prstDash val="solid"/>
            <a:round/>
            <a:headEnd type="none" w="med" len="med"/>
            <a:tailEnd type="none" w="med" len="med"/>
          </a:ln>
        </p:spPr>
      </p:cxnSp>
      <p:cxnSp>
        <p:nvCxnSpPr>
          <p:cNvPr id="3814" name="Shape 3814"/>
          <p:cNvCxnSpPr/>
          <p:nvPr/>
        </p:nvCxnSpPr>
        <p:spPr>
          <a:xfrm>
            <a:off x="4572000" y="-214527"/>
            <a:ext cx="0" cy="119700"/>
          </a:xfrm>
          <a:prstGeom prst="straightConnector1">
            <a:avLst/>
          </a:prstGeom>
          <a:noFill/>
          <a:ln w="9525" cap="flat" cmpd="sng">
            <a:solidFill>
              <a:srgbClr val="FFFFFF"/>
            </a:solidFill>
            <a:prstDash val="solid"/>
            <a:round/>
            <a:headEnd type="none" w="med" len="med"/>
            <a:tailEnd type="none" w="med" len="med"/>
          </a:ln>
        </p:spPr>
      </p:cxnSp>
      <p:sp>
        <p:nvSpPr>
          <p:cNvPr id="3815" name="Shape 3815"/>
          <p:cNvSpPr txBox="1">
            <a:spLocks noGrp="1"/>
          </p:cNvSpPr>
          <p:nvPr>
            <p:ph type="title"/>
          </p:nvPr>
        </p:nvSpPr>
        <p:spPr>
          <a:xfrm>
            <a:off x="253550" y="151267"/>
            <a:ext cx="8663100" cy="557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253E"/>
              </a:buClr>
              <a:buFont typeface="Arial"/>
              <a:buNone/>
              <a:defRPr sz="2500" b="1" i="0" u="none" strike="noStrike" cap="none">
                <a:solidFill>
                  <a:srgbClr val="00253E"/>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816" name="Shape 3816"/>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22664595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81.xml><?xml version="1.0" encoding="utf-8"?>
<p:sldLayout xmlns:a="http://schemas.openxmlformats.org/drawingml/2006/main" xmlns:r="http://schemas.openxmlformats.org/officeDocument/2006/relationships" xmlns:p="http://schemas.openxmlformats.org/presentationml/2006/main">
  <p:cSld name="16_Divider">
    <p:bg>
      <p:bgPr>
        <a:solidFill>
          <a:srgbClr val="1AB9A5"/>
        </a:solidFill>
        <a:effectLst/>
      </p:bgPr>
    </p:bg>
    <p:spTree>
      <p:nvGrpSpPr>
        <p:cNvPr id="1" name="Shape 3817"/>
        <p:cNvGrpSpPr/>
        <p:nvPr/>
      </p:nvGrpSpPr>
      <p:grpSpPr>
        <a:xfrm>
          <a:off x="0" y="0"/>
          <a:ext cx="0" cy="0"/>
          <a:chOff x="0" y="0"/>
          <a:chExt cx="0" cy="0"/>
        </a:xfrm>
      </p:grpSpPr>
      <p:sp>
        <p:nvSpPr>
          <p:cNvPr id="3818" name="Shape 3818"/>
          <p:cNvSpPr txBox="1">
            <a:spLocks noGrp="1"/>
          </p:cNvSpPr>
          <p:nvPr>
            <p:ph type="title"/>
          </p:nvPr>
        </p:nvSpPr>
        <p:spPr>
          <a:xfrm>
            <a:off x="856750" y="1803874"/>
            <a:ext cx="7430400" cy="3774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rgbClr val="FFFFFF"/>
              </a:buClr>
              <a:buFont typeface="Arial"/>
              <a:buNone/>
              <a:defRPr sz="1500" b="0" i="0" u="none" strike="noStrike" cap="none">
                <a:solidFill>
                  <a:srgbClr val="FFFFFF"/>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cxnSp>
        <p:nvCxnSpPr>
          <p:cNvPr id="3819" name="Shape 3819"/>
          <p:cNvCxnSpPr/>
          <p:nvPr/>
        </p:nvCxnSpPr>
        <p:spPr>
          <a:xfrm>
            <a:off x="4202555" y="2323831"/>
            <a:ext cx="738900" cy="0"/>
          </a:xfrm>
          <a:prstGeom prst="straightConnector1">
            <a:avLst/>
          </a:prstGeom>
          <a:noFill/>
          <a:ln w="38100" cap="flat" cmpd="sng">
            <a:solidFill>
              <a:srgbClr val="FFFFFF"/>
            </a:solidFill>
            <a:prstDash val="solid"/>
            <a:round/>
            <a:headEnd type="none" w="med" len="med"/>
            <a:tailEnd type="none" w="med" len="med"/>
          </a:ln>
        </p:spPr>
      </p:cxnSp>
      <p:pic>
        <p:nvPicPr>
          <p:cNvPr id="3820" name="Shape 3820" descr="Shape 1823"/>
          <p:cNvPicPr preferRelativeResize="0"/>
          <p:nvPr/>
        </p:nvPicPr>
        <p:blipFill rotWithShape="1">
          <a:blip r:embed="rId2">
            <a:alphaModFix/>
          </a:blip>
          <a:srcRect l="10376" t="14302" r="10597" b="6369"/>
          <a:stretch/>
        </p:blipFill>
        <p:spPr>
          <a:xfrm>
            <a:off x="0" y="4793219"/>
            <a:ext cx="891600" cy="350400"/>
          </a:xfrm>
          <a:prstGeom prst="rect">
            <a:avLst/>
          </a:prstGeom>
          <a:noFill/>
          <a:ln>
            <a:noFill/>
          </a:ln>
        </p:spPr>
      </p:pic>
      <p:sp>
        <p:nvSpPr>
          <p:cNvPr id="3821" name="Shape 3821"/>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26035067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82.xml><?xml version="1.0" encoding="utf-8"?>
<p:sldLayout xmlns:a="http://schemas.openxmlformats.org/drawingml/2006/main" xmlns:r="http://schemas.openxmlformats.org/officeDocument/2006/relationships" xmlns:p="http://schemas.openxmlformats.org/presentationml/2006/main">
  <p:cSld name="16_Statement">
    <p:spTree>
      <p:nvGrpSpPr>
        <p:cNvPr id="1" name="Shape 3822"/>
        <p:cNvGrpSpPr/>
        <p:nvPr/>
      </p:nvGrpSpPr>
      <p:grpSpPr>
        <a:xfrm>
          <a:off x="0" y="0"/>
          <a:ext cx="0" cy="0"/>
          <a:chOff x="0" y="0"/>
          <a:chExt cx="0" cy="0"/>
        </a:xfrm>
      </p:grpSpPr>
      <p:sp>
        <p:nvSpPr>
          <p:cNvPr id="3823" name="Shape 3823"/>
          <p:cNvSpPr/>
          <p:nvPr/>
        </p:nvSpPr>
        <p:spPr>
          <a:xfrm>
            <a:off x="0" y="0"/>
            <a:ext cx="9144000" cy="5143500"/>
          </a:xfrm>
          <a:prstGeom prst="rect">
            <a:avLst/>
          </a:prstGeom>
          <a:gradFill>
            <a:gsLst>
              <a:gs pos="0">
                <a:srgbClr val="95D4D1"/>
              </a:gs>
              <a:gs pos="100000">
                <a:srgbClr val="B7E2DF"/>
              </a:gs>
            </a:gsLst>
            <a:lin ang="16200038" scaled="0"/>
          </a:gradFill>
          <a:ln>
            <a:noFill/>
          </a:ln>
          <a:effectLst>
            <a:outerShdw blurRad="38100" dist="23000" dir="5400000" rotWithShape="0">
              <a:srgbClr val="000000">
                <a:alpha val="32940"/>
              </a:srgbClr>
            </a:outerShdw>
          </a:effectLst>
        </p:spPr>
        <p:txBody>
          <a:bodyPr lIns="45700" tIns="45700" rIns="45700" bIns="45700" anchor="ctr" anchorCtr="0">
            <a:noAutofit/>
          </a:bodyPr>
          <a:lstStyle/>
          <a:p>
            <a:pPr algn="ctr">
              <a:buClr>
                <a:srgbClr val="434343"/>
              </a:buClr>
            </a:pPr>
            <a:endParaRPr>
              <a:solidFill>
                <a:srgbClr val="434343"/>
              </a:solidFill>
            </a:endParaRPr>
          </a:p>
        </p:txBody>
      </p:sp>
      <p:sp>
        <p:nvSpPr>
          <p:cNvPr id="3824" name="Shape 3824"/>
          <p:cNvSpPr txBox="1">
            <a:spLocks noGrp="1"/>
          </p:cNvSpPr>
          <p:nvPr>
            <p:ph type="title"/>
          </p:nvPr>
        </p:nvSpPr>
        <p:spPr>
          <a:xfrm>
            <a:off x="668800" y="925119"/>
            <a:ext cx="7796700" cy="3305100"/>
          </a:xfrm>
          <a:prstGeom prst="rect">
            <a:avLst/>
          </a:prstGeom>
          <a:noFill/>
          <a:ln>
            <a:noFill/>
          </a:ln>
        </p:spPr>
        <p:txBody>
          <a:bodyPr lIns="91425" tIns="91425" rIns="91425" bIns="91425" anchor="ctr" anchorCtr="0"/>
          <a:lstStyle>
            <a:lvl1pPr marL="0" marR="0" lvl="0" indent="0" algn="ctr" rtl="0">
              <a:lnSpc>
                <a:spcPct val="110000"/>
              </a:lnSpc>
              <a:spcBef>
                <a:spcPts val="0"/>
              </a:spcBef>
              <a:spcAft>
                <a:spcPts val="0"/>
              </a:spcAft>
              <a:buClr>
                <a:srgbClr val="00253E"/>
              </a:buClr>
              <a:buFont typeface="Arial"/>
              <a:buNone/>
              <a:defRPr sz="3500" b="1" i="0" u="none" strike="noStrike" cap="none">
                <a:solidFill>
                  <a:srgbClr val="00253E"/>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pic>
        <p:nvPicPr>
          <p:cNvPr id="3825" name="Shape 3825" descr="Shape 1828"/>
          <p:cNvPicPr preferRelativeResize="0"/>
          <p:nvPr/>
        </p:nvPicPr>
        <p:blipFill rotWithShape="1">
          <a:blip r:embed="rId2">
            <a:alphaModFix/>
          </a:blip>
          <a:srcRect/>
          <a:stretch/>
        </p:blipFill>
        <p:spPr>
          <a:xfrm>
            <a:off x="-10" y="4772092"/>
            <a:ext cx="897000" cy="371400"/>
          </a:xfrm>
          <a:prstGeom prst="rect">
            <a:avLst/>
          </a:prstGeom>
          <a:noFill/>
          <a:ln>
            <a:noFill/>
          </a:ln>
        </p:spPr>
      </p:pic>
      <p:sp>
        <p:nvSpPr>
          <p:cNvPr id="3826" name="Shape 3826"/>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39404169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83.xml><?xml version="1.0" encoding="utf-8"?>
<p:sldLayout xmlns:a="http://schemas.openxmlformats.org/drawingml/2006/main" xmlns:r="http://schemas.openxmlformats.org/officeDocument/2006/relationships" xmlns:p="http://schemas.openxmlformats.org/presentationml/2006/main">
  <p:cSld name="95_Blank">
    <p:spTree>
      <p:nvGrpSpPr>
        <p:cNvPr id="1" name="Shape 3827"/>
        <p:cNvGrpSpPr/>
        <p:nvPr/>
      </p:nvGrpSpPr>
      <p:grpSpPr>
        <a:xfrm>
          <a:off x="0" y="0"/>
          <a:ext cx="0" cy="0"/>
          <a:chOff x="0" y="0"/>
          <a:chExt cx="0" cy="0"/>
        </a:xfrm>
      </p:grpSpPr>
      <p:pic>
        <p:nvPicPr>
          <p:cNvPr id="3828" name="Shape 3828" descr="Shape 1831"/>
          <p:cNvPicPr preferRelativeResize="0"/>
          <p:nvPr/>
        </p:nvPicPr>
        <p:blipFill rotWithShape="1">
          <a:blip r:embed="rId2">
            <a:alphaModFix/>
          </a:blip>
          <a:srcRect/>
          <a:stretch/>
        </p:blipFill>
        <p:spPr>
          <a:xfrm>
            <a:off x="8272777" y="4855076"/>
            <a:ext cx="731400" cy="171300"/>
          </a:xfrm>
          <a:prstGeom prst="rect">
            <a:avLst/>
          </a:prstGeom>
          <a:noFill/>
          <a:ln>
            <a:noFill/>
          </a:ln>
        </p:spPr>
      </p:pic>
      <p:sp>
        <p:nvSpPr>
          <p:cNvPr id="3829" name="Shape 3829"/>
          <p:cNvSpPr/>
          <p:nvPr/>
        </p:nvSpPr>
        <p:spPr>
          <a:xfrm>
            <a:off x="114300" y="112007"/>
            <a:ext cx="8915400" cy="4919400"/>
          </a:xfrm>
          <a:prstGeom prst="rect">
            <a:avLst/>
          </a:prstGeom>
          <a:solidFill>
            <a:srgbClr val="22313C"/>
          </a:solidFill>
          <a:ln>
            <a:noFill/>
          </a:ln>
        </p:spPr>
        <p:txBody>
          <a:bodyPr lIns="45700" tIns="45700" rIns="45700" bIns="45700" anchor="ctr" anchorCtr="0">
            <a:noAutofit/>
          </a:bodyPr>
          <a:lstStyle/>
          <a:p>
            <a:pPr algn="ctr">
              <a:buClr>
                <a:srgbClr val="FFFFFF"/>
              </a:buClr>
            </a:pPr>
            <a:endParaRPr sz="1800">
              <a:solidFill>
                <a:srgbClr val="FFFFFF"/>
              </a:solidFill>
            </a:endParaRPr>
          </a:p>
        </p:txBody>
      </p:sp>
      <p:sp>
        <p:nvSpPr>
          <p:cNvPr id="3830" name="Shape 3830"/>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16335634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84.xml><?xml version="1.0" encoding="utf-8"?>
<p:sldLayout xmlns:a="http://schemas.openxmlformats.org/drawingml/2006/main" xmlns:r="http://schemas.openxmlformats.org/officeDocument/2006/relationships" xmlns:p="http://schemas.openxmlformats.org/presentationml/2006/main">
  <p:cSld name="16_Title slide">
    <p:spTree>
      <p:nvGrpSpPr>
        <p:cNvPr id="1" name="Shape 3831"/>
        <p:cNvGrpSpPr/>
        <p:nvPr/>
      </p:nvGrpSpPr>
      <p:grpSpPr>
        <a:xfrm>
          <a:off x="0" y="0"/>
          <a:ext cx="0" cy="0"/>
          <a:chOff x="0" y="0"/>
          <a:chExt cx="0" cy="0"/>
        </a:xfrm>
      </p:grpSpPr>
      <p:sp>
        <p:nvSpPr>
          <p:cNvPr id="3832" name="Shape 3832"/>
          <p:cNvSpPr txBox="1">
            <a:spLocks noGrp="1"/>
          </p:cNvSpPr>
          <p:nvPr>
            <p:ph type="title"/>
          </p:nvPr>
        </p:nvSpPr>
        <p:spPr>
          <a:xfrm>
            <a:off x="311708" y="744570"/>
            <a:ext cx="8520600" cy="20526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rgbClr val="000000"/>
              </a:buClr>
              <a:buFont typeface="Arial"/>
              <a:buNone/>
              <a:defRPr sz="52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833" name="Shape 3833"/>
          <p:cNvSpPr txBox="1">
            <a:spLocks noGrp="1"/>
          </p:cNvSpPr>
          <p:nvPr>
            <p:ph type="body" idx="1"/>
          </p:nvPr>
        </p:nvSpPr>
        <p:spPr>
          <a:xfrm>
            <a:off x="311693" y="2834125"/>
            <a:ext cx="8520600" cy="792600"/>
          </a:xfrm>
          <a:prstGeom prst="rect">
            <a:avLst/>
          </a:prstGeom>
          <a:noFill/>
          <a:ln>
            <a:noFill/>
          </a:ln>
        </p:spPr>
        <p:txBody>
          <a:bodyPr lIns="91425" tIns="91425" rIns="91425" bIns="91425" anchor="t" anchorCtr="0"/>
          <a:lstStyle>
            <a:lvl1pPr marL="0" marR="0" lvl="0" indent="0" algn="ctr" rtl="0">
              <a:lnSpc>
                <a:spcPct val="100000"/>
              </a:lnSpc>
              <a:spcBef>
                <a:spcPts val="0"/>
              </a:spcBef>
              <a:spcAft>
                <a:spcPts val="0"/>
              </a:spcAft>
              <a:buClr>
                <a:srgbClr val="585858"/>
              </a:buClr>
              <a:buFont typeface="Arial"/>
              <a:buNone/>
              <a:defRPr sz="2800" b="0" i="0" u="none" strike="noStrike" cap="none">
                <a:solidFill>
                  <a:srgbClr val="585858"/>
                </a:solidFill>
                <a:latin typeface="Arial"/>
                <a:ea typeface="Arial"/>
                <a:cs typeface="Arial"/>
                <a:sym typeface="Arial"/>
              </a:defRPr>
            </a:lvl1pPr>
            <a:lvl2pPr marL="0" marR="0" lvl="1" indent="0" algn="ctr" rtl="0">
              <a:lnSpc>
                <a:spcPct val="100000"/>
              </a:lnSpc>
              <a:spcBef>
                <a:spcPts val="0"/>
              </a:spcBef>
              <a:spcAft>
                <a:spcPts val="0"/>
              </a:spcAft>
              <a:buClr>
                <a:srgbClr val="585858"/>
              </a:buClr>
              <a:buFont typeface="Arial"/>
              <a:buNone/>
              <a:defRPr sz="2800" b="0" i="0" u="none" strike="noStrike" cap="none">
                <a:solidFill>
                  <a:srgbClr val="585858"/>
                </a:solidFill>
                <a:latin typeface="Arial"/>
                <a:ea typeface="Arial"/>
                <a:cs typeface="Arial"/>
                <a:sym typeface="Arial"/>
              </a:defRPr>
            </a:lvl2pPr>
            <a:lvl3pPr marL="0" marR="0" lvl="2" indent="0" algn="ctr" rtl="0">
              <a:lnSpc>
                <a:spcPct val="100000"/>
              </a:lnSpc>
              <a:spcBef>
                <a:spcPts val="0"/>
              </a:spcBef>
              <a:spcAft>
                <a:spcPts val="0"/>
              </a:spcAft>
              <a:buClr>
                <a:srgbClr val="585858"/>
              </a:buClr>
              <a:buFont typeface="Arial"/>
              <a:buNone/>
              <a:defRPr sz="2800" b="0" i="0" u="none" strike="noStrike" cap="none">
                <a:solidFill>
                  <a:srgbClr val="585858"/>
                </a:solidFill>
                <a:latin typeface="Arial"/>
                <a:ea typeface="Arial"/>
                <a:cs typeface="Arial"/>
                <a:sym typeface="Arial"/>
              </a:defRPr>
            </a:lvl3pPr>
            <a:lvl4pPr marL="0" marR="0" lvl="3" indent="0" algn="ctr" rtl="0">
              <a:lnSpc>
                <a:spcPct val="100000"/>
              </a:lnSpc>
              <a:spcBef>
                <a:spcPts val="0"/>
              </a:spcBef>
              <a:spcAft>
                <a:spcPts val="0"/>
              </a:spcAft>
              <a:buClr>
                <a:srgbClr val="585858"/>
              </a:buClr>
              <a:buFont typeface="Arial"/>
              <a:buNone/>
              <a:defRPr sz="2800" b="0" i="0" u="none" strike="noStrike" cap="none">
                <a:solidFill>
                  <a:srgbClr val="585858"/>
                </a:solidFill>
                <a:latin typeface="Arial"/>
                <a:ea typeface="Arial"/>
                <a:cs typeface="Arial"/>
                <a:sym typeface="Arial"/>
              </a:defRPr>
            </a:lvl4pPr>
            <a:lvl5pPr marL="0" marR="0" lvl="4" indent="0" algn="ctr" rtl="0">
              <a:lnSpc>
                <a:spcPct val="100000"/>
              </a:lnSpc>
              <a:spcBef>
                <a:spcPts val="0"/>
              </a:spcBef>
              <a:spcAft>
                <a:spcPts val="0"/>
              </a:spcAft>
              <a:buClr>
                <a:srgbClr val="585858"/>
              </a:buClr>
              <a:buFont typeface="Arial"/>
              <a:buNone/>
              <a:defRPr sz="2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3834" name="Shape 3834"/>
          <p:cNvSpPr txBox="1">
            <a:spLocks noGrp="1"/>
          </p:cNvSpPr>
          <p:nvPr>
            <p:ph type="sldNum" idx="12"/>
          </p:nvPr>
        </p:nvSpPr>
        <p:spPr>
          <a:xfrm>
            <a:off x="8684439" y="4700867"/>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2815456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85.xml><?xml version="1.0" encoding="utf-8"?>
<p:sldLayout xmlns:a="http://schemas.openxmlformats.org/drawingml/2006/main" xmlns:r="http://schemas.openxmlformats.org/officeDocument/2006/relationships" xmlns:p="http://schemas.openxmlformats.org/presentationml/2006/main">
  <p:cSld name="16_Section header">
    <p:spTree>
      <p:nvGrpSpPr>
        <p:cNvPr id="1" name="Shape 3835"/>
        <p:cNvGrpSpPr/>
        <p:nvPr/>
      </p:nvGrpSpPr>
      <p:grpSpPr>
        <a:xfrm>
          <a:off x="0" y="0"/>
          <a:ext cx="0" cy="0"/>
          <a:chOff x="0" y="0"/>
          <a:chExt cx="0" cy="0"/>
        </a:xfrm>
      </p:grpSpPr>
      <p:sp>
        <p:nvSpPr>
          <p:cNvPr id="3836" name="Shape 3836"/>
          <p:cNvSpPr txBox="1">
            <a:spLocks noGrp="1"/>
          </p:cNvSpPr>
          <p:nvPr>
            <p:ph type="title"/>
          </p:nvPr>
        </p:nvSpPr>
        <p:spPr>
          <a:xfrm>
            <a:off x="311693" y="2150847"/>
            <a:ext cx="8520600" cy="841800"/>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rgbClr val="000000"/>
              </a:buClr>
              <a:buFont typeface="Arial"/>
              <a:buNone/>
              <a:defRPr sz="36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837" name="Shape 3837"/>
          <p:cNvSpPr txBox="1">
            <a:spLocks noGrp="1"/>
          </p:cNvSpPr>
          <p:nvPr>
            <p:ph type="sldNum" idx="12"/>
          </p:nvPr>
        </p:nvSpPr>
        <p:spPr>
          <a:xfrm>
            <a:off x="8684439" y="4700867"/>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18909086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86.xml><?xml version="1.0" encoding="utf-8"?>
<p:sldLayout xmlns:a="http://schemas.openxmlformats.org/drawingml/2006/main" xmlns:r="http://schemas.openxmlformats.org/officeDocument/2006/relationships" xmlns:p="http://schemas.openxmlformats.org/presentationml/2006/main">
  <p:cSld name="16_Title and body">
    <p:spTree>
      <p:nvGrpSpPr>
        <p:cNvPr id="1" name="Shape 3838"/>
        <p:cNvGrpSpPr/>
        <p:nvPr/>
      </p:nvGrpSpPr>
      <p:grpSpPr>
        <a:xfrm>
          <a:off x="0" y="0"/>
          <a:ext cx="0" cy="0"/>
          <a:chOff x="0" y="0"/>
          <a:chExt cx="0" cy="0"/>
        </a:xfrm>
      </p:grpSpPr>
      <p:sp>
        <p:nvSpPr>
          <p:cNvPr id="3839" name="Shape 3839"/>
          <p:cNvSpPr txBox="1">
            <a:spLocks noGrp="1"/>
          </p:cNvSpPr>
          <p:nvPr>
            <p:ph type="title"/>
          </p:nvPr>
        </p:nvSpPr>
        <p:spPr>
          <a:xfrm>
            <a:off x="311693" y="445025"/>
            <a:ext cx="8520600" cy="572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840" name="Shape 3840"/>
          <p:cNvSpPr txBox="1">
            <a:spLocks noGrp="1"/>
          </p:cNvSpPr>
          <p:nvPr>
            <p:ph type="body" idx="1"/>
          </p:nvPr>
        </p:nvSpPr>
        <p:spPr>
          <a:xfrm>
            <a:off x="311693" y="1152475"/>
            <a:ext cx="8520600" cy="3416400"/>
          </a:xfrm>
          <a:prstGeom prst="rect">
            <a:avLst/>
          </a:prstGeom>
          <a:noFill/>
          <a:ln>
            <a:noFill/>
          </a:ln>
        </p:spPr>
        <p:txBody>
          <a:bodyPr lIns="91425" tIns="91425" rIns="91425" bIns="91425" anchor="t" anchorCtr="0"/>
          <a:lstStyle>
            <a:lvl1pPr marL="0" marR="0" lvl="0" indent="0" algn="l" rtl="0">
              <a:lnSpc>
                <a:spcPct val="115000"/>
              </a:lnSpc>
              <a:spcBef>
                <a:spcPts val="160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1pPr>
            <a:lvl2pPr marL="0" marR="0" lvl="1" indent="0" algn="l" rtl="0">
              <a:lnSpc>
                <a:spcPct val="115000"/>
              </a:lnSpc>
              <a:spcBef>
                <a:spcPts val="160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2pPr>
            <a:lvl3pPr marL="0" marR="0" lvl="2" indent="0" algn="l" rtl="0">
              <a:lnSpc>
                <a:spcPct val="115000"/>
              </a:lnSpc>
              <a:spcBef>
                <a:spcPts val="160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3pPr>
            <a:lvl4pPr marL="0" marR="0" lvl="3" indent="0" algn="l" rtl="0">
              <a:lnSpc>
                <a:spcPct val="115000"/>
              </a:lnSpc>
              <a:spcBef>
                <a:spcPts val="160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4pPr>
            <a:lvl5pPr marL="0" marR="0" lvl="4" indent="0" algn="l" rtl="0">
              <a:lnSpc>
                <a:spcPct val="115000"/>
              </a:lnSpc>
              <a:spcBef>
                <a:spcPts val="160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3841" name="Shape 3841"/>
          <p:cNvSpPr txBox="1">
            <a:spLocks noGrp="1"/>
          </p:cNvSpPr>
          <p:nvPr>
            <p:ph type="sldNum" idx="12"/>
          </p:nvPr>
        </p:nvSpPr>
        <p:spPr>
          <a:xfrm>
            <a:off x="8684439" y="4700867"/>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23259646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87.xml><?xml version="1.0" encoding="utf-8"?>
<p:sldLayout xmlns:a="http://schemas.openxmlformats.org/drawingml/2006/main" xmlns:r="http://schemas.openxmlformats.org/officeDocument/2006/relationships" xmlns:p="http://schemas.openxmlformats.org/presentationml/2006/main">
  <p:cSld name="16_Title and two columns">
    <p:spTree>
      <p:nvGrpSpPr>
        <p:cNvPr id="1" name="Shape 3842"/>
        <p:cNvGrpSpPr/>
        <p:nvPr/>
      </p:nvGrpSpPr>
      <p:grpSpPr>
        <a:xfrm>
          <a:off x="0" y="0"/>
          <a:ext cx="0" cy="0"/>
          <a:chOff x="0" y="0"/>
          <a:chExt cx="0" cy="0"/>
        </a:xfrm>
      </p:grpSpPr>
      <p:sp>
        <p:nvSpPr>
          <p:cNvPr id="3843" name="Shape 3843"/>
          <p:cNvSpPr txBox="1">
            <a:spLocks noGrp="1"/>
          </p:cNvSpPr>
          <p:nvPr>
            <p:ph type="title"/>
          </p:nvPr>
        </p:nvSpPr>
        <p:spPr>
          <a:xfrm>
            <a:off x="311693" y="445025"/>
            <a:ext cx="8520600" cy="572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844" name="Shape 3844"/>
          <p:cNvSpPr txBox="1">
            <a:spLocks noGrp="1"/>
          </p:cNvSpPr>
          <p:nvPr>
            <p:ph type="body" idx="1"/>
          </p:nvPr>
        </p:nvSpPr>
        <p:spPr>
          <a:xfrm>
            <a:off x="311693" y="1152475"/>
            <a:ext cx="3999900" cy="3416400"/>
          </a:xfrm>
          <a:prstGeom prst="rect">
            <a:avLst/>
          </a:prstGeom>
          <a:noFill/>
          <a:ln>
            <a:noFill/>
          </a:ln>
        </p:spPr>
        <p:txBody>
          <a:bodyPr lIns="91425" tIns="91425" rIns="91425" bIns="91425" anchor="t" anchorCtr="0"/>
          <a:lstStyle>
            <a:lvl1pPr marL="0" marR="0" lvl="0" indent="0" algn="l" rtl="0">
              <a:lnSpc>
                <a:spcPct val="115000"/>
              </a:lnSpc>
              <a:spcBef>
                <a:spcPts val="1600"/>
              </a:spcBef>
              <a:spcAft>
                <a:spcPts val="0"/>
              </a:spcAft>
              <a:buClr>
                <a:srgbClr val="585858"/>
              </a:buClr>
              <a:buFont typeface="Arial"/>
              <a:buNone/>
              <a:defRPr sz="1400" b="0" i="0" u="none" strike="noStrike" cap="none">
                <a:solidFill>
                  <a:srgbClr val="585858"/>
                </a:solidFill>
                <a:latin typeface="Arial"/>
                <a:ea typeface="Arial"/>
                <a:cs typeface="Arial"/>
                <a:sym typeface="Arial"/>
              </a:defRPr>
            </a:lvl1pPr>
            <a:lvl2pPr marL="0" marR="0" lvl="1" indent="0" algn="l" rtl="0">
              <a:lnSpc>
                <a:spcPct val="115000"/>
              </a:lnSpc>
              <a:spcBef>
                <a:spcPts val="1600"/>
              </a:spcBef>
              <a:spcAft>
                <a:spcPts val="0"/>
              </a:spcAft>
              <a:buClr>
                <a:srgbClr val="585858"/>
              </a:buClr>
              <a:buFont typeface="Arial"/>
              <a:buNone/>
              <a:defRPr sz="1400" b="0" i="0" u="none" strike="noStrike" cap="none">
                <a:solidFill>
                  <a:srgbClr val="585858"/>
                </a:solidFill>
                <a:latin typeface="Arial"/>
                <a:ea typeface="Arial"/>
                <a:cs typeface="Arial"/>
                <a:sym typeface="Arial"/>
              </a:defRPr>
            </a:lvl2pPr>
            <a:lvl3pPr marL="0" marR="0" lvl="2" indent="0" algn="l" rtl="0">
              <a:lnSpc>
                <a:spcPct val="115000"/>
              </a:lnSpc>
              <a:spcBef>
                <a:spcPts val="1600"/>
              </a:spcBef>
              <a:spcAft>
                <a:spcPts val="0"/>
              </a:spcAft>
              <a:buClr>
                <a:srgbClr val="585858"/>
              </a:buClr>
              <a:buFont typeface="Arial"/>
              <a:buNone/>
              <a:defRPr sz="1400" b="0" i="0" u="none" strike="noStrike" cap="none">
                <a:solidFill>
                  <a:srgbClr val="585858"/>
                </a:solidFill>
                <a:latin typeface="Arial"/>
                <a:ea typeface="Arial"/>
                <a:cs typeface="Arial"/>
                <a:sym typeface="Arial"/>
              </a:defRPr>
            </a:lvl3pPr>
            <a:lvl4pPr marL="0" marR="0" lvl="3" indent="0" algn="l" rtl="0">
              <a:lnSpc>
                <a:spcPct val="115000"/>
              </a:lnSpc>
              <a:spcBef>
                <a:spcPts val="1600"/>
              </a:spcBef>
              <a:spcAft>
                <a:spcPts val="0"/>
              </a:spcAft>
              <a:buClr>
                <a:srgbClr val="585858"/>
              </a:buClr>
              <a:buFont typeface="Arial"/>
              <a:buNone/>
              <a:defRPr sz="1400" b="0" i="0" u="none" strike="noStrike" cap="none">
                <a:solidFill>
                  <a:srgbClr val="585858"/>
                </a:solidFill>
                <a:latin typeface="Arial"/>
                <a:ea typeface="Arial"/>
                <a:cs typeface="Arial"/>
                <a:sym typeface="Arial"/>
              </a:defRPr>
            </a:lvl4pPr>
            <a:lvl5pPr marL="0" marR="0" lvl="4" indent="0" algn="l" rtl="0">
              <a:lnSpc>
                <a:spcPct val="115000"/>
              </a:lnSpc>
              <a:spcBef>
                <a:spcPts val="1600"/>
              </a:spcBef>
              <a:spcAft>
                <a:spcPts val="0"/>
              </a:spcAft>
              <a:buClr>
                <a:srgbClr val="585858"/>
              </a:buClr>
              <a:buFont typeface="Arial"/>
              <a:buNone/>
              <a:defRPr sz="14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3845" name="Shape 3845"/>
          <p:cNvSpPr txBox="1">
            <a:spLocks noGrp="1"/>
          </p:cNvSpPr>
          <p:nvPr>
            <p:ph type="body" idx="2"/>
          </p:nvPr>
        </p:nvSpPr>
        <p:spPr>
          <a:xfrm>
            <a:off x="4832398" y="1152475"/>
            <a:ext cx="3999899" cy="3416400"/>
          </a:xfrm>
          <a:prstGeom prst="rect">
            <a:avLst/>
          </a:prstGeom>
          <a:noFill/>
          <a:ln>
            <a:noFill/>
          </a:ln>
        </p:spPr>
        <p:txBody>
          <a:bodyPr lIns="91425" tIns="91425" rIns="91425" bIns="91425" anchor="t" anchorCtr="0"/>
          <a:lstStyle>
            <a:lvl1pPr marL="0" marR="0" lvl="0"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1pPr>
            <a:lvl2pPr marL="0" marR="0" lvl="1"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2pPr>
            <a:lvl3pPr marL="0" marR="0" lvl="2"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3pPr>
            <a:lvl4pPr marL="0" marR="0" lvl="3"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4pPr>
            <a:lvl5pPr marL="0" marR="0" lvl="4"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3846" name="Shape 3846"/>
          <p:cNvSpPr txBox="1">
            <a:spLocks noGrp="1"/>
          </p:cNvSpPr>
          <p:nvPr>
            <p:ph type="sldNum" idx="12"/>
          </p:nvPr>
        </p:nvSpPr>
        <p:spPr>
          <a:xfrm>
            <a:off x="8684439" y="4700867"/>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20694776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88.xml><?xml version="1.0" encoding="utf-8"?>
<p:sldLayout xmlns:a="http://schemas.openxmlformats.org/drawingml/2006/main" xmlns:r="http://schemas.openxmlformats.org/officeDocument/2006/relationships" xmlns:p="http://schemas.openxmlformats.org/presentationml/2006/main">
  <p:cSld name="16_One column text">
    <p:spTree>
      <p:nvGrpSpPr>
        <p:cNvPr id="1" name="Shape 3847"/>
        <p:cNvGrpSpPr/>
        <p:nvPr/>
      </p:nvGrpSpPr>
      <p:grpSpPr>
        <a:xfrm>
          <a:off x="0" y="0"/>
          <a:ext cx="0" cy="0"/>
          <a:chOff x="0" y="0"/>
          <a:chExt cx="0" cy="0"/>
        </a:xfrm>
      </p:grpSpPr>
      <p:sp>
        <p:nvSpPr>
          <p:cNvPr id="3848" name="Shape 3848"/>
          <p:cNvSpPr txBox="1">
            <a:spLocks noGrp="1"/>
          </p:cNvSpPr>
          <p:nvPr>
            <p:ph type="title"/>
          </p:nvPr>
        </p:nvSpPr>
        <p:spPr>
          <a:xfrm>
            <a:off x="311693" y="555600"/>
            <a:ext cx="2808000" cy="7557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000000"/>
              </a:buClr>
              <a:buFont typeface="Arial"/>
              <a:buNone/>
              <a:defRPr sz="2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849" name="Shape 3849"/>
          <p:cNvSpPr txBox="1">
            <a:spLocks noGrp="1"/>
          </p:cNvSpPr>
          <p:nvPr>
            <p:ph type="body" idx="1"/>
          </p:nvPr>
        </p:nvSpPr>
        <p:spPr>
          <a:xfrm>
            <a:off x="311693" y="1389598"/>
            <a:ext cx="2808000" cy="3179400"/>
          </a:xfrm>
          <a:prstGeom prst="rect">
            <a:avLst/>
          </a:prstGeom>
          <a:noFill/>
          <a:ln>
            <a:noFill/>
          </a:ln>
        </p:spPr>
        <p:txBody>
          <a:bodyPr lIns="91425" tIns="91425" rIns="91425" bIns="91425" anchor="t" anchorCtr="0"/>
          <a:lstStyle>
            <a:lvl1pPr marL="0" marR="0" lvl="0" indent="0" algn="l" rtl="0">
              <a:lnSpc>
                <a:spcPct val="115000"/>
              </a:lnSpc>
              <a:spcBef>
                <a:spcPts val="1600"/>
              </a:spcBef>
              <a:spcAft>
                <a:spcPts val="0"/>
              </a:spcAft>
              <a:buClr>
                <a:srgbClr val="585858"/>
              </a:buClr>
              <a:buFont typeface="Arial"/>
              <a:buNone/>
              <a:defRPr sz="1200" b="0" i="0" u="none" strike="noStrike" cap="none">
                <a:solidFill>
                  <a:srgbClr val="585858"/>
                </a:solidFill>
                <a:latin typeface="Arial"/>
                <a:ea typeface="Arial"/>
                <a:cs typeface="Arial"/>
                <a:sym typeface="Arial"/>
              </a:defRPr>
            </a:lvl1pPr>
            <a:lvl2pPr marL="0" marR="0" lvl="1" indent="0" algn="l" rtl="0">
              <a:lnSpc>
                <a:spcPct val="115000"/>
              </a:lnSpc>
              <a:spcBef>
                <a:spcPts val="1600"/>
              </a:spcBef>
              <a:spcAft>
                <a:spcPts val="0"/>
              </a:spcAft>
              <a:buClr>
                <a:srgbClr val="585858"/>
              </a:buClr>
              <a:buFont typeface="Arial"/>
              <a:buNone/>
              <a:defRPr sz="1200" b="0" i="0" u="none" strike="noStrike" cap="none">
                <a:solidFill>
                  <a:srgbClr val="585858"/>
                </a:solidFill>
                <a:latin typeface="Arial"/>
                <a:ea typeface="Arial"/>
                <a:cs typeface="Arial"/>
                <a:sym typeface="Arial"/>
              </a:defRPr>
            </a:lvl2pPr>
            <a:lvl3pPr marL="0" marR="0" lvl="2" indent="0" algn="l" rtl="0">
              <a:lnSpc>
                <a:spcPct val="115000"/>
              </a:lnSpc>
              <a:spcBef>
                <a:spcPts val="1600"/>
              </a:spcBef>
              <a:spcAft>
                <a:spcPts val="0"/>
              </a:spcAft>
              <a:buClr>
                <a:srgbClr val="585858"/>
              </a:buClr>
              <a:buFont typeface="Arial"/>
              <a:buNone/>
              <a:defRPr sz="1200" b="0" i="0" u="none" strike="noStrike" cap="none">
                <a:solidFill>
                  <a:srgbClr val="585858"/>
                </a:solidFill>
                <a:latin typeface="Arial"/>
                <a:ea typeface="Arial"/>
                <a:cs typeface="Arial"/>
                <a:sym typeface="Arial"/>
              </a:defRPr>
            </a:lvl3pPr>
            <a:lvl4pPr marL="0" marR="0" lvl="3" indent="0" algn="l" rtl="0">
              <a:lnSpc>
                <a:spcPct val="115000"/>
              </a:lnSpc>
              <a:spcBef>
                <a:spcPts val="1600"/>
              </a:spcBef>
              <a:spcAft>
                <a:spcPts val="0"/>
              </a:spcAft>
              <a:buClr>
                <a:srgbClr val="585858"/>
              </a:buClr>
              <a:buFont typeface="Arial"/>
              <a:buNone/>
              <a:defRPr sz="1200" b="0" i="0" u="none" strike="noStrike" cap="none">
                <a:solidFill>
                  <a:srgbClr val="585858"/>
                </a:solidFill>
                <a:latin typeface="Arial"/>
                <a:ea typeface="Arial"/>
                <a:cs typeface="Arial"/>
                <a:sym typeface="Arial"/>
              </a:defRPr>
            </a:lvl4pPr>
            <a:lvl5pPr marL="0" marR="0" lvl="4" indent="0" algn="l" rtl="0">
              <a:lnSpc>
                <a:spcPct val="115000"/>
              </a:lnSpc>
              <a:spcBef>
                <a:spcPts val="1600"/>
              </a:spcBef>
              <a:spcAft>
                <a:spcPts val="0"/>
              </a:spcAft>
              <a:buClr>
                <a:srgbClr val="585858"/>
              </a:buClr>
              <a:buFont typeface="Arial"/>
              <a:buNone/>
              <a:defRPr sz="12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3850" name="Shape 3850"/>
          <p:cNvSpPr txBox="1">
            <a:spLocks noGrp="1"/>
          </p:cNvSpPr>
          <p:nvPr>
            <p:ph type="sldNum" idx="12"/>
          </p:nvPr>
        </p:nvSpPr>
        <p:spPr>
          <a:xfrm>
            <a:off x="8684439" y="4700867"/>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10171351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89.xml><?xml version="1.0" encoding="utf-8"?>
<p:sldLayout xmlns:a="http://schemas.openxmlformats.org/drawingml/2006/main" xmlns:r="http://schemas.openxmlformats.org/officeDocument/2006/relationships" xmlns:p="http://schemas.openxmlformats.org/presentationml/2006/main">
  <p:cSld name="16_Main point">
    <p:spTree>
      <p:nvGrpSpPr>
        <p:cNvPr id="1" name="Shape 3851"/>
        <p:cNvGrpSpPr/>
        <p:nvPr/>
      </p:nvGrpSpPr>
      <p:grpSpPr>
        <a:xfrm>
          <a:off x="0" y="0"/>
          <a:ext cx="0" cy="0"/>
          <a:chOff x="0" y="0"/>
          <a:chExt cx="0" cy="0"/>
        </a:xfrm>
      </p:grpSpPr>
      <p:sp>
        <p:nvSpPr>
          <p:cNvPr id="3852" name="Shape 3852"/>
          <p:cNvSpPr txBox="1">
            <a:spLocks noGrp="1"/>
          </p:cNvSpPr>
          <p:nvPr>
            <p:ph type="title"/>
          </p:nvPr>
        </p:nvSpPr>
        <p:spPr>
          <a:xfrm>
            <a:off x="490250" y="450145"/>
            <a:ext cx="6367800" cy="40908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000000"/>
              </a:buClr>
              <a:buFont typeface="Arial"/>
              <a:buNone/>
              <a:defRPr sz="48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853" name="Shape 3853"/>
          <p:cNvSpPr txBox="1">
            <a:spLocks noGrp="1"/>
          </p:cNvSpPr>
          <p:nvPr>
            <p:ph type="sldNum" idx="12"/>
          </p:nvPr>
        </p:nvSpPr>
        <p:spPr>
          <a:xfrm>
            <a:off x="8684439" y="4700867"/>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31263815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cSld name="Dark Blank">
    <p:bg>
      <p:bgPr>
        <a:solidFill>
          <a:schemeClr val="dk1"/>
        </a:solidFill>
        <a:effectLst/>
      </p:bgPr>
    </p:bg>
    <p:spTree>
      <p:nvGrpSpPr>
        <p:cNvPr id="1" name="Shape 1402"/>
        <p:cNvGrpSpPr/>
        <p:nvPr/>
      </p:nvGrpSpPr>
      <p:grpSpPr>
        <a:xfrm>
          <a:off x="0" y="0"/>
          <a:ext cx="0" cy="0"/>
          <a:chOff x="0" y="0"/>
          <a:chExt cx="0" cy="0"/>
        </a:xfrm>
      </p:grpSpPr>
      <p:pic>
        <p:nvPicPr>
          <p:cNvPr id="1403" name="Shape 1403" descr="Pivotal White RGB.eps"/>
          <p:cNvPicPr preferRelativeResize="0"/>
          <p:nvPr/>
        </p:nvPicPr>
        <p:blipFill rotWithShape="1">
          <a:blip r:embed="rId2">
            <a:alphaModFix/>
          </a:blip>
          <a:srcRect l="10376" t="14301" r="10597" b="6377"/>
          <a:stretch/>
        </p:blipFill>
        <p:spPr>
          <a:xfrm>
            <a:off x="0" y="4793225"/>
            <a:ext cx="891600" cy="350400"/>
          </a:xfrm>
          <a:prstGeom prst="rect">
            <a:avLst/>
          </a:prstGeom>
          <a:noFill/>
          <a:ln>
            <a:noFill/>
          </a:ln>
        </p:spPr>
      </p:pic>
    </p:spTree>
    <p:extLst>
      <p:ext uri="{BB962C8B-B14F-4D97-AF65-F5344CB8AC3E}">
        <p14:creationId xmlns:p14="http://schemas.microsoft.com/office/powerpoint/2010/main" val="31311746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90.xml><?xml version="1.0" encoding="utf-8"?>
<p:sldLayout xmlns:a="http://schemas.openxmlformats.org/drawingml/2006/main" xmlns:r="http://schemas.openxmlformats.org/officeDocument/2006/relationships" xmlns:p="http://schemas.openxmlformats.org/presentationml/2006/main">
  <p:cSld name="16_Section title and description">
    <p:spTree>
      <p:nvGrpSpPr>
        <p:cNvPr id="1" name="Shape 3854"/>
        <p:cNvGrpSpPr/>
        <p:nvPr/>
      </p:nvGrpSpPr>
      <p:grpSpPr>
        <a:xfrm>
          <a:off x="0" y="0"/>
          <a:ext cx="0" cy="0"/>
          <a:chOff x="0" y="0"/>
          <a:chExt cx="0" cy="0"/>
        </a:xfrm>
      </p:grpSpPr>
      <p:sp>
        <p:nvSpPr>
          <p:cNvPr id="3855" name="Shape 3855"/>
          <p:cNvSpPr/>
          <p:nvPr/>
        </p:nvSpPr>
        <p:spPr>
          <a:xfrm>
            <a:off x="4572000" y="-125"/>
            <a:ext cx="4572000" cy="5143500"/>
          </a:xfrm>
          <a:prstGeom prst="rect">
            <a:avLst/>
          </a:prstGeom>
          <a:solidFill>
            <a:srgbClr val="EEEEEE"/>
          </a:solidFill>
          <a:ln>
            <a:noFill/>
          </a:ln>
        </p:spPr>
        <p:txBody>
          <a:bodyPr lIns="45700" tIns="45700" rIns="45700" bIns="45700" anchor="ctr" anchorCtr="0">
            <a:noAutofit/>
          </a:bodyPr>
          <a:lstStyle/>
          <a:p>
            <a:endParaRPr/>
          </a:p>
        </p:txBody>
      </p:sp>
      <p:sp>
        <p:nvSpPr>
          <p:cNvPr id="3856" name="Shape 3856"/>
          <p:cNvSpPr txBox="1">
            <a:spLocks noGrp="1"/>
          </p:cNvSpPr>
          <p:nvPr>
            <p:ph type="title"/>
          </p:nvPr>
        </p:nvSpPr>
        <p:spPr>
          <a:xfrm>
            <a:off x="265500" y="1233175"/>
            <a:ext cx="4045200" cy="14823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rgbClr val="000000"/>
              </a:buClr>
              <a:buFont typeface="Arial"/>
              <a:buNone/>
              <a:defRPr sz="42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857" name="Shape 3857"/>
          <p:cNvSpPr txBox="1">
            <a:spLocks noGrp="1"/>
          </p:cNvSpPr>
          <p:nvPr>
            <p:ph type="body" idx="1"/>
          </p:nvPr>
        </p:nvSpPr>
        <p:spPr>
          <a:xfrm>
            <a:off x="265500" y="2803075"/>
            <a:ext cx="4045200" cy="1235100"/>
          </a:xfrm>
          <a:prstGeom prst="rect">
            <a:avLst/>
          </a:prstGeom>
          <a:noFill/>
          <a:ln>
            <a:noFill/>
          </a:ln>
        </p:spPr>
        <p:txBody>
          <a:bodyPr lIns="91425" tIns="91425" rIns="91425" bIns="91425" anchor="t" anchorCtr="0"/>
          <a:lstStyle>
            <a:lvl1pPr marL="0" marR="0" lvl="0" indent="0" algn="ctr" rtl="0">
              <a:lnSpc>
                <a:spcPct val="100000"/>
              </a:lnSpc>
              <a:spcBef>
                <a:spcPts val="0"/>
              </a:spcBef>
              <a:spcAft>
                <a:spcPts val="0"/>
              </a:spcAft>
              <a:buClr>
                <a:srgbClr val="585858"/>
              </a:buClr>
              <a:buFont typeface="Arial"/>
              <a:buNone/>
              <a:defRPr sz="2100" b="0" i="0" u="none" strike="noStrike" cap="none">
                <a:solidFill>
                  <a:srgbClr val="585858"/>
                </a:solidFill>
                <a:latin typeface="Arial"/>
                <a:ea typeface="Arial"/>
                <a:cs typeface="Arial"/>
                <a:sym typeface="Arial"/>
              </a:defRPr>
            </a:lvl1pPr>
            <a:lvl2pPr marL="0" marR="0" lvl="1" indent="0" algn="ctr" rtl="0">
              <a:lnSpc>
                <a:spcPct val="100000"/>
              </a:lnSpc>
              <a:spcBef>
                <a:spcPts val="0"/>
              </a:spcBef>
              <a:spcAft>
                <a:spcPts val="0"/>
              </a:spcAft>
              <a:buClr>
                <a:srgbClr val="585858"/>
              </a:buClr>
              <a:buFont typeface="Arial"/>
              <a:buNone/>
              <a:defRPr sz="2100" b="0" i="0" u="none" strike="noStrike" cap="none">
                <a:solidFill>
                  <a:srgbClr val="585858"/>
                </a:solidFill>
                <a:latin typeface="Arial"/>
                <a:ea typeface="Arial"/>
                <a:cs typeface="Arial"/>
                <a:sym typeface="Arial"/>
              </a:defRPr>
            </a:lvl2pPr>
            <a:lvl3pPr marL="0" marR="0" lvl="2" indent="0" algn="ctr" rtl="0">
              <a:lnSpc>
                <a:spcPct val="100000"/>
              </a:lnSpc>
              <a:spcBef>
                <a:spcPts val="0"/>
              </a:spcBef>
              <a:spcAft>
                <a:spcPts val="0"/>
              </a:spcAft>
              <a:buClr>
                <a:srgbClr val="585858"/>
              </a:buClr>
              <a:buFont typeface="Arial"/>
              <a:buNone/>
              <a:defRPr sz="2100" b="0" i="0" u="none" strike="noStrike" cap="none">
                <a:solidFill>
                  <a:srgbClr val="585858"/>
                </a:solidFill>
                <a:latin typeface="Arial"/>
                <a:ea typeface="Arial"/>
                <a:cs typeface="Arial"/>
                <a:sym typeface="Arial"/>
              </a:defRPr>
            </a:lvl3pPr>
            <a:lvl4pPr marL="0" marR="0" lvl="3" indent="0" algn="ctr" rtl="0">
              <a:lnSpc>
                <a:spcPct val="100000"/>
              </a:lnSpc>
              <a:spcBef>
                <a:spcPts val="0"/>
              </a:spcBef>
              <a:spcAft>
                <a:spcPts val="0"/>
              </a:spcAft>
              <a:buClr>
                <a:srgbClr val="585858"/>
              </a:buClr>
              <a:buFont typeface="Arial"/>
              <a:buNone/>
              <a:defRPr sz="2100" b="0" i="0" u="none" strike="noStrike" cap="none">
                <a:solidFill>
                  <a:srgbClr val="585858"/>
                </a:solidFill>
                <a:latin typeface="Arial"/>
                <a:ea typeface="Arial"/>
                <a:cs typeface="Arial"/>
                <a:sym typeface="Arial"/>
              </a:defRPr>
            </a:lvl4pPr>
            <a:lvl5pPr marL="0" marR="0" lvl="4" indent="0" algn="ctr" rtl="0">
              <a:lnSpc>
                <a:spcPct val="100000"/>
              </a:lnSpc>
              <a:spcBef>
                <a:spcPts val="0"/>
              </a:spcBef>
              <a:spcAft>
                <a:spcPts val="0"/>
              </a:spcAft>
              <a:buClr>
                <a:srgbClr val="585858"/>
              </a:buClr>
              <a:buFont typeface="Arial"/>
              <a:buNone/>
              <a:defRPr sz="21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3858" name="Shape 3858"/>
          <p:cNvSpPr txBox="1">
            <a:spLocks noGrp="1"/>
          </p:cNvSpPr>
          <p:nvPr>
            <p:ph type="body" idx="2"/>
          </p:nvPr>
        </p:nvSpPr>
        <p:spPr>
          <a:xfrm>
            <a:off x="4939500" y="724074"/>
            <a:ext cx="3837000" cy="3695100"/>
          </a:xfrm>
          <a:prstGeom prst="rect">
            <a:avLst/>
          </a:prstGeom>
          <a:noFill/>
          <a:ln>
            <a:noFill/>
          </a:ln>
        </p:spPr>
        <p:txBody>
          <a:bodyPr lIns="91425" tIns="91425" rIns="91425" bIns="91425" anchor="ctr" anchorCtr="0"/>
          <a:lstStyle>
            <a:lvl1pPr marL="0" marR="0" lvl="0"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1pPr>
            <a:lvl2pPr marL="0" marR="0" lvl="1"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2pPr>
            <a:lvl3pPr marL="0" marR="0" lvl="2"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3pPr>
            <a:lvl4pPr marL="0" marR="0" lvl="3"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4pPr>
            <a:lvl5pPr marL="0" marR="0" lvl="4"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3859" name="Shape 3859"/>
          <p:cNvSpPr txBox="1">
            <a:spLocks noGrp="1"/>
          </p:cNvSpPr>
          <p:nvPr>
            <p:ph type="sldNum" idx="12"/>
          </p:nvPr>
        </p:nvSpPr>
        <p:spPr>
          <a:xfrm>
            <a:off x="8684439" y="4700867"/>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28188207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91.xml><?xml version="1.0" encoding="utf-8"?>
<p:sldLayout xmlns:a="http://schemas.openxmlformats.org/drawingml/2006/main" xmlns:r="http://schemas.openxmlformats.org/officeDocument/2006/relationships" xmlns:p="http://schemas.openxmlformats.org/presentationml/2006/main">
  <p:cSld name="16_Caption">
    <p:spTree>
      <p:nvGrpSpPr>
        <p:cNvPr id="1" name="Shape 3860"/>
        <p:cNvGrpSpPr/>
        <p:nvPr/>
      </p:nvGrpSpPr>
      <p:grpSpPr>
        <a:xfrm>
          <a:off x="0" y="0"/>
          <a:ext cx="0" cy="0"/>
          <a:chOff x="0" y="0"/>
          <a:chExt cx="0" cy="0"/>
        </a:xfrm>
      </p:grpSpPr>
      <p:sp>
        <p:nvSpPr>
          <p:cNvPr id="3861" name="Shape 3861"/>
          <p:cNvSpPr txBox="1">
            <a:spLocks noGrp="1"/>
          </p:cNvSpPr>
          <p:nvPr>
            <p:ph type="body" idx="1"/>
          </p:nvPr>
        </p:nvSpPr>
        <p:spPr>
          <a:xfrm>
            <a:off x="311693" y="4230575"/>
            <a:ext cx="5998800" cy="6051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1pPr>
            <a:lvl2pPr marL="0" marR="0" lvl="1" indent="0" algn="l" rtl="0">
              <a:lnSpc>
                <a:spcPct val="100000"/>
              </a:lnSpc>
              <a:spcBef>
                <a:spcPts val="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2pPr>
            <a:lvl3pPr marL="0" marR="0" lvl="2" indent="0" algn="l" rtl="0">
              <a:lnSpc>
                <a:spcPct val="100000"/>
              </a:lnSpc>
              <a:spcBef>
                <a:spcPts val="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3pPr>
            <a:lvl4pPr marL="0" marR="0" lvl="3" indent="0" algn="l" rtl="0">
              <a:lnSpc>
                <a:spcPct val="100000"/>
              </a:lnSpc>
              <a:spcBef>
                <a:spcPts val="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4pPr>
            <a:lvl5pPr marL="0" marR="0" lvl="4" indent="0" algn="l" rtl="0">
              <a:lnSpc>
                <a:spcPct val="100000"/>
              </a:lnSpc>
              <a:spcBef>
                <a:spcPts val="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3862" name="Shape 3862"/>
          <p:cNvSpPr txBox="1">
            <a:spLocks noGrp="1"/>
          </p:cNvSpPr>
          <p:nvPr>
            <p:ph type="sldNum" idx="12"/>
          </p:nvPr>
        </p:nvSpPr>
        <p:spPr>
          <a:xfrm>
            <a:off x="8684439" y="4700867"/>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14131877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92.xml><?xml version="1.0" encoding="utf-8"?>
<p:sldLayout xmlns:a="http://schemas.openxmlformats.org/drawingml/2006/main" xmlns:r="http://schemas.openxmlformats.org/officeDocument/2006/relationships" xmlns:p="http://schemas.openxmlformats.org/presentationml/2006/main">
  <p:cSld name="16_Big number">
    <p:spTree>
      <p:nvGrpSpPr>
        <p:cNvPr id="1" name="Shape 3863"/>
        <p:cNvGrpSpPr/>
        <p:nvPr/>
      </p:nvGrpSpPr>
      <p:grpSpPr>
        <a:xfrm>
          <a:off x="0" y="0"/>
          <a:ext cx="0" cy="0"/>
          <a:chOff x="0" y="0"/>
          <a:chExt cx="0" cy="0"/>
        </a:xfrm>
      </p:grpSpPr>
      <p:sp>
        <p:nvSpPr>
          <p:cNvPr id="3864" name="Shape 3864"/>
          <p:cNvSpPr txBox="1">
            <a:spLocks noGrp="1"/>
          </p:cNvSpPr>
          <p:nvPr>
            <p:ph type="title"/>
          </p:nvPr>
        </p:nvSpPr>
        <p:spPr>
          <a:xfrm>
            <a:off x="311693" y="1106125"/>
            <a:ext cx="8520600" cy="19635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rgbClr val="000000"/>
              </a:buClr>
              <a:buFont typeface="Arial"/>
              <a:buNone/>
              <a:defRPr sz="120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865" name="Shape 3865"/>
          <p:cNvSpPr txBox="1">
            <a:spLocks noGrp="1"/>
          </p:cNvSpPr>
          <p:nvPr>
            <p:ph type="body" idx="1"/>
          </p:nvPr>
        </p:nvSpPr>
        <p:spPr>
          <a:xfrm>
            <a:off x="311693" y="3152225"/>
            <a:ext cx="8520600" cy="1300800"/>
          </a:xfrm>
          <a:prstGeom prst="rect">
            <a:avLst/>
          </a:prstGeom>
          <a:noFill/>
          <a:ln>
            <a:noFill/>
          </a:ln>
        </p:spPr>
        <p:txBody>
          <a:bodyPr lIns="91425" tIns="91425" rIns="91425" bIns="91425" anchor="t" anchorCtr="0"/>
          <a:lstStyle>
            <a:lvl1pPr marL="0" marR="0" lvl="0" indent="0" algn="ctr" rtl="0">
              <a:lnSpc>
                <a:spcPct val="115000"/>
              </a:lnSpc>
              <a:spcBef>
                <a:spcPts val="160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1pPr>
            <a:lvl2pPr marL="0" marR="0" lvl="1" indent="0" algn="ctr" rtl="0">
              <a:lnSpc>
                <a:spcPct val="115000"/>
              </a:lnSpc>
              <a:spcBef>
                <a:spcPts val="160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2pPr>
            <a:lvl3pPr marL="0" marR="0" lvl="2" indent="0" algn="ctr" rtl="0">
              <a:lnSpc>
                <a:spcPct val="115000"/>
              </a:lnSpc>
              <a:spcBef>
                <a:spcPts val="160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3pPr>
            <a:lvl4pPr marL="0" marR="0" lvl="3" indent="0" algn="ctr" rtl="0">
              <a:lnSpc>
                <a:spcPct val="115000"/>
              </a:lnSpc>
              <a:spcBef>
                <a:spcPts val="160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4pPr>
            <a:lvl5pPr marL="0" marR="0" lvl="4" indent="0" algn="ctr" rtl="0">
              <a:lnSpc>
                <a:spcPct val="115000"/>
              </a:lnSpc>
              <a:spcBef>
                <a:spcPts val="160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3866" name="Shape 3866"/>
          <p:cNvSpPr txBox="1">
            <a:spLocks noGrp="1"/>
          </p:cNvSpPr>
          <p:nvPr>
            <p:ph type="sldNum" idx="12"/>
          </p:nvPr>
        </p:nvSpPr>
        <p:spPr>
          <a:xfrm>
            <a:off x="8684439" y="4700867"/>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28342988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93.xml><?xml version="1.0" encoding="utf-8"?>
<p:sldLayout xmlns:a="http://schemas.openxmlformats.org/drawingml/2006/main" xmlns:r="http://schemas.openxmlformats.org/officeDocument/2006/relationships" xmlns:p="http://schemas.openxmlformats.org/presentationml/2006/main">
  <p:cSld name="96_Blank">
    <p:spTree>
      <p:nvGrpSpPr>
        <p:cNvPr id="1" name="Shape 3867"/>
        <p:cNvGrpSpPr/>
        <p:nvPr/>
      </p:nvGrpSpPr>
      <p:grpSpPr>
        <a:xfrm>
          <a:off x="0" y="0"/>
          <a:ext cx="0" cy="0"/>
          <a:chOff x="0" y="0"/>
          <a:chExt cx="0" cy="0"/>
        </a:xfrm>
      </p:grpSpPr>
      <p:sp>
        <p:nvSpPr>
          <p:cNvPr id="3868" name="Shape 3868"/>
          <p:cNvSpPr txBox="1">
            <a:spLocks noGrp="1"/>
          </p:cNvSpPr>
          <p:nvPr>
            <p:ph type="sldNum" idx="12"/>
          </p:nvPr>
        </p:nvSpPr>
        <p:spPr>
          <a:xfrm>
            <a:off x="8684439" y="4700867"/>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31374084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94.xml><?xml version="1.0" encoding="utf-8"?>
<p:sldLayout xmlns:a="http://schemas.openxmlformats.org/drawingml/2006/main" xmlns:r="http://schemas.openxmlformats.org/officeDocument/2006/relationships" xmlns:p="http://schemas.openxmlformats.org/presentationml/2006/main">
  <p:cSld name="16_Intro">
    <p:spTree>
      <p:nvGrpSpPr>
        <p:cNvPr id="1" name="Shape 3869"/>
        <p:cNvGrpSpPr/>
        <p:nvPr/>
      </p:nvGrpSpPr>
      <p:grpSpPr>
        <a:xfrm>
          <a:off x="0" y="0"/>
          <a:ext cx="0" cy="0"/>
          <a:chOff x="0" y="0"/>
          <a:chExt cx="0" cy="0"/>
        </a:xfrm>
      </p:grpSpPr>
      <p:sp>
        <p:nvSpPr>
          <p:cNvPr id="3870" name="Shape 3870"/>
          <p:cNvSpPr/>
          <p:nvPr/>
        </p:nvSpPr>
        <p:spPr>
          <a:xfrm>
            <a:off x="0" y="0"/>
            <a:ext cx="3048000" cy="5143500"/>
          </a:xfrm>
          <a:prstGeom prst="rect">
            <a:avLst/>
          </a:prstGeom>
          <a:solidFill>
            <a:srgbClr val="1AB9A5"/>
          </a:solidFill>
          <a:ln>
            <a:noFill/>
          </a:ln>
        </p:spPr>
        <p:txBody>
          <a:bodyPr lIns="45700" tIns="45700" rIns="45700" bIns="45700" anchor="ctr" anchorCtr="0">
            <a:noAutofit/>
          </a:bodyPr>
          <a:lstStyle/>
          <a:p>
            <a:endParaRPr/>
          </a:p>
        </p:txBody>
      </p:sp>
      <p:pic>
        <p:nvPicPr>
          <p:cNvPr id="3871" name="Shape 3871" descr="Shape 1874"/>
          <p:cNvPicPr preferRelativeResize="0"/>
          <p:nvPr/>
        </p:nvPicPr>
        <p:blipFill rotWithShape="1">
          <a:blip r:embed="rId2">
            <a:alphaModFix/>
          </a:blip>
          <a:srcRect l="10376" t="14302" r="10597" b="6369"/>
          <a:stretch/>
        </p:blipFill>
        <p:spPr>
          <a:xfrm>
            <a:off x="0" y="4793219"/>
            <a:ext cx="891600" cy="350400"/>
          </a:xfrm>
          <a:prstGeom prst="rect">
            <a:avLst/>
          </a:prstGeom>
          <a:noFill/>
          <a:ln>
            <a:noFill/>
          </a:ln>
        </p:spPr>
      </p:pic>
      <p:cxnSp>
        <p:nvCxnSpPr>
          <p:cNvPr id="3872" name="Shape 3872"/>
          <p:cNvCxnSpPr/>
          <p:nvPr/>
        </p:nvCxnSpPr>
        <p:spPr>
          <a:xfrm>
            <a:off x="301136" y="2126465"/>
            <a:ext cx="738900" cy="0"/>
          </a:xfrm>
          <a:prstGeom prst="straightConnector1">
            <a:avLst/>
          </a:prstGeom>
          <a:noFill/>
          <a:ln w="38100" cap="flat" cmpd="sng">
            <a:solidFill>
              <a:srgbClr val="00253E"/>
            </a:solidFill>
            <a:prstDash val="solid"/>
            <a:round/>
            <a:headEnd type="none" w="med" len="med"/>
            <a:tailEnd type="none" w="med" len="med"/>
          </a:ln>
        </p:spPr>
      </p:cxnSp>
      <p:sp>
        <p:nvSpPr>
          <p:cNvPr id="3873" name="Shape 3873"/>
          <p:cNvSpPr txBox="1">
            <a:spLocks noGrp="1"/>
          </p:cNvSpPr>
          <p:nvPr>
            <p:ph type="title"/>
          </p:nvPr>
        </p:nvSpPr>
        <p:spPr>
          <a:xfrm>
            <a:off x="220475" y="449002"/>
            <a:ext cx="2751300" cy="15744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00253E"/>
              </a:buClr>
              <a:buFont typeface="Arial"/>
              <a:buNone/>
              <a:defRPr sz="2500" b="1" i="0" u="none" strike="noStrike" cap="none">
                <a:solidFill>
                  <a:srgbClr val="00253E"/>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cxnSp>
        <p:nvCxnSpPr>
          <p:cNvPr id="3874" name="Shape 3874"/>
          <p:cNvCxnSpPr/>
          <p:nvPr/>
        </p:nvCxnSpPr>
        <p:spPr>
          <a:xfrm>
            <a:off x="3040955" y="-214527"/>
            <a:ext cx="0" cy="119700"/>
          </a:xfrm>
          <a:prstGeom prst="straightConnector1">
            <a:avLst/>
          </a:prstGeom>
          <a:noFill/>
          <a:ln w="9525" cap="flat" cmpd="sng">
            <a:solidFill>
              <a:srgbClr val="FFFFFF"/>
            </a:solidFill>
            <a:prstDash val="solid"/>
            <a:round/>
            <a:headEnd type="none" w="med" len="med"/>
            <a:tailEnd type="none" w="med" len="med"/>
          </a:ln>
        </p:spPr>
      </p:cxnSp>
      <p:sp>
        <p:nvSpPr>
          <p:cNvPr id="3875" name="Shape 3875"/>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41503150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95.xml><?xml version="1.0" encoding="utf-8"?>
<p:sldLayout xmlns:a="http://schemas.openxmlformats.org/drawingml/2006/main" xmlns:r="http://schemas.openxmlformats.org/officeDocument/2006/relationships" xmlns:p="http://schemas.openxmlformats.org/presentationml/2006/main">
  <p:cSld name="16_Body w/ Support">
    <p:spTree>
      <p:nvGrpSpPr>
        <p:cNvPr id="1" name="Shape 3876"/>
        <p:cNvGrpSpPr/>
        <p:nvPr/>
      </p:nvGrpSpPr>
      <p:grpSpPr>
        <a:xfrm>
          <a:off x="0" y="0"/>
          <a:ext cx="0" cy="0"/>
          <a:chOff x="0" y="0"/>
          <a:chExt cx="0" cy="0"/>
        </a:xfrm>
      </p:grpSpPr>
      <p:pic>
        <p:nvPicPr>
          <p:cNvPr id="3877" name="Shape 3877" descr="Shape 1880"/>
          <p:cNvPicPr preferRelativeResize="0"/>
          <p:nvPr/>
        </p:nvPicPr>
        <p:blipFill rotWithShape="1">
          <a:blip r:embed="rId2">
            <a:alphaModFix/>
          </a:blip>
          <a:srcRect/>
          <a:stretch/>
        </p:blipFill>
        <p:spPr>
          <a:xfrm>
            <a:off x="-10" y="4772092"/>
            <a:ext cx="897000" cy="371400"/>
          </a:xfrm>
          <a:prstGeom prst="rect">
            <a:avLst/>
          </a:prstGeom>
          <a:noFill/>
          <a:ln>
            <a:noFill/>
          </a:ln>
        </p:spPr>
      </p:pic>
      <p:cxnSp>
        <p:nvCxnSpPr>
          <p:cNvPr id="3878" name="Shape 3878"/>
          <p:cNvCxnSpPr/>
          <p:nvPr/>
        </p:nvCxnSpPr>
        <p:spPr>
          <a:xfrm rot="10800000">
            <a:off x="6098537" y="925301"/>
            <a:ext cx="0" cy="3807600"/>
          </a:xfrm>
          <a:prstGeom prst="straightConnector1">
            <a:avLst/>
          </a:prstGeom>
          <a:noFill/>
          <a:ln w="19050" cap="flat" cmpd="sng">
            <a:solidFill>
              <a:srgbClr val="D9D9D9"/>
            </a:solidFill>
            <a:prstDash val="solid"/>
            <a:round/>
            <a:headEnd type="none" w="med" len="med"/>
            <a:tailEnd type="none" w="med" len="med"/>
          </a:ln>
        </p:spPr>
      </p:cxnSp>
      <p:cxnSp>
        <p:nvCxnSpPr>
          <p:cNvPr id="3879" name="Shape 3879"/>
          <p:cNvCxnSpPr/>
          <p:nvPr/>
        </p:nvCxnSpPr>
        <p:spPr>
          <a:xfrm>
            <a:off x="6096000" y="-214527"/>
            <a:ext cx="0" cy="119700"/>
          </a:xfrm>
          <a:prstGeom prst="straightConnector1">
            <a:avLst/>
          </a:prstGeom>
          <a:noFill/>
          <a:ln w="9525" cap="flat" cmpd="sng">
            <a:solidFill>
              <a:srgbClr val="FFFFFF"/>
            </a:solidFill>
            <a:prstDash val="solid"/>
            <a:round/>
            <a:headEnd type="none" w="med" len="med"/>
            <a:tailEnd type="none" w="med" len="med"/>
          </a:ln>
        </p:spPr>
      </p:cxnSp>
      <p:sp>
        <p:nvSpPr>
          <p:cNvPr id="3880" name="Shape 3880"/>
          <p:cNvSpPr txBox="1">
            <a:spLocks noGrp="1"/>
          </p:cNvSpPr>
          <p:nvPr>
            <p:ph type="title"/>
          </p:nvPr>
        </p:nvSpPr>
        <p:spPr>
          <a:xfrm>
            <a:off x="253550" y="151267"/>
            <a:ext cx="8663100" cy="557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253E"/>
              </a:buClr>
              <a:buFont typeface="Arial"/>
              <a:buNone/>
              <a:defRPr sz="2500" b="1" i="0" u="none" strike="noStrike" cap="none">
                <a:solidFill>
                  <a:srgbClr val="00253E"/>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881" name="Shape 3881"/>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9476191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96.xml><?xml version="1.0" encoding="utf-8"?>
<p:sldLayout xmlns:a="http://schemas.openxmlformats.org/drawingml/2006/main" xmlns:r="http://schemas.openxmlformats.org/officeDocument/2006/relationships" xmlns:p="http://schemas.openxmlformats.org/presentationml/2006/main">
  <p:cSld name="16_Body w/ Image">
    <p:spTree>
      <p:nvGrpSpPr>
        <p:cNvPr id="1" name="Shape 3882"/>
        <p:cNvGrpSpPr/>
        <p:nvPr/>
      </p:nvGrpSpPr>
      <p:grpSpPr>
        <a:xfrm>
          <a:off x="0" y="0"/>
          <a:ext cx="0" cy="0"/>
          <a:chOff x="0" y="0"/>
          <a:chExt cx="0" cy="0"/>
        </a:xfrm>
      </p:grpSpPr>
      <p:sp>
        <p:nvSpPr>
          <p:cNvPr id="3883" name="Shape 3883"/>
          <p:cNvSpPr/>
          <p:nvPr/>
        </p:nvSpPr>
        <p:spPr>
          <a:xfrm>
            <a:off x="6096000" y="0"/>
            <a:ext cx="3048000" cy="5143500"/>
          </a:xfrm>
          <a:prstGeom prst="rect">
            <a:avLst/>
          </a:prstGeom>
          <a:solidFill>
            <a:srgbClr val="EFEFEF"/>
          </a:solidFill>
          <a:ln>
            <a:noFill/>
          </a:ln>
        </p:spPr>
        <p:txBody>
          <a:bodyPr lIns="45700" tIns="45700" rIns="45700" bIns="45700" anchor="ctr" anchorCtr="0">
            <a:noAutofit/>
          </a:bodyPr>
          <a:lstStyle/>
          <a:p>
            <a:endParaRPr/>
          </a:p>
        </p:txBody>
      </p:sp>
      <p:sp>
        <p:nvSpPr>
          <p:cNvPr id="3884" name="Shape 3884"/>
          <p:cNvSpPr txBox="1"/>
          <p:nvPr/>
        </p:nvSpPr>
        <p:spPr>
          <a:xfrm>
            <a:off x="6096000" y="2114150"/>
            <a:ext cx="3048000" cy="350700"/>
          </a:xfrm>
          <a:prstGeom prst="rect">
            <a:avLst/>
          </a:prstGeom>
          <a:noFill/>
          <a:ln>
            <a:noFill/>
          </a:ln>
        </p:spPr>
        <p:txBody>
          <a:bodyPr lIns="45675" tIns="45675" rIns="45675" bIns="45675" anchor="t" anchorCtr="0">
            <a:noAutofit/>
          </a:bodyPr>
          <a:lstStyle/>
          <a:p>
            <a:pPr algn="ctr">
              <a:lnSpc>
                <a:spcPct val="110000"/>
              </a:lnSpc>
              <a:buClr>
                <a:srgbClr val="999999"/>
              </a:buClr>
              <a:buSzPct val="25000"/>
            </a:pPr>
            <a:r>
              <a:rPr lang="en" sz="1800" b="1">
                <a:solidFill>
                  <a:srgbClr val="999999"/>
                </a:solidFill>
              </a:rPr>
              <a:t>Cover with Image</a:t>
            </a:r>
          </a:p>
        </p:txBody>
      </p:sp>
      <p:pic>
        <p:nvPicPr>
          <p:cNvPr id="3885" name="Shape 3885" descr="Shape 1888"/>
          <p:cNvPicPr preferRelativeResize="0"/>
          <p:nvPr/>
        </p:nvPicPr>
        <p:blipFill rotWithShape="1">
          <a:blip r:embed="rId2">
            <a:alphaModFix/>
          </a:blip>
          <a:srcRect/>
          <a:stretch/>
        </p:blipFill>
        <p:spPr>
          <a:xfrm>
            <a:off x="-10" y="4772092"/>
            <a:ext cx="897000" cy="371400"/>
          </a:xfrm>
          <a:prstGeom prst="rect">
            <a:avLst/>
          </a:prstGeom>
          <a:noFill/>
          <a:ln>
            <a:noFill/>
          </a:ln>
        </p:spPr>
      </p:pic>
      <p:cxnSp>
        <p:nvCxnSpPr>
          <p:cNvPr id="3886" name="Shape 3886"/>
          <p:cNvCxnSpPr/>
          <p:nvPr/>
        </p:nvCxnSpPr>
        <p:spPr>
          <a:xfrm>
            <a:off x="6088028" y="-214527"/>
            <a:ext cx="0" cy="119700"/>
          </a:xfrm>
          <a:prstGeom prst="straightConnector1">
            <a:avLst/>
          </a:prstGeom>
          <a:noFill/>
          <a:ln w="9525" cap="flat" cmpd="sng">
            <a:solidFill>
              <a:srgbClr val="FFFFFF"/>
            </a:solidFill>
            <a:prstDash val="solid"/>
            <a:round/>
            <a:headEnd type="none" w="med" len="med"/>
            <a:tailEnd type="none" w="med" len="med"/>
          </a:ln>
        </p:spPr>
      </p:cxnSp>
      <p:sp>
        <p:nvSpPr>
          <p:cNvPr id="3887" name="Shape 3887"/>
          <p:cNvSpPr txBox="1">
            <a:spLocks noGrp="1"/>
          </p:cNvSpPr>
          <p:nvPr>
            <p:ph type="title"/>
          </p:nvPr>
        </p:nvSpPr>
        <p:spPr>
          <a:xfrm>
            <a:off x="253550" y="151267"/>
            <a:ext cx="5842500" cy="557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253E"/>
              </a:buClr>
              <a:buFont typeface="Arial"/>
              <a:buNone/>
              <a:defRPr sz="2500" b="1" i="0" u="none" strike="noStrike" cap="none">
                <a:solidFill>
                  <a:srgbClr val="00253E"/>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888" name="Shape 3888"/>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16571235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97.xml><?xml version="1.0" encoding="utf-8"?>
<p:sldLayout xmlns:a="http://schemas.openxmlformats.org/drawingml/2006/main" xmlns:r="http://schemas.openxmlformats.org/officeDocument/2006/relationships" xmlns:p="http://schemas.openxmlformats.org/presentationml/2006/main">
  <p:cSld name="97_Blank">
    <p:spTree>
      <p:nvGrpSpPr>
        <p:cNvPr id="1" name="Shape 3889"/>
        <p:cNvGrpSpPr/>
        <p:nvPr/>
      </p:nvGrpSpPr>
      <p:grpSpPr>
        <a:xfrm>
          <a:off x="0" y="0"/>
          <a:ext cx="0" cy="0"/>
          <a:chOff x="0" y="0"/>
          <a:chExt cx="0" cy="0"/>
        </a:xfrm>
      </p:grpSpPr>
      <p:sp>
        <p:nvSpPr>
          <p:cNvPr id="3890" name="Shape 3890"/>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2206391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98.xml><?xml version="1.0" encoding="utf-8"?>
<p:sldLayout xmlns:a="http://schemas.openxmlformats.org/drawingml/2006/main" xmlns:r="http://schemas.openxmlformats.org/officeDocument/2006/relationships" xmlns:p="http://schemas.openxmlformats.org/presentationml/2006/main">
  <p:cSld name="16_Dark Mode — TESTING">
    <p:bg>
      <p:bgPr>
        <a:solidFill>
          <a:srgbClr val="00253E"/>
        </a:solidFill>
        <a:effectLst/>
      </p:bgPr>
    </p:bg>
    <p:spTree>
      <p:nvGrpSpPr>
        <p:cNvPr id="1" name="Shape 3891"/>
        <p:cNvGrpSpPr/>
        <p:nvPr/>
      </p:nvGrpSpPr>
      <p:grpSpPr>
        <a:xfrm>
          <a:off x="0" y="0"/>
          <a:ext cx="0" cy="0"/>
          <a:chOff x="0" y="0"/>
          <a:chExt cx="0" cy="0"/>
        </a:xfrm>
      </p:grpSpPr>
      <p:pic>
        <p:nvPicPr>
          <p:cNvPr id="3892" name="Shape 3892" descr="Shape 1895"/>
          <p:cNvPicPr preferRelativeResize="0"/>
          <p:nvPr/>
        </p:nvPicPr>
        <p:blipFill rotWithShape="1">
          <a:blip r:embed="rId2">
            <a:alphaModFix/>
          </a:blip>
          <a:srcRect l="10376" t="14302" r="10597" b="6369"/>
          <a:stretch/>
        </p:blipFill>
        <p:spPr>
          <a:xfrm>
            <a:off x="0" y="4793219"/>
            <a:ext cx="891600" cy="350400"/>
          </a:xfrm>
          <a:prstGeom prst="rect">
            <a:avLst/>
          </a:prstGeom>
          <a:noFill/>
          <a:ln>
            <a:noFill/>
          </a:ln>
        </p:spPr>
      </p:pic>
      <p:sp>
        <p:nvSpPr>
          <p:cNvPr id="3893" name="Shape 3893"/>
          <p:cNvSpPr txBox="1">
            <a:spLocks noGrp="1"/>
          </p:cNvSpPr>
          <p:nvPr>
            <p:ph type="title"/>
          </p:nvPr>
        </p:nvSpPr>
        <p:spPr>
          <a:xfrm>
            <a:off x="668800" y="925119"/>
            <a:ext cx="7796700" cy="3305100"/>
          </a:xfrm>
          <a:prstGeom prst="rect">
            <a:avLst/>
          </a:prstGeom>
          <a:noFill/>
          <a:ln>
            <a:noFill/>
          </a:ln>
        </p:spPr>
        <p:txBody>
          <a:bodyPr lIns="91425" tIns="91425" rIns="91425" bIns="91425" anchor="ctr" anchorCtr="0"/>
          <a:lstStyle>
            <a:lvl1pPr marL="0" marR="0" lvl="0" indent="0" algn="ctr" rtl="0">
              <a:lnSpc>
                <a:spcPct val="110000"/>
              </a:lnSpc>
              <a:spcBef>
                <a:spcPts val="0"/>
              </a:spcBef>
              <a:spcAft>
                <a:spcPts val="0"/>
              </a:spcAft>
              <a:buClr>
                <a:srgbClr val="FFFFFF"/>
              </a:buClr>
              <a:buFont typeface="Arial"/>
              <a:buNone/>
              <a:defRPr sz="2500" b="0" i="0" u="none" strike="noStrike" cap="none">
                <a:solidFill>
                  <a:srgbClr val="FFFFFF"/>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894" name="Shape 3894"/>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9973512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99.xml><?xml version="1.0" encoding="utf-8"?>
<p:sldLayout xmlns:a="http://schemas.openxmlformats.org/drawingml/2006/main" xmlns:r="http://schemas.openxmlformats.org/officeDocument/2006/relationships" xmlns:p="http://schemas.openxmlformats.org/presentationml/2006/main">
  <p:cSld name="21_Title Only">
    <p:spTree>
      <p:nvGrpSpPr>
        <p:cNvPr id="1" name="Shape 3895"/>
        <p:cNvGrpSpPr/>
        <p:nvPr/>
      </p:nvGrpSpPr>
      <p:grpSpPr>
        <a:xfrm>
          <a:off x="0" y="0"/>
          <a:ext cx="0" cy="0"/>
          <a:chOff x="0" y="0"/>
          <a:chExt cx="0" cy="0"/>
        </a:xfrm>
      </p:grpSpPr>
      <p:sp>
        <p:nvSpPr>
          <p:cNvPr id="3896" name="Shape 3896"/>
          <p:cNvSpPr/>
          <p:nvPr/>
        </p:nvSpPr>
        <p:spPr>
          <a:xfrm>
            <a:off x="0" y="4629148"/>
            <a:ext cx="9144000" cy="385800"/>
          </a:xfrm>
          <a:prstGeom prst="rect">
            <a:avLst/>
          </a:prstGeom>
          <a:solidFill>
            <a:srgbClr val="00786E"/>
          </a:solidFill>
          <a:ln>
            <a:noFill/>
          </a:ln>
        </p:spPr>
        <p:txBody>
          <a:bodyPr lIns="45700" tIns="45700" rIns="45700" bIns="45700" anchor="ctr" anchorCtr="0">
            <a:noAutofit/>
          </a:bodyPr>
          <a:lstStyle/>
          <a:p>
            <a:pPr>
              <a:buClr>
                <a:srgbClr val="FFFFFF"/>
              </a:buClr>
            </a:pPr>
            <a:endParaRPr sz="1800">
              <a:solidFill>
                <a:srgbClr val="FFFFFF"/>
              </a:solidFill>
            </a:endParaRPr>
          </a:p>
        </p:txBody>
      </p:sp>
      <p:sp>
        <p:nvSpPr>
          <p:cNvPr id="3897" name="Shape 3897"/>
          <p:cNvSpPr txBox="1">
            <a:spLocks noGrp="1"/>
          </p:cNvSpPr>
          <p:nvPr>
            <p:ph type="title"/>
          </p:nvPr>
        </p:nvSpPr>
        <p:spPr>
          <a:xfrm>
            <a:off x="366710" y="325435"/>
            <a:ext cx="8410500" cy="554100"/>
          </a:xfrm>
          <a:prstGeom prst="rect">
            <a:avLst/>
          </a:prstGeom>
          <a:noFill/>
          <a:ln>
            <a:noFill/>
          </a:ln>
        </p:spPr>
        <p:txBody>
          <a:bodyPr lIns="91425" tIns="91425" rIns="91425" bIns="91425" anchor="t" anchorCtr="0"/>
          <a:lstStyle>
            <a:lvl1pPr marL="0" marR="0" lvl="0"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898" name="Shape 3898"/>
          <p:cNvSpPr txBox="1"/>
          <p:nvPr/>
        </p:nvSpPr>
        <p:spPr>
          <a:xfrm>
            <a:off x="366712" y="5043846"/>
            <a:ext cx="2274900" cy="126900"/>
          </a:xfrm>
          <a:prstGeom prst="rect">
            <a:avLst/>
          </a:prstGeom>
          <a:noFill/>
          <a:ln>
            <a:noFill/>
          </a:ln>
        </p:spPr>
        <p:txBody>
          <a:bodyPr lIns="0" tIns="0" rIns="0" bIns="0" anchor="t" anchorCtr="0">
            <a:noAutofit/>
          </a:bodyPr>
          <a:lstStyle/>
          <a:p>
            <a:pPr>
              <a:buClr>
                <a:srgbClr val="808080"/>
              </a:buClr>
              <a:buSzPct val="25000"/>
            </a:pPr>
            <a:r>
              <a:rPr lang="en" sz="600">
                <a:solidFill>
                  <a:srgbClr val="808080"/>
                </a:solidFill>
              </a:rPr>
              <a:t>© Copyright 2014 Pivotal. All rights reserved.</a:t>
            </a:r>
          </a:p>
        </p:txBody>
      </p:sp>
      <p:pic>
        <p:nvPicPr>
          <p:cNvPr id="3899" name="Shape 3899" descr="Shape 1902"/>
          <p:cNvPicPr preferRelativeResize="0"/>
          <p:nvPr/>
        </p:nvPicPr>
        <p:blipFill rotWithShape="1">
          <a:blip r:embed="rId2">
            <a:alphaModFix/>
          </a:blip>
          <a:srcRect/>
          <a:stretch/>
        </p:blipFill>
        <p:spPr>
          <a:xfrm>
            <a:off x="7937764" y="4709392"/>
            <a:ext cx="965100" cy="228600"/>
          </a:xfrm>
          <a:prstGeom prst="rect">
            <a:avLst/>
          </a:prstGeom>
          <a:noFill/>
          <a:ln>
            <a:noFill/>
          </a:ln>
        </p:spPr>
      </p:pic>
      <p:sp>
        <p:nvSpPr>
          <p:cNvPr id="3900" name="Shape 3900"/>
          <p:cNvSpPr txBox="1">
            <a:spLocks noGrp="1"/>
          </p:cNvSpPr>
          <p:nvPr>
            <p:ph type="sldNum" idx="12"/>
          </p:nvPr>
        </p:nvSpPr>
        <p:spPr>
          <a:xfrm>
            <a:off x="8959846" y="5021491"/>
            <a:ext cx="126900" cy="126900"/>
          </a:xfrm>
          <a:prstGeom prst="rect">
            <a:avLst/>
          </a:prstGeom>
          <a:noFill/>
          <a:ln>
            <a:noFill/>
          </a:ln>
        </p:spPr>
        <p:txBody>
          <a:bodyPr lIns="0" tIns="0" rIns="0" bIns="0" anchor="t" anchorCtr="0">
            <a:noAutofit/>
          </a:bodyPr>
          <a:lstStyle/>
          <a:p>
            <a:pPr algn="r">
              <a:buClr>
                <a:srgbClr val="808080"/>
              </a:buClr>
              <a:buSzPct val="25000"/>
              <a:buFont typeface="Arial"/>
              <a:buNone/>
            </a:pPr>
            <a:fld id="{00000000-1234-1234-1234-123412341234}" type="slidenum">
              <a:rPr lang="en" sz="800">
                <a:solidFill>
                  <a:srgbClr val="808080"/>
                </a:solidFill>
              </a:rPr>
              <a:pPr algn="r">
                <a:buClr>
                  <a:srgbClr val="808080"/>
                </a:buClr>
                <a:buSzPct val="25000"/>
                <a:buFont typeface="Arial"/>
                <a:buNone/>
              </a:pPr>
              <a:t>‹#›</a:t>
            </a:fld>
            <a:endParaRPr lang="en" sz="800">
              <a:solidFill>
                <a:srgbClr val="808080"/>
              </a:solidFill>
            </a:endParaRPr>
          </a:p>
        </p:txBody>
      </p:sp>
    </p:spTree>
    <p:extLst>
      <p:ext uri="{BB962C8B-B14F-4D97-AF65-F5344CB8AC3E}">
        <p14:creationId xmlns:p14="http://schemas.microsoft.com/office/powerpoint/2010/main" val="938607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Shape 30"/>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Shape 3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cSld name="Side-by-Side">
    <p:spTree>
      <p:nvGrpSpPr>
        <p:cNvPr id="1" name="Shape 1404"/>
        <p:cNvGrpSpPr/>
        <p:nvPr/>
      </p:nvGrpSpPr>
      <p:grpSpPr>
        <a:xfrm>
          <a:off x="0" y="0"/>
          <a:ext cx="0" cy="0"/>
          <a:chOff x="0" y="0"/>
          <a:chExt cx="0" cy="0"/>
        </a:xfrm>
      </p:grpSpPr>
      <p:pic>
        <p:nvPicPr>
          <p:cNvPr id="1405" name="Shape 1405" descr="Pivotal_TealOnWhite_RGB.png"/>
          <p:cNvPicPr preferRelativeResize="0"/>
          <p:nvPr/>
        </p:nvPicPr>
        <p:blipFill rotWithShape="1">
          <a:blip r:embed="rId2">
            <a:alphaModFix/>
          </a:blip>
          <a:srcRect/>
          <a:stretch/>
        </p:blipFill>
        <p:spPr>
          <a:xfrm>
            <a:off x="-10" y="4772096"/>
            <a:ext cx="897000" cy="371400"/>
          </a:xfrm>
          <a:prstGeom prst="rect">
            <a:avLst/>
          </a:prstGeom>
          <a:noFill/>
          <a:ln>
            <a:noFill/>
          </a:ln>
        </p:spPr>
      </p:pic>
      <p:cxnSp>
        <p:nvCxnSpPr>
          <p:cNvPr id="1406" name="Shape 1406"/>
          <p:cNvCxnSpPr/>
          <p:nvPr/>
        </p:nvCxnSpPr>
        <p:spPr>
          <a:xfrm rot="10800000">
            <a:off x="4572000" y="925300"/>
            <a:ext cx="0" cy="3807600"/>
          </a:xfrm>
          <a:prstGeom prst="straightConnector1">
            <a:avLst/>
          </a:prstGeom>
          <a:noFill/>
          <a:ln w="19050" cap="flat" cmpd="sng">
            <a:solidFill>
              <a:srgbClr val="D9D9D9"/>
            </a:solidFill>
            <a:prstDash val="solid"/>
            <a:round/>
            <a:headEnd type="none" w="med" len="med"/>
            <a:tailEnd type="none" w="med" len="med"/>
          </a:ln>
        </p:spPr>
      </p:cxnSp>
      <p:cxnSp>
        <p:nvCxnSpPr>
          <p:cNvPr id="1407" name="Shape 1407"/>
          <p:cNvCxnSpPr/>
          <p:nvPr/>
        </p:nvCxnSpPr>
        <p:spPr>
          <a:xfrm>
            <a:off x="4572000" y="-214525"/>
            <a:ext cx="0" cy="119700"/>
          </a:xfrm>
          <a:prstGeom prst="straightConnector1">
            <a:avLst/>
          </a:prstGeom>
          <a:noFill/>
          <a:ln w="9525" cap="flat" cmpd="sng">
            <a:solidFill>
              <a:srgbClr val="FFFFFF"/>
            </a:solidFill>
            <a:prstDash val="solid"/>
            <a:round/>
            <a:headEnd type="none" w="lg" len="lg"/>
            <a:tailEnd type="none" w="lg" len="lg"/>
          </a:ln>
        </p:spPr>
      </p:cxnSp>
      <p:sp>
        <p:nvSpPr>
          <p:cNvPr id="1408" name="Shape 1408"/>
          <p:cNvSpPr txBox="1">
            <a:spLocks noGrp="1"/>
          </p:cNvSpPr>
          <p:nvPr>
            <p:ph type="title"/>
          </p:nvPr>
        </p:nvSpPr>
        <p:spPr>
          <a:xfrm>
            <a:off x="253550" y="151275"/>
            <a:ext cx="8663100" cy="557700"/>
          </a:xfrm>
          <a:prstGeom prst="rect">
            <a:avLst/>
          </a:prstGeom>
          <a:noFill/>
          <a:ln>
            <a:noFill/>
          </a:ln>
        </p:spPr>
        <p:txBody>
          <a:bodyPr lIns="91425" tIns="91425" rIns="91425" bIns="91425" anchor="t" anchorCtr="0"/>
          <a:lstStyle>
            <a:lvl1pPr lvl="0" rtl="0">
              <a:spcBef>
                <a:spcPts val="0"/>
              </a:spcBef>
              <a:buNone/>
              <a:defRPr sz="2500" b="1">
                <a:solidFill>
                  <a:schemeClr val="dk1"/>
                </a:solidFill>
                <a:latin typeface="Proxima Nova"/>
                <a:ea typeface="Proxima Nova"/>
                <a:cs typeface="Proxima Nova"/>
                <a:sym typeface="Proxima Nova"/>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spTree>
    <p:extLst>
      <p:ext uri="{BB962C8B-B14F-4D97-AF65-F5344CB8AC3E}">
        <p14:creationId xmlns:p14="http://schemas.microsoft.com/office/powerpoint/2010/main" val="14533584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600.xml><?xml version="1.0" encoding="utf-8"?>
<p:sldLayout xmlns:a="http://schemas.openxmlformats.org/drawingml/2006/main" xmlns:r="http://schemas.openxmlformats.org/officeDocument/2006/relationships" xmlns:p="http://schemas.openxmlformats.org/presentationml/2006/main">
  <p:cSld name="17_Title">
    <p:bg>
      <p:bgPr>
        <a:solidFill>
          <a:srgbClr val="1AB9A5"/>
        </a:solidFill>
        <a:effectLst/>
      </p:bgPr>
    </p:bg>
    <p:spTree>
      <p:nvGrpSpPr>
        <p:cNvPr id="1" name="Shape 3901"/>
        <p:cNvGrpSpPr/>
        <p:nvPr/>
      </p:nvGrpSpPr>
      <p:grpSpPr>
        <a:xfrm>
          <a:off x="0" y="0"/>
          <a:ext cx="0" cy="0"/>
          <a:chOff x="0" y="0"/>
          <a:chExt cx="0" cy="0"/>
        </a:xfrm>
      </p:grpSpPr>
      <p:pic>
        <p:nvPicPr>
          <p:cNvPr id="3902" name="Shape 3902" descr="Shape 1905"/>
          <p:cNvPicPr preferRelativeResize="0"/>
          <p:nvPr/>
        </p:nvPicPr>
        <p:blipFill rotWithShape="1">
          <a:blip r:embed="rId2">
            <a:alphaModFix/>
          </a:blip>
          <a:srcRect t="1905" r="8366" b="13799"/>
          <a:stretch/>
        </p:blipFill>
        <p:spPr>
          <a:xfrm>
            <a:off x="767533" y="-22"/>
            <a:ext cx="8376600" cy="5143500"/>
          </a:xfrm>
          <a:prstGeom prst="rect">
            <a:avLst/>
          </a:prstGeom>
          <a:noFill/>
          <a:ln>
            <a:noFill/>
          </a:ln>
        </p:spPr>
      </p:pic>
      <p:sp>
        <p:nvSpPr>
          <p:cNvPr id="3903" name="Shape 3903"/>
          <p:cNvSpPr/>
          <p:nvPr/>
        </p:nvSpPr>
        <p:spPr>
          <a:xfrm>
            <a:off x="0" y="-25"/>
            <a:ext cx="9144000" cy="5143500"/>
          </a:xfrm>
          <a:prstGeom prst="rect">
            <a:avLst/>
          </a:prstGeom>
          <a:gradFill>
            <a:gsLst>
              <a:gs pos="0">
                <a:srgbClr val="1AB9A5"/>
              </a:gs>
              <a:gs pos="10000">
                <a:srgbClr val="1AB9A5"/>
              </a:gs>
              <a:gs pos="100000">
                <a:srgbClr val="1AB9A5">
                  <a:alpha val="72941"/>
                </a:srgbClr>
              </a:gs>
            </a:gsLst>
            <a:lin ang="0" scaled="0"/>
          </a:gradFill>
          <a:ln>
            <a:noFill/>
          </a:ln>
        </p:spPr>
        <p:txBody>
          <a:bodyPr lIns="45700" tIns="45700" rIns="45700" bIns="45700" anchor="ctr" anchorCtr="0">
            <a:noAutofit/>
          </a:bodyPr>
          <a:lstStyle/>
          <a:p>
            <a:pPr algn="ctr">
              <a:buClr>
                <a:srgbClr val="A9DBD6"/>
              </a:buClr>
            </a:pPr>
            <a:endParaRPr sz="1800">
              <a:solidFill>
                <a:srgbClr val="A9DBD6"/>
              </a:solidFill>
            </a:endParaRPr>
          </a:p>
        </p:txBody>
      </p:sp>
      <p:pic>
        <p:nvPicPr>
          <p:cNvPr id="3904" name="Shape 3904" descr="Shape 1907"/>
          <p:cNvPicPr preferRelativeResize="0"/>
          <p:nvPr/>
        </p:nvPicPr>
        <p:blipFill rotWithShape="1">
          <a:blip r:embed="rId3">
            <a:alphaModFix/>
          </a:blip>
          <a:srcRect/>
          <a:stretch/>
        </p:blipFill>
        <p:spPr>
          <a:xfrm>
            <a:off x="224817" y="515477"/>
            <a:ext cx="2353800" cy="921000"/>
          </a:xfrm>
          <a:prstGeom prst="rect">
            <a:avLst/>
          </a:prstGeom>
          <a:noFill/>
          <a:ln>
            <a:noFill/>
          </a:ln>
        </p:spPr>
      </p:pic>
      <p:cxnSp>
        <p:nvCxnSpPr>
          <p:cNvPr id="3905" name="Shape 3905"/>
          <p:cNvCxnSpPr/>
          <p:nvPr/>
        </p:nvCxnSpPr>
        <p:spPr>
          <a:xfrm>
            <a:off x="762343" y="3110100"/>
            <a:ext cx="738900" cy="0"/>
          </a:xfrm>
          <a:prstGeom prst="straightConnector1">
            <a:avLst/>
          </a:prstGeom>
          <a:noFill/>
          <a:ln w="38100" cap="flat" cmpd="sng">
            <a:solidFill>
              <a:srgbClr val="00253E"/>
            </a:solidFill>
            <a:prstDash val="solid"/>
            <a:round/>
            <a:headEnd type="none" w="med" len="med"/>
            <a:tailEnd type="none" w="med" len="med"/>
          </a:ln>
        </p:spPr>
      </p:cxnSp>
      <p:sp>
        <p:nvSpPr>
          <p:cNvPr id="3906" name="Shape 3906"/>
          <p:cNvSpPr txBox="1">
            <a:spLocks noGrp="1"/>
          </p:cNvSpPr>
          <p:nvPr>
            <p:ph type="title"/>
          </p:nvPr>
        </p:nvSpPr>
        <p:spPr>
          <a:xfrm>
            <a:off x="668791" y="1737008"/>
            <a:ext cx="5854800" cy="11916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00253E"/>
              </a:buClr>
              <a:buFont typeface="Arial"/>
              <a:buNone/>
              <a:defRPr sz="3500" b="1" i="0" u="none" strike="noStrike" cap="none">
                <a:solidFill>
                  <a:srgbClr val="00253E"/>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907" name="Shape 3907"/>
          <p:cNvSpPr txBox="1"/>
          <p:nvPr/>
        </p:nvSpPr>
        <p:spPr>
          <a:xfrm>
            <a:off x="6402851" y="4782060"/>
            <a:ext cx="2656800" cy="268800"/>
          </a:xfrm>
          <a:prstGeom prst="rect">
            <a:avLst/>
          </a:prstGeom>
          <a:noFill/>
          <a:ln>
            <a:noFill/>
          </a:ln>
        </p:spPr>
        <p:txBody>
          <a:bodyPr lIns="91375" tIns="91375" rIns="91375" bIns="91375" anchor="t" anchorCtr="0">
            <a:noAutofit/>
          </a:bodyPr>
          <a:lstStyle/>
          <a:p>
            <a:pPr algn="r">
              <a:buClr>
                <a:srgbClr val="D5EDEA"/>
              </a:buClr>
              <a:buSzPct val="25000"/>
            </a:pPr>
            <a:r>
              <a:rPr lang="en" sz="700">
                <a:solidFill>
                  <a:srgbClr val="D5EDEA"/>
                </a:solidFill>
              </a:rPr>
              <a:t>© Copyright 2017 Pivotal Software, Inc. All rights Reserved.</a:t>
            </a:r>
          </a:p>
        </p:txBody>
      </p:sp>
      <p:sp>
        <p:nvSpPr>
          <p:cNvPr id="3908" name="Shape 3908"/>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38116017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601.xml><?xml version="1.0" encoding="utf-8"?>
<p:sldLayout xmlns:a="http://schemas.openxmlformats.org/drawingml/2006/main" xmlns:r="http://schemas.openxmlformats.org/officeDocument/2006/relationships" xmlns:p="http://schemas.openxmlformats.org/presentationml/2006/main">
  <p:cSld name="98_Blank">
    <p:spTree>
      <p:nvGrpSpPr>
        <p:cNvPr id="1" name="Shape 3909"/>
        <p:cNvGrpSpPr/>
        <p:nvPr/>
      </p:nvGrpSpPr>
      <p:grpSpPr>
        <a:xfrm>
          <a:off x="0" y="0"/>
          <a:ext cx="0" cy="0"/>
          <a:chOff x="0" y="0"/>
          <a:chExt cx="0" cy="0"/>
        </a:xfrm>
      </p:grpSpPr>
      <p:pic>
        <p:nvPicPr>
          <p:cNvPr id="3910" name="Shape 3910" descr="Shape 1913"/>
          <p:cNvPicPr preferRelativeResize="0"/>
          <p:nvPr/>
        </p:nvPicPr>
        <p:blipFill rotWithShape="1">
          <a:blip r:embed="rId2">
            <a:alphaModFix/>
          </a:blip>
          <a:srcRect/>
          <a:stretch/>
        </p:blipFill>
        <p:spPr>
          <a:xfrm>
            <a:off x="8272777" y="4855076"/>
            <a:ext cx="731400" cy="171300"/>
          </a:xfrm>
          <a:prstGeom prst="rect">
            <a:avLst/>
          </a:prstGeom>
          <a:noFill/>
          <a:ln>
            <a:noFill/>
          </a:ln>
        </p:spPr>
      </p:pic>
      <p:sp>
        <p:nvSpPr>
          <p:cNvPr id="3911" name="Shape 3911"/>
          <p:cNvSpPr txBox="1">
            <a:spLocks noGrp="1"/>
          </p:cNvSpPr>
          <p:nvPr>
            <p:ph type="sldNum" idx="12"/>
          </p:nvPr>
        </p:nvSpPr>
        <p:spPr>
          <a:xfrm>
            <a:off x="48247" y="4861462"/>
            <a:ext cx="231300" cy="214500"/>
          </a:xfrm>
          <a:prstGeom prst="rect">
            <a:avLst/>
          </a:prstGeom>
          <a:noFill/>
          <a:ln>
            <a:noFill/>
          </a:ln>
        </p:spPr>
        <p:txBody>
          <a:bodyPr lIns="45675" tIns="45675" rIns="45675" bIns="45675" anchor="t" anchorCtr="0">
            <a:noAutofit/>
          </a:bodyPr>
          <a:lstStyle/>
          <a:p>
            <a:pPr>
              <a:buClr>
                <a:srgbClr val="A5A5A5"/>
              </a:buClr>
              <a:buSzPct val="25000"/>
              <a:buFont typeface="Arial"/>
              <a:buNone/>
            </a:pPr>
            <a:fld id="{00000000-1234-1234-1234-123412341234}" type="slidenum">
              <a:rPr lang="en" sz="900">
                <a:solidFill>
                  <a:srgbClr val="A5A5A5"/>
                </a:solidFill>
              </a:rPr>
              <a:pPr>
                <a:buClr>
                  <a:srgbClr val="A5A5A5"/>
                </a:buClr>
                <a:buSzPct val="25000"/>
                <a:buFont typeface="Arial"/>
                <a:buNone/>
              </a:pPr>
              <a:t>‹#›</a:t>
            </a:fld>
            <a:endParaRPr lang="en" sz="900">
              <a:solidFill>
                <a:srgbClr val="A5A5A5"/>
              </a:solidFill>
            </a:endParaRPr>
          </a:p>
        </p:txBody>
      </p:sp>
    </p:spTree>
    <p:extLst>
      <p:ext uri="{BB962C8B-B14F-4D97-AF65-F5344CB8AC3E}">
        <p14:creationId xmlns:p14="http://schemas.microsoft.com/office/powerpoint/2010/main" val="38209755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602.xml><?xml version="1.0" encoding="utf-8"?>
<p:sldLayout xmlns:a="http://schemas.openxmlformats.org/drawingml/2006/main" xmlns:r="http://schemas.openxmlformats.org/officeDocument/2006/relationships" xmlns:p="http://schemas.openxmlformats.org/presentationml/2006/main">
  <p:cSld name="17_Title and two columns">
    <p:spTree>
      <p:nvGrpSpPr>
        <p:cNvPr id="1" name="Shape 3912"/>
        <p:cNvGrpSpPr/>
        <p:nvPr/>
      </p:nvGrpSpPr>
      <p:grpSpPr>
        <a:xfrm>
          <a:off x="0" y="0"/>
          <a:ext cx="0" cy="0"/>
          <a:chOff x="0" y="0"/>
          <a:chExt cx="0" cy="0"/>
        </a:xfrm>
      </p:grpSpPr>
      <p:sp>
        <p:nvSpPr>
          <p:cNvPr id="3913" name="Shape 3913"/>
          <p:cNvSpPr txBox="1">
            <a:spLocks noGrp="1"/>
          </p:cNvSpPr>
          <p:nvPr>
            <p:ph type="title"/>
          </p:nvPr>
        </p:nvSpPr>
        <p:spPr>
          <a:xfrm>
            <a:off x="311693" y="445025"/>
            <a:ext cx="8520600" cy="572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914" name="Shape 3914"/>
          <p:cNvSpPr txBox="1">
            <a:spLocks noGrp="1"/>
          </p:cNvSpPr>
          <p:nvPr>
            <p:ph type="body" idx="1"/>
          </p:nvPr>
        </p:nvSpPr>
        <p:spPr>
          <a:xfrm>
            <a:off x="311693" y="1152475"/>
            <a:ext cx="3999900" cy="3416400"/>
          </a:xfrm>
          <a:prstGeom prst="rect">
            <a:avLst/>
          </a:prstGeom>
          <a:noFill/>
          <a:ln>
            <a:noFill/>
          </a:ln>
        </p:spPr>
        <p:txBody>
          <a:bodyPr lIns="91425" tIns="91425" rIns="91425" bIns="91425" anchor="t" anchorCtr="0"/>
          <a:lstStyle>
            <a:lvl1pPr marL="0" marR="0" lvl="0" indent="0" algn="l" rtl="0">
              <a:lnSpc>
                <a:spcPct val="115000"/>
              </a:lnSpc>
              <a:spcBef>
                <a:spcPts val="1600"/>
              </a:spcBef>
              <a:spcAft>
                <a:spcPts val="0"/>
              </a:spcAft>
              <a:buClr>
                <a:srgbClr val="585858"/>
              </a:buClr>
              <a:buFont typeface="Arial"/>
              <a:buNone/>
              <a:defRPr sz="1400" b="0" i="0" u="none" strike="noStrike" cap="none">
                <a:solidFill>
                  <a:srgbClr val="585858"/>
                </a:solidFill>
                <a:latin typeface="Arial"/>
                <a:ea typeface="Arial"/>
                <a:cs typeface="Arial"/>
                <a:sym typeface="Arial"/>
              </a:defRPr>
            </a:lvl1pPr>
            <a:lvl2pPr marL="0" marR="0" lvl="1" indent="0" algn="l" rtl="0">
              <a:lnSpc>
                <a:spcPct val="115000"/>
              </a:lnSpc>
              <a:spcBef>
                <a:spcPts val="1600"/>
              </a:spcBef>
              <a:spcAft>
                <a:spcPts val="0"/>
              </a:spcAft>
              <a:buClr>
                <a:srgbClr val="585858"/>
              </a:buClr>
              <a:buFont typeface="Arial"/>
              <a:buNone/>
              <a:defRPr sz="1400" b="0" i="0" u="none" strike="noStrike" cap="none">
                <a:solidFill>
                  <a:srgbClr val="585858"/>
                </a:solidFill>
                <a:latin typeface="Arial"/>
                <a:ea typeface="Arial"/>
                <a:cs typeface="Arial"/>
                <a:sym typeface="Arial"/>
              </a:defRPr>
            </a:lvl2pPr>
            <a:lvl3pPr marL="0" marR="0" lvl="2" indent="0" algn="l" rtl="0">
              <a:lnSpc>
                <a:spcPct val="115000"/>
              </a:lnSpc>
              <a:spcBef>
                <a:spcPts val="1600"/>
              </a:spcBef>
              <a:spcAft>
                <a:spcPts val="0"/>
              </a:spcAft>
              <a:buClr>
                <a:srgbClr val="585858"/>
              </a:buClr>
              <a:buFont typeface="Arial"/>
              <a:buNone/>
              <a:defRPr sz="1400" b="0" i="0" u="none" strike="noStrike" cap="none">
                <a:solidFill>
                  <a:srgbClr val="585858"/>
                </a:solidFill>
                <a:latin typeface="Arial"/>
                <a:ea typeface="Arial"/>
                <a:cs typeface="Arial"/>
                <a:sym typeface="Arial"/>
              </a:defRPr>
            </a:lvl3pPr>
            <a:lvl4pPr marL="0" marR="0" lvl="3" indent="0" algn="l" rtl="0">
              <a:lnSpc>
                <a:spcPct val="115000"/>
              </a:lnSpc>
              <a:spcBef>
                <a:spcPts val="1600"/>
              </a:spcBef>
              <a:spcAft>
                <a:spcPts val="0"/>
              </a:spcAft>
              <a:buClr>
                <a:srgbClr val="585858"/>
              </a:buClr>
              <a:buFont typeface="Arial"/>
              <a:buNone/>
              <a:defRPr sz="1400" b="0" i="0" u="none" strike="noStrike" cap="none">
                <a:solidFill>
                  <a:srgbClr val="585858"/>
                </a:solidFill>
                <a:latin typeface="Arial"/>
                <a:ea typeface="Arial"/>
                <a:cs typeface="Arial"/>
                <a:sym typeface="Arial"/>
              </a:defRPr>
            </a:lvl4pPr>
            <a:lvl5pPr marL="0" marR="0" lvl="4" indent="0" algn="l" rtl="0">
              <a:lnSpc>
                <a:spcPct val="115000"/>
              </a:lnSpc>
              <a:spcBef>
                <a:spcPts val="1600"/>
              </a:spcBef>
              <a:spcAft>
                <a:spcPts val="0"/>
              </a:spcAft>
              <a:buClr>
                <a:srgbClr val="585858"/>
              </a:buClr>
              <a:buFont typeface="Arial"/>
              <a:buNone/>
              <a:defRPr sz="14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3915" name="Shape 3915"/>
          <p:cNvSpPr txBox="1">
            <a:spLocks noGrp="1"/>
          </p:cNvSpPr>
          <p:nvPr>
            <p:ph type="body" idx="2"/>
          </p:nvPr>
        </p:nvSpPr>
        <p:spPr>
          <a:xfrm>
            <a:off x="4832398" y="1152475"/>
            <a:ext cx="3999899" cy="3416400"/>
          </a:xfrm>
          <a:prstGeom prst="rect">
            <a:avLst/>
          </a:prstGeom>
          <a:noFill/>
          <a:ln>
            <a:noFill/>
          </a:ln>
        </p:spPr>
        <p:txBody>
          <a:bodyPr lIns="91425" tIns="91425" rIns="91425" bIns="91425" anchor="t" anchorCtr="0"/>
          <a:lstStyle>
            <a:lvl1pPr marL="0" marR="0" lvl="0"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1pPr>
            <a:lvl2pPr marL="0" marR="0" lvl="1"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2pPr>
            <a:lvl3pPr marL="0" marR="0" lvl="2"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3pPr>
            <a:lvl4pPr marL="0" marR="0" lvl="3"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4pPr>
            <a:lvl5pPr marL="0" marR="0" lvl="4"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3916" name="Shape 3916"/>
          <p:cNvSpPr txBox="1">
            <a:spLocks noGrp="1"/>
          </p:cNvSpPr>
          <p:nvPr>
            <p:ph type="sldNum" idx="12"/>
          </p:nvPr>
        </p:nvSpPr>
        <p:spPr>
          <a:xfrm>
            <a:off x="8684439" y="4700867"/>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42131655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603.xml><?xml version="1.0" encoding="utf-8"?>
<p:sldLayout xmlns:a="http://schemas.openxmlformats.org/drawingml/2006/main" xmlns:r="http://schemas.openxmlformats.org/officeDocument/2006/relationships" xmlns:p="http://schemas.openxmlformats.org/presentationml/2006/main">
  <p:cSld name="22_Title only">
    <p:spTree>
      <p:nvGrpSpPr>
        <p:cNvPr id="1" name="Shape 3917"/>
        <p:cNvGrpSpPr/>
        <p:nvPr/>
      </p:nvGrpSpPr>
      <p:grpSpPr>
        <a:xfrm>
          <a:off x="0" y="0"/>
          <a:ext cx="0" cy="0"/>
          <a:chOff x="0" y="0"/>
          <a:chExt cx="0" cy="0"/>
        </a:xfrm>
      </p:grpSpPr>
      <p:sp>
        <p:nvSpPr>
          <p:cNvPr id="3918" name="Shape 3918"/>
          <p:cNvSpPr txBox="1">
            <a:spLocks noGrp="1"/>
          </p:cNvSpPr>
          <p:nvPr>
            <p:ph type="title"/>
          </p:nvPr>
        </p:nvSpPr>
        <p:spPr>
          <a:xfrm>
            <a:off x="311693" y="445025"/>
            <a:ext cx="8520600" cy="572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919" name="Shape 3919"/>
          <p:cNvSpPr txBox="1">
            <a:spLocks noGrp="1"/>
          </p:cNvSpPr>
          <p:nvPr>
            <p:ph type="sldNum" idx="12"/>
          </p:nvPr>
        </p:nvSpPr>
        <p:spPr>
          <a:xfrm>
            <a:off x="8684439" y="4700867"/>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778072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604.xml><?xml version="1.0" encoding="utf-8"?>
<p:sldLayout xmlns:a="http://schemas.openxmlformats.org/drawingml/2006/main" xmlns:r="http://schemas.openxmlformats.org/officeDocument/2006/relationships" xmlns:p="http://schemas.openxmlformats.org/presentationml/2006/main">
  <p:cSld name="18_Side-by-Side">
    <p:spTree>
      <p:nvGrpSpPr>
        <p:cNvPr id="1" name="Shape 3920"/>
        <p:cNvGrpSpPr/>
        <p:nvPr/>
      </p:nvGrpSpPr>
      <p:grpSpPr>
        <a:xfrm>
          <a:off x="0" y="0"/>
          <a:ext cx="0" cy="0"/>
          <a:chOff x="0" y="0"/>
          <a:chExt cx="0" cy="0"/>
        </a:xfrm>
      </p:grpSpPr>
      <p:pic>
        <p:nvPicPr>
          <p:cNvPr id="3921" name="Shape 3921" descr="Shape 1924"/>
          <p:cNvPicPr preferRelativeResize="0"/>
          <p:nvPr/>
        </p:nvPicPr>
        <p:blipFill rotWithShape="1">
          <a:blip r:embed="rId2">
            <a:alphaModFix/>
          </a:blip>
          <a:srcRect/>
          <a:stretch/>
        </p:blipFill>
        <p:spPr>
          <a:xfrm>
            <a:off x="-10" y="4772092"/>
            <a:ext cx="897000" cy="371400"/>
          </a:xfrm>
          <a:prstGeom prst="rect">
            <a:avLst/>
          </a:prstGeom>
          <a:noFill/>
          <a:ln>
            <a:noFill/>
          </a:ln>
        </p:spPr>
      </p:pic>
      <p:cxnSp>
        <p:nvCxnSpPr>
          <p:cNvPr id="3922" name="Shape 3922"/>
          <p:cNvCxnSpPr/>
          <p:nvPr/>
        </p:nvCxnSpPr>
        <p:spPr>
          <a:xfrm rot="10800000">
            <a:off x="4574537" y="925301"/>
            <a:ext cx="0" cy="3807600"/>
          </a:xfrm>
          <a:prstGeom prst="straightConnector1">
            <a:avLst/>
          </a:prstGeom>
          <a:noFill/>
          <a:ln w="19050" cap="flat" cmpd="sng">
            <a:solidFill>
              <a:srgbClr val="D9D9D9"/>
            </a:solidFill>
            <a:prstDash val="solid"/>
            <a:round/>
            <a:headEnd type="none" w="med" len="med"/>
            <a:tailEnd type="none" w="med" len="med"/>
          </a:ln>
        </p:spPr>
      </p:cxnSp>
      <p:cxnSp>
        <p:nvCxnSpPr>
          <p:cNvPr id="3923" name="Shape 3923"/>
          <p:cNvCxnSpPr/>
          <p:nvPr/>
        </p:nvCxnSpPr>
        <p:spPr>
          <a:xfrm>
            <a:off x="4572000" y="-214527"/>
            <a:ext cx="0" cy="119700"/>
          </a:xfrm>
          <a:prstGeom prst="straightConnector1">
            <a:avLst/>
          </a:prstGeom>
          <a:noFill/>
          <a:ln w="9525" cap="flat" cmpd="sng">
            <a:solidFill>
              <a:srgbClr val="FFFFFF"/>
            </a:solidFill>
            <a:prstDash val="solid"/>
            <a:round/>
            <a:headEnd type="none" w="med" len="med"/>
            <a:tailEnd type="none" w="med" len="med"/>
          </a:ln>
        </p:spPr>
      </p:cxnSp>
      <p:sp>
        <p:nvSpPr>
          <p:cNvPr id="3924" name="Shape 3924"/>
          <p:cNvSpPr txBox="1">
            <a:spLocks noGrp="1"/>
          </p:cNvSpPr>
          <p:nvPr>
            <p:ph type="title"/>
          </p:nvPr>
        </p:nvSpPr>
        <p:spPr>
          <a:xfrm>
            <a:off x="253550" y="151268"/>
            <a:ext cx="8663100" cy="557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253E"/>
              </a:buClr>
              <a:buFont typeface="Arial"/>
              <a:buNone/>
              <a:defRPr sz="2500" b="1" i="0" u="none" strike="noStrike" cap="none">
                <a:solidFill>
                  <a:srgbClr val="00253E"/>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925" name="Shape 3925"/>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25254845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605.xml><?xml version="1.0" encoding="utf-8"?>
<p:sldLayout xmlns:a="http://schemas.openxmlformats.org/drawingml/2006/main" xmlns:r="http://schemas.openxmlformats.org/officeDocument/2006/relationships" xmlns:p="http://schemas.openxmlformats.org/presentationml/2006/main">
  <p:cSld name="19_Body">
    <p:spTree>
      <p:nvGrpSpPr>
        <p:cNvPr id="1" name="Shape 3926"/>
        <p:cNvGrpSpPr/>
        <p:nvPr/>
      </p:nvGrpSpPr>
      <p:grpSpPr>
        <a:xfrm>
          <a:off x="0" y="0"/>
          <a:ext cx="0" cy="0"/>
          <a:chOff x="0" y="0"/>
          <a:chExt cx="0" cy="0"/>
        </a:xfrm>
      </p:grpSpPr>
      <p:pic>
        <p:nvPicPr>
          <p:cNvPr id="3927" name="Shape 3927" descr="Shape 1930"/>
          <p:cNvPicPr preferRelativeResize="0"/>
          <p:nvPr/>
        </p:nvPicPr>
        <p:blipFill rotWithShape="1">
          <a:blip r:embed="rId2">
            <a:alphaModFix/>
          </a:blip>
          <a:srcRect/>
          <a:stretch/>
        </p:blipFill>
        <p:spPr>
          <a:xfrm>
            <a:off x="-10" y="4772092"/>
            <a:ext cx="897000" cy="371400"/>
          </a:xfrm>
          <a:prstGeom prst="rect">
            <a:avLst/>
          </a:prstGeom>
          <a:noFill/>
          <a:ln>
            <a:noFill/>
          </a:ln>
        </p:spPr>
      </p:pic>
      <p:sp>
        <p:nvSpPr>
          <p:cNvPr id="3928" name="Shape 3928"/>
          <p:cNvSpPr txBox="1">
            <a:spLocks noGrp="1"/>
          </p:cNvSpPr>
          <p:nvPr>
            <p:ph type="title"/>
          </p:nvPr>
        </p:nvSpPr>
        <p:spPr>
          <a:xfrm>
            <a:off x="253550" y="151268"/>
            <a:ext cx="8663100" cy="557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253E"/>
              </a:buClr>
              <a:buFont typeface="Arial"/>
              <a:buNone/>
              <a:defRPr sz="2500" b="1" i="0" u="none" strike="noStrike" cap="none">
                <a:solidFill>
                  <a:srgbClr val="00253E"/>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929" name="Shape 3929"/>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4409424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606.xml><?xml version="1.0" encoding="utf-8"?>
<p:sldLayout xmlns:a="http://schemas.openxmlformats.org/drawingml/2006/main" xmlns:r="http://schemas.openxmlformats.org/officeDocument/2006/relationships" xmlns:p="http://schemas.openxmlformats.org/presentationml/2006/main">
  <p:cSld name="17_Divider">
    <p:bg>
      <p:bgPr>
        <a:solidFill>
          <a:srgbClr val="1AB9A5"/>
        </a:solidFill>
        <a:effectLst/>
      </p:bgPr>
    </p:bg>
    <p:spTree>
      <p:nvGrpSpPr>
        <p:cNvPr id="1" name="Shape 3930"/>
        <p:cNvGrpSpPr/>
        <p:nvPr/>
      </p:nvGrpSpPr>
      <p:grpSpPr>
        <a:xfrm>
          <a:off x="0" y="0"/>
          <a:ext cx="0" cy="0"/>
          <a:chOff x="0" y="0"/>
          <a:chExt cx="0" cy="0"/>
        </a:xfrm>
      </p:grpSpPr>
      <p:sp>
        <p:nvSpPr>
          <p:cNvPr id="3931" name="Shape 3931"/>
          <p:cNvSpPr txBox="1">
            <a:spLocks noGrp="1"/>
          </p:cNvSpPr>
          <p:nvPr>
            <p:ph type="title"/>
          </p:nvPr>
        </p:nvSpPr>
        <p:spPr>
          <a:xfrm>
            <a:off x="856750" y="1803874"/>
            <a:ext cx="7430400" cy="3774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rgbClr val="FFFFFF"/>
              </a:buClr>
              <a:buFont typeface="Arial"/>
              <a:buNone/>
              <a:defRPr sz="1500" b="0" i="0" u="none" strike="noStrike" cap="none">
                <a:solidFill>
                  <a:srgbClr val="FFFFFF"/>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cxnSp>
        <p:nvCxnSpPr>
          <p:cNvPr id="3932" name="Shape 3932"/>
          <p:cNvCxnSpPr/>
          <p:nvPr/>
        </p:nvCxnSpPr>
        <p:spPr>
          <a:xfrm>
            <a:off x="4202555" y="2323832"/>
            <a:ext cx="738900" cy="0"/>
          </a:xfrm>
          <a:prstGeom prst="straightConnector1">
            <a:avLst/>
          </a:prstGeom>
          <a:noFill/>
          <a:ln w="38100" cap="flat" cmpd="sng">
            <a:solidFill>
              <a:srgbClr val="FFFFFF"/>
            </a:solidFill>
            <a:prstDash val="solid"/>
            <a:round/>
            <a:headEnd type="none" w="med" len="med"/>
            <a:tailEnd type="none" w="med" len="med"/>
          </a:ln>
        </p:spPr>
      </p:cxnSp>
      <p:pic>
        <p:nvPicPr>
          <p:cNvPr id="3933" name="Shape 3933" descr="Shape 1936"/>
          <p:cNvPicPr preferRelativeResize="0"/>
          <p:nvPr/>
        </p:nvPicPr>
        <p:blipFill rotWithShape="1">
          <a:blip r:embed="rId2">
            <a:alphaModFix/>
          </a:blip>
          <a:srcRect l="10376" t="14302" r="10597" b="6369"/>
          <a:stretch/>
        </p:blipFill>
        <p:spPr>
          <a:xfrm>
            <a:off x="0" y="4793219"/>
            <a:ext cx="891600" cy="350400"/>
          </a:xfrm>
          <a:prstGeom prst="rect">
            <a:avLst/>
          </a:prstGeom>
          <a:noFill/>
          <a:ln>
            <a:noFill/>
          </a:ln>
        </p:spPr>
      </p:pic>
      <p:sp>
        <p:nvSpPr>
          <p:cNvPr id="3934" name="Shape 3934"/>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2498083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607.xml><?xml version="1.0" encoding="utf-8"?>
<p:sldLayout xmlns:a="http://schemas.openxmlformats.org/drawingml/2006/main" xmlns:r="http://schemas.openxmlformats.org/officeDocument/2006/relationships" xmlns:p="http://schemas.openxmlformats.org/presentationml/2006/main">
  <p:cSld name="20_Body">
    <p:spTree>
      <p:nvGrpSpPr>
        <p:cNvPr id="1" name="Shape 3935"/>
        <p:cNvGrpSpPr/>
        <p:nvPr/>
      </p:nvGrpSpPr>
      <p:grpSpPr>
        <a:xfrm>
          <a:off x="0" y="0"/>
          <a:ext cx="0" cy="0"/>
          <a:chOff x="0" y="0"/>
          <a:chExt cx="0" cy="0"/>
        </a:xfrm>
      </p:grpSpPr>
      <p:pic>
        <p:nvPicPr>
          <p:cNvPr id="3936" name="Shape 3936" descr="Shape 1939"/>
          <p:cNvPicPr preferRelativeResize="0"/>
          <p:nvPr/>
        </p:nvPicPr>
        <p:blipFill rotWithShape="1">
          <a:blip r:embed="rId2">
            <a:alphaModFix/>
          </a:blip>
          <a:srcRect/>
          <a:stretch/>
        </p:blipFill>
        <p:spPr>
          <a:xfrm>
            <a:off x="-10" y="4772092"/>
            <a:ext cx="897000" cy="371400"/>
          </a:xfrm>
          <a:prstGeom prst="rect">
            <a:avLst/>
          </a:prstGeom>
          <a:noFill/>
          <a:ln>
            <a:noFill/>
          </a:ln>
        </p:spPr>
      </p:pic>
      <p:sp>
        <p:nvSpPr>
          <p:cNvPr id="3937" name="Shape 3937"/>
          <p:cNvSpPr txBox="1">
            <a:spLocks noGrp="1"/>
          </p:cNvSpPr>
          <p:nvPr>
            <p:ph type="title"/>
          </p:nvPr>
        </p:nvSpPr>
        <p:spPr>
          <a:xfrm>
            <a:off x="253550" y="151267"/>
            <a:ext cx="8663100" cy="557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253E"/>
              </a:buClr>
              <a:buFont typeface="Arial"/>
              <a:buNone/>
              <a:defRPr sz="2500" b="1" i="0" u="none" strike="noStrike" cap="none">
                <a:solidFill>
                  <a:srgbClr val="00253E"/>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938" name="Shape 3938"/>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5795020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608.xml><?xml version="1.0" encoding="utf-8"?>
<p:sldLayout xmlns:a="http://schemas.openxmlformats.org/drawingml/2006/main" xmlns:r="http://schemas.openxmlformats.org/officeDocument/2006/relationships" xmlns:p="http://schemas.openxmlformats.org/presentationml/2006/main">
  <p:cSld name="99_Blank">
    <p:spTree>
      <p:nvGrpSpPr>
        <p:cNvPr id="1" name="Shape 3939"/>
        <p:cNvGrpSpPr/>
        <p:nvPr/>
      </p:nvGrpSpPr>
      <p:grpSpPr>
        <a:xfrm>
          <a:off x="0" y="0"/>
          <a:ext cx="0" cy="0"/>
          <a:chOff x="0" y="0"/>
          <a:chExt cx="0" cy="0"/>
        </a:xfrm>
      </p:grpSpPr>
      <p:pic>
        <p:nvPicPr>
          <p:cNvPr id="3940" name="Shape 3940" descr="Shape 1943"/>
          <p:cNvPicPr preferRelativeResize="0"/>
          <p:nvPr/>
        </p:nvPicPr>
        <p:blipFill rotWithShape="1">
          <a:blip r:embed="rId2">
            <a:alphaModFix/>
          </a:blip>
          <a:srcRect/>
          <a:stretch/>
        </p:blipFill>
        <p:spPr>
          <a:xfrm>
            <a:off x="8272777" y="4855076"/>
            <a:ext cx="731400" cy="171300"/>
          </a:xfrm>
          <a:prstGeom prst="rect">
            <a:avLst/>
          </a:prstGeom>
          <a:noFill/>
          <a:ln>
            <a:noFill/>
          </a:ln>
        </p:spPr>
      </p:pic>
      <p:sp>
        <p:nvSpPr>
          <p:cNvPr id="3941" name="Shape 3941"/>
          <p:cNvSpPr/>
          <p:nvPr/>
        </p:nvSpPr>
        <p:spPr>
          <a:xfrm>
            <a:off x="114300" y="112009"/>
            <a:ext cx="8915400" cy="4919400"/>
          </a:xfrm>
          <a:prstGeom prst="rect">
            <a:avLst/>
          </a:prstGeom>
          <a:solidFill>
            <a:srgbClr val="22313C"/>
          </a:solidFill>
          <a:ln>
            <a:noFill/>
          </a:ln>
        </p:spPr>
        <p:txBody>
          <a:bodyPr lIns="45700" tIns="45700" rIns="45700" bIns="45700" anchor="ctr" anchorCtr="0">
            <a:noAutofit/>
          </a:bodyPr>
          <a:lstStyle/>
          <a:p>
            <a:pPr algn="ctr">
              <a:buClr>
                <a:srgbClr val="FFFFFF"/>
              </a:buClr>
            </a:pPr>
            <a:endParaRPr sz="1800">
              <a:solidFill>
                <a:srgbClr val="FFFFFF"/>
              </a:solidFill>
            </a:endParaRPr>
          </a:p>
        </p:txBody>
      </p:sp>
      <p:sp>
        <p:nvSpPr>
          <p:cNvPr id="3942" name="Shape 3942"/>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25614604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609.xml><?xml version="1.0" encoding="utf-8"?>
<p:sldLayout xmlns:a="http://schemas.openxmlformats.org/drawingml/2006/main" xmlns:r="http://schemas.openxmlformats.org/officeDocument/2006/relationships" xmlns:p="http://schemas.openxmlformats.org/presentationml/2006/main">
  <p:cSld name="17_Title slide">
    <p:spTree>
      <p:nvGrpSpPr>
        <p:cNvPr id="1" name="Shape 3943"/>
        <p:cNvGrpSpPr/>
        <p:nvPr/>
      </p:nvGrpSpPr>
      <p:grpSpPr>
        <a:xfrm>
          <a:off x="0" y="0"/>
          <a:ext cx="0" cy="0"/>
          <a:chOff x="0" y="0"/>
          <a:chExt cx="0" cy="0"/>
        </a:xfrm>
      </p:grpSpPr>
      <p:sp>
        <p:nvSpPr>
          <p:cNvPr id="3944" name="Shape 3944"/>
          <p:cNvSpPr txBox="1">
            <a:spLocks noGrp="1"/>
          </p:cNvSpPr>
          <p:nvPr>
            <p:ph type="title"/>
          </p:nvPr>
        </p:nvSpPr>
        <p:spPr>
          <a:xfrm>
            <a:off x="311708" y="744570"/>
            <a:ext cx="8520600" cy="20526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rgbClr val="000000"/>
              </a:buClr>
              <a:buFont typeface="Arial"/>
              <a:buNone/>
              <a:defRPr sz="52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945" name="Shape 3945"/>
          <p:cNvSpPr txBox="1">
            <a:spLocks noGrp="1"/>
          </p:cNvSpPr>
          <p:nvPr>
            <p:ph type="body" idx="1"/>
          </p:nvPr>
        </p:nvSpPr>
        <p:spPr>
          <a:xfrm>
            <a:off x="311694" y="2834125"/>
            <a:ext cx="8520600" cy="792600"/>
          </a:xfrm>
          <a:prstGeom prst="rect">
            <a:avLst/>
          </a:prstGeom>
          <a:noFill/>
          <a:ln>
            <a:noFill/>
          </a:ln>
        </p:spPr>
        <p:txBody>
          <a:bodyPr lIns="91425" tIns="91425" rIns="91425" bIns="91425" anchor="t" anchorCtr="0"/>
          <a:lstStyle>
            <a:lvl1pPr marL="0" marR="0" lvl="0" indent="0" algn="ctr" rtl="0">
              <a:lnSpc>
                <a:spcPct val="100000"/>
              </a:lnSpc>
              <a:spcBef>
                <a:spcPts val="0"/>
              </a:spcBef>
              <a:spcAft>
                <a:spcPts val="0"/>
              </a:spcAft>
              <a:buClr>
                <a:srgbClr val="585858"/>
              </a:buClr>
              <a:buFont typeface="Arial"/>
              <a:buNone/>
              <a:defRPr sz="2800" b="0" i="0" u="none" strike="noStrike" cap="none">
                <a:solidFill>
                  <a:srgbClr val="585858"/>
                </a:solidFill>
                <a:latin typeface="Arial"/>
                <a:ea typeface="Arial"/>
                <a:cs typeface="Arial"/>
                <a:sym typeface="Arial"/>
              </a:defRPr>
            </a:lvl1pPr>
            <a:lvl2pPr marL="0" marR="0" lvl="1" indent="0" algn="ctr" rtl="0">
              <a:lnSpc>
                <a:spcPct val="100000"/>
              </a:lnSpc>
              <a:spcBef>
                <a:spcPts val="0"/>
              </a:spcBef>
              <a:spcAft>
                <a:spcPts val="0"/>
              </a:spcAft>
              <a:buClr>
                <a:srgbClr val="585858"/>
              </a:buClr>
              <a:buFont typeface="Arial"/>
              <a:buNone/>
              <a:defRPr sz="2800" b="0" i="0" u="none" strike="noStrike" cap="none">
                <a:solidFill>
                  <a:srgbClr val="585858"/>
                </a:solidFill>
                <a:latin typeface="Arial"/>
                <a:ea typeface="Arial"/>
                <a:cs typeface="Arial"/>
                <a:sym typeface="Arial"/>
              </a:defRPr>
            </a:lvl2pPr>
            <a:lvl3pPr marL="0" marR="0" lvl="2" indent="0" algn="ctr" rtl="0">
              <a:lnSpc>
                <a:spcPct val="100000"/>
              </a:lnSpc>
              <a:spcBef>
                <a:spcPts val="0"/>
              </a:spcBef>
              <a:spcAft>
                <a:spcPts val="0"/>
              </a:spcAft>
              <a:buClr>
                <a:srgbClr val="585858"/>
              </a:buClr>
              <a:buFont typeface="Arial"/>
              <a:buNone/>
              <a:defRPr sz="2800" b="0" i="0" u="none" strike="noStrike" cap="none">
                <a:solidFill>
                  <a:srgbClr val="585858"/>
                </a:solidFill>
                <a:latin typeface="Arial"/>
                <a:ea typeface="Arial"/>
                <a:cs typeface="Arial"/>
                <a:sym typeface="Arial"/>
              </a:defRPr>
            </a:lvl3pPr>
            <a:lvl4pPr marL="0" marR="0" lvl="3" indent="0" algn="ctr" rtl="0">
              <a:lnSpc>
                <a:spcPct val="100000"/>
              </a:lnSpc>
              <a:spcBef>
                <a:spcPts val="0"/>
              </a:spcBef>
              <a:spcAft>
                <a:spcPts val="0"/>
              </a:spcAft>
              <a:buClr>
                <a:srgbClr val="585858"/>
              </a:buClr>
              <a:buFont typeface="Arial"/>
              <a:buNone/>
              <a:defRPr sz="2800" b="0" i="0" u="none" strike="noStrike" cap="none">
                <a:solidFill>
                  <a:srgbClr val="585858"/>
                </a:solidFill>
                <a:latin typeface="Arial"/>
                <a:ea typeface="Arial"/>
                <a:cs typeface="Arial"/>
                <a:sym typeface="Arial"/>
              </a:defRPr>
            </a:lvl4pPr>
            <a:lvl5pPr marL="0" marR="0" lvl="4" indent="0" algn="ctr" rtl="0">
              <a:lnSpc>
                <a:spcPct val="100000"/>
              </a:lnSpc>
              <a:spcBef>
                <a:spcPts val="0"/>
              </a:spcBef>
              <a:spcAft>
                <a:spcPts val="0"/>
              </a:spcAft>
              <a:buClr>
                <a:srgbClr val="585858"/>
              </a:buClr>
              <a:buFont typeface="Arial"/>
              <a:buNone/>
              <a:defRPr sz="2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3946" name="Shape 3946"/>
          <p:cNvSpPr txBox="1">
            <a:spLocks noGrp="1"/>
          </p:cNvSpPr>
          <p:nvPr>
            <p:ph type="sldNum" idx="12"/>
          </p:nvPr>
        </p:nvSpPr>
        <p:spPr>
          <a:xfrm>
            <a:off x="8684439" y="4700867"/>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19246985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cSld name="Dark Side-by-Side">
    <p:bg>
      <p:bgPr>
        <a:solidFill>
          <a:schemeClr val="dk1"/>
        </a:solidFill>
        <a:effectLst/>
      </p:bgPr>
    </p:bg>
    <p:spTree>
      <p:nvGrpSpPr>
        <p:cNvPr id="1" name="Shape 1409"/>
        <p:cNvGrpSpPr/>
        <p:nvPr/>
      </p:nvGrpSpPr>
      <p:grpSpPr>
        <a:xfrm>
          <a:off x="0" y="0"/>
          <a:ext cx="0" cy="0"/>
          <a:chOff x="0" y="0"/>
          <a:chExt cx="0" cy="0"/>
        </a:xfrm>
      </p:grpSpPr>
      <p:cxnSp>
        <p:nvCxnSpPr>
          <p:cNvPr id="1410" name="Shape 1410"/>
          <p:cNvCxnSpPr/>
          <p:nvPr/>
        </p:nvCxnSpPr>
        <p:spPr>
          <a:xfrm rot="10800000">
            <a:off x="4572000" y="925300"/>
            <a:ext cx="0" cy="3807600"/>
          </a:xfrm>
          <a:prstGeom prst="straightConnector1">
            <a:avLst/>
          </a:prstGeom>
          <a:noFill/>
          <a:ln w="19050" cap="flat" cmpd="sng">
            <a:solidFill>
              <a:srgbClr val="335268"/>
            </a:solidFill>
            <a:prstDash val="solid"/>
            <a:round/>
            <a:headEnd type="none" w="med" len="med"/>
            <a:tailEnd type="none" w="med" len="med"/>
          </a:ln>
        </p:spPr>
      </p:cxnSp>
      <p:cxnSp>
        <p:nvCxnSpPr>
          <p:cNvPr id="1411" name="Shape 1411"/>
          <p:cNvCxnSpPr/>
          <p:nvPr/>
        </p:nvCxnSpPr>
        <p:spPr>
          <a:xfrm>
            <a:off x="4572000" y="-214525"/>
            <a:ext cx="0" cy="119700"/>
          </a:xfrm>
          <a:prstGeom prst="straightConnector1">
            <a:avLst/>
          </a:prstGeom>
          <a:noFill/>
          <a:ln w="9525" cap="flat" cmpd="sng">
            <a:solidFill>
              <a:srgbClr val="FFFFFF"/>
            </a:solidFill>
            <a:prstDash val="solid"/>
            <a:round/>
            <a:headEnd type="none" w="lg" len="lg"/>
            <a:tailEnd type="none" w="lg" len="lg"/>
          </a:ln>
        </p:spPr>
      </p:cxnSp>
      <p:sp>
        <p:nvSpPr>
          <p:cNvPr id="1412" name="Shape 1412"/>
          <p:cNvSpPr txBox="1">
            <a:spLocks noGrp="1"/>
          </p:cNvSpPr>
          <p:nvPr>
            <p:ph type="title"/>
          </p:nvPr>
        </p:nvSpPr>
        <p:spPr>
          <a:xfrm>
            <a:off x="253550" y="151275"/>
            <a:ext cx="8663100" cy="557700"/>
          </a:xfrm>
          <a:prstGeom prst="rect">
            <a:avLst/>
          </a:prstGeom>
          <a:noFill/>
          <a:ln>
            <a:noFill/>
          </a:ln>
        </p:spPr>
        <p:txBody>
          <a:bodyPr lIns="91425" tIns="91425" rIns="91425" bIns="91425" anchor="t" anchorCtr="0"/>
          <a:lstStyle>
            <a:lvl1pPr lvl="0" rtl="0">
              <a:spcBef>
                <a:spcPts val="0"/>
              </a:spcBef>
              <a:buNone/>
              <a:defRPr sz="2500" b="1">
                <a:solidFill>
                  <a:srgbClr val="FFFFFF"/>
                </a:solidFill>
                <a:latin typeface="Proxima Nova"/>
                <a:ea typeface="Proxima Nova"/>
                <a:cs typeface="Proxima Nova"/>
                <a:sym typeface="Proxima Nova"/>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pic>
        <p:nvPicPr>
          <p:cNvPr id="1413" name="Shape 1413" descr="Pivotal White RGB.eps"/>
          <p:cNvPicPr preferRelativeResize="0"/>
          <p:nvPr/>
        </p:nvPicPr>
        <p:blipFill rotWithShape="1">
          <a:blip r:embed="rId2">
            <a:alphaModFix/>
          </a:blip>
          <a:srcRect l="10376" t="14301" r="10597" b="6377"/>
          <a:stretch/>
        </p:blipFill>
        <p:spPr>
          <a:xfrm>
            <a:off x="0" y="4793225"/>
            <a:ext cx="891600" cy="350400"/>
          </a:xfrm>
          <a:prstGeom prst="rect">
            <a:avLst/>
          </a:prstGeom>
          <a:noFill/>
          <a:ln>
            <a:noFill/>
          </a:ln>
        </p:spPr>
      </p:pic>
    </p:spTree>
    <p:extLst>
      <p:ext uri="{BB962C8B-B14F-4D97-AF65-F5344CB8AC3E}">
        <p14:creationId xmlns:p14="http://schemas.microsoft.com/office/powerpoint/2010/main" val="23290248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610.xml><?xml version="1.0" encoding="utf-8"?>
<p:sldLayout xmlns:a="http://schemas.openxmlformats.org/drawingml/2006/main" xmlns:r="http://schemas.openxmlformats.org/officeDocument/2006/relationships" xmlns:p="http://schemas.openxmlformats.org/presentationml/2006/main">
  <p:cSld name="17_Section header">
    <p:spTree>
      <p:nvGrpSpPr>
        <p:cNvPr id="1" name="Shape 3947"/>
        <p:cNvGrpSpPr/>
        <p:nvPr/>
      </p:nvGrpSpPr>
      <p:grpSpPr>
        <a:xfrm>
          <a:off x="0" y="0"/>
          <a:ext cx="0" cy="0"/>
          <a:chOff x="0" y="0"/>
          <a:chExt cx="0" cy="0"/>
        </a:xfrm>
      </p:grpSpPr>
      <p:sp>
        <p:nvSpPr>
          <p:cNvPr id="3948" name="Shape 3948"/>
          <p:cNvSpPr txBox="1">
            <a:spLocks noGrp="1"/>
          </p:cNvSpPr>
          <p:nvPr>
            <p:ph type="title"/>
          </p:nvPr>
        </p:nvSpPr>
        <p:spPr>
          <a:xfrm>
            <a:off x="311694" y="2150847"/>
            <a:ext cx="8520600" cy="841800"/>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rgbClr val="000000"/>
              </a:buClr>
              <a:buFont typeface="Arial"/>
              <a:buNone/>
              <a:defRPr sz="36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949" name="Shape 3949"/>
          <p:cNvSpPr txBox="1">
            <a:spLocks noGrp="1"/>
          </p:cNvSpPr>
          <p:nvPr>
            <p:ph type="sldNum" idx="12"/>
          </p:nvPr>
        </p:nvSpPr>
        <p:spPr>
          <a:xfrm>
            <a:off x="8684439" y="4700867"/>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31333938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611.xml><?xml version="1.0" encoding="utf-8"?>
<p:sldLayout xmlns:a="http://schemas.openxmlformats.org/drawingml/2006/main" xmlns:r="http://schemas.openxmlformats.org/officeDocument/2006/relationships" xmlns:p="http://schemas.openxmlformats.org/presentationml/2006/main">
  <p:cSld name="17_Title and body">
    <p:spTree>
      <p:nvGrpSpPr>
        <p:cNvPr id="1" name="Shape 3950"/>
        <p:cNvGrpSpPr/>
        <p:nvPr/>
      </p:nvGrpSpPr>
      <p:grpSpPr>
        <a:xfrm>
          <a:off x="0" y="0"/>
          <a:ext cx="0" cy="0"/>
          <a:chOff x="0" y="0"/>
          <a:chExt cx="0" cy="0"/>
        </a:xfrm>
      </p:grpSpPr>
      <p:sp>
        <p:nvSpPr>
          <p:cNvPr id="3951" name="Shape 3951"/>
          <p:cNvSpPr txBox="1">
            <a:spLocks noGrp="1"/>
          </p:cNvSpPr>
          <p:nvPr>
            <p:ph type="title"/>
          </p:nvPr>
        </p:nvSpPr>
        <p:spPr>
          <a:xfrm>
            <a:off x="311694" y="445025"/>
            <a:ext cx="8520600" cy="572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952" name="Shape 3952"/>
          <p:cNvSpPr txBox="1">
            <a:spLocks noGrp="1"/>
          </p:cNvSpPr>
          <p:nvPr>
            <p:ph type="body" idx="1"/>
          </p:nvPr>
        </p:nvSpPr>
        <p:spPr>
          <a:xfrm>
            <a:off x="311694" y="1152475"/>
            <a:ext cx="8520600" cy="3416400"/>
          </a:xfrm>
          <a:prstGeom prst="rect">
            <a:avLst/>
          </a:prstGeom>
          <a:noFill/>
          <a:ln>
            <a:noFill/>
          </a:ln>
        </p:spPr>
        <p:txBody>
          <a:bodyPr lIns="91425" tIns="91425" rIns="91425" bIns="91425" anchor="t" anchorCtr="0"/>
          <a:lstStyle>
            <a:lvl1pPr marL="228600" marR="0" lvl="0" indent="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1pPr>
            <a:lvl2pPr marL="228600" marR="0" lvl="1" indent="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2pPr>
            <a:lvl3pPr marL="228600" marR="0" lvl="2" indent="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3pPr>
            <a:lvl4pPr marL="228600" marR="0" lvl="3" indent="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4pPr>
            <a:lvl5pPr marL="228600" marR="0" lvl="4" indent="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3953" name="Shape 3953"/>
          <p:cNvSpPr txBox="1">
            <a:spLocks noGrp="1"/>
          </p:cNvSpPr>
          <p:nvPr>
            <p:ph type="sldNum" idx="12"/>
          </p:nvPr>
        </p:nvSpPr>
        <p:spPr>
          <a:xfrm>
            <a:off x="8684439" y="4700867"/>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12711964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612.xml><?xml version="1.0" encoding="utf-8"?>
<p:sldLayout xmlns:a="http://schemas.openxmlformats.org/drawingml/2006/main" xmlns:r="http://schemas.openxmlformats.org/officeDocument/2006/relationships" xmlns:p="http://schemas.openxmlformats.org/presentationml/2006/main">
  <p:cSld name="18_Title and two columns">
    <p:spTree>
      <p:nvGrpSpPr>
        <p:cNvPr id="1" name="Shape 3954"/>
        <p:cNvGrpSpPr/>
        <p:nvPr/>
      </p:nvGrpSpPr>
      <p:grpSpPr>
        <a:xfrm>
          <a:off x="0" y="0"/>
          <a:ext cx="0" cy="0"/>
          <a:chOff x="0" y="0"/>
          <a:chExt cx="0" cy="0"/>
        </a:xfrm>
      </p:grpSpPr>
      <p:sp>
        <p:nvSpPr>
          <p:cNvPr id="3955" name="Shape 3955"/>
          <p:cNvSpPr txBox="1">
            <a:spLocks noGrp="1"/>
          </p:cNvSpPr>
          <p:nvPr>
            <p:ph type="title"/>
          </p:nvPr>
        </p:nvSpPr>
        <p:spPr>
          <a:xfrm>
            <a:off x="311694" y="445025"/>
            <a:ext cx="8520600" cy="572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956" name="Shape 3956"/>
          <p:cNvSpPr txBox="1">
            <a:spLocks noGrp="1"/>
          </p:cNvSpPr>
          <p:nvPr>
            <p:ph type="body" idx="1"/>
          </p:nvPr>
        </p:nvSpPr>
        <p:spPr>
          <a:xfrm>
            <a:off x="311694" y="1152475"/>
            <a:ext cx="3999900" cy="3416400"/>
          </a:xfrm>
          <a:prstGeom prst="rect">
            <a:avLst/>
          </a:prstGeom>
          <a:noFill/>
          <a:ln>
            <a:noFill/>
          </a:ln>
        </p:spPr>
        <p:txBody>
          <a:bodyPr lIns="91425" tIns="91425" rIns="91425" bIns="91425" anchor="t" anchorCtr="0"/>
          <a:lstStyle>
            <a:lvl1pPr marL="177800" marR="0" lvl="0" indent="0" algn="l" rtl="0">
              <a:lnSpc>
                <a:spcPct val="115000"/>
              </a:lnSpc>
              <a:spcBef>
                <a:spcPts val="1600"/>
              </a:spcBef>
              <a:spcAft>
                <a:spcPts val="0"/>
              </a:spcAft>
              <a:buClr>
                <a:srgbClr val="585858"/>
              </a:buClr>
              <a:buSzPct val="100000"/>
              <a:buFont typeface="Arial"/>
              <a:buChar char="●"/>
              <a:defRPr sz="1400" b="0" i="0" u="none" strike="noStrike" cap="none">
                <a:solidFill>
                  <a:srgbClr val="585858"/>
                </a:solidFill>
                <a:latin typeface="Arial"/>
                <a:ea typeface="Arial"/>
                <a:cs typeface="Arial"/>
                <a:sym typeface="Arial"/>
              </a:defRPr>
            </a:lvl1pPr>
            <a:lvl2pPr marL="177800" marR="0" lvl="1" indent="0" algn="l" rtl="0">
              <a:lnSpc>
                <a:spcPct val="115000"/>
              </a:lnSpc>
              <a:spcBef>
                <a:spcPts val="1600"/>
              </a:spcBef>
              <a:spcAft>
                <a:spcPts val="0"/>
              </a:spcAft>
              <a:buClr>
                <a:srgbClr val="585858"/>
              </a:buClr>
              <a:buSzPct val="100000"/>
              <a:buFont typeface="Arial"/>
              <a:buChar char="○"/>
              <a:defRPr sz="1400" b="0" i="0" u="none" strike="noStrike" cap="none">
                <a:solidFill>
                  <a:srgbClr val="585858"/>
                </a:solidFill>
                <a:latin typeface="Arial"/>
                <a:ea typeface="Arial"/>
                <a:cs typeface="Arial"/>
                <a:sym typeface="Arial"/>
              </a:defRPr>
            </a:lvl2pPr>
            <a:lvl3pPr marL="177800" marR="0" lvl="2" indent="0" algn="l" rtl="0">
              <a:lnSpc>
                <a:spcPct val="115000"/>
              </a:lnSpc>
              <a:spcBef>
                <a:spcPts val="1600"/>
              </a:spcBef>
              <a:spcAft>
                <a:spcPts val="0"/>
              </a:spcAft>
              <a:buClr>
                <a:srgbClr val="585858"/>
              </a:buClr>
              <a:buSzPct val="100000"/>
              <a:buFont typeface="Arial"/>
              <a:buChar char="■"/>
              <a:defRPr sz="1400" b="0" i="0" u="none" strike="noStrike" cap="none">
                <a:solidFill>
                  <a:srgbClr val="585858"/>
                </a:solidFill>
                <a:latin typeface="Arial"/>
                <a:ea typeface="Arial"/>
                <a:cs typeface="Arial"/>
                <a:sym typeface="Arial"/>
              </a:defRPr>
            </a:lvl3pPr>
            <a:lvl4pPr marL="177800" marR="0" lvl="3" indent="0" algn="l" rtl="0">
              <a:lnSpc>
                <a:spcPct val="115000"/>
              </a:lnSpc>
              <a:spcBef>
                <a:spcPts val="1600"/>
              </a:spcBef>
              <a:spcAft>
                <a:spcPts val="0"/>
              </a:spcAft>
              <a:buClr>
                <a:srgbClr val="585858"/>
              </a:buClr>
              <a:buSzPct val="100000"/>
              <a:buFont typeface="Arial"/>
              <a:buChar char="●"/>
              <a:defRPr sz="1400" b="0" i="0" u="none" strike="noStrike" cap="none">
                <a:solidFill>
                  <a:srgbClr val="585858"/>
                </a:solidFill>
                <a:latin typeface="Arial"/>
                <a:ea typeface="Arial"/>
                <a:cs typeface="Arial"/>
                <a:sym typeface="Arial"/>
              </a:defRPr>
            </a:lvl4pPr>
            <a:lvl5pPr marL="177800" marR="0" lvl="4" indent="0" algn="l" rtl="0">
              <a:lnSpc>
                <a:spcPct val="115000"/>
              </a:lnSpc>
              <a:spcBef>
                <a:spcPts val="1600"/>
              </a:spcBef>
              <a:spcAft>
                <a:spcPts val="0"/>
              </a:spcAft>
              <a:buClr>
                <a:srgbClr val="585858"/>
              </a:buClr>
              <a:buSzPct val="100000"/>
              <a:buFont typeface="Arial"/>
              <a:buChar char="○"/>
              <a:defRPr sz="14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3957" name="Shape 3957"/>
          <p:cNvSpPr txBox="1">
            <a:spLocks noGrp="1"/>
          </p:cNvSpPr>
          <p:nvPr>
            <p:ph type="body" idx="2"/>
          </p:nvPr>
        </p:nvSpPr>
        <p:spPr>
          <a:xfrm>
            <a:off x="4832398" y="1152475"/>
            <a:ext cx="3999899" cy="3416400"/>
          </a:xfrm>
          <a:prstGeom prst="rect">
            <a:avLst/>
          </a:prstGeom>
          <a:noFill/>
          <a:ln>
            <a:noFill/>
          </a:ln>
        </p:spPr>
        <p:txBody>
          <a:bodyPr lIns="91425" tIns="91425" rIns="91425" bIns="91425" anchor="t" anchorCtr="0"/>
          <a:lstStyle>
            <a:lvl1pPr marL="0" marR="0" lvl="0"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1pPr>
            <a:lvl2pPr marL="0" marR="0" lvl="1"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2pPr>
            <a:lvl3pPr marL="0" marR="0" lvl="2"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3pPr>
            <a:lvl4pPr marL="0" marR="0" lvl="3"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4pPr>
            <a:lvl5pPr marL="0" marR="0" lvl="4"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3958" name="Shape 3958"/>
          <p:cNvSpPr txBox="1">
            <a:spLocks noGrp="1"/>
          </p:cNvSpPr>
          <p:nvPr>
            <p:ph type="sldNum" idx="12"/>
          </p:nvPr>
        </p:nvSpPr>
        <p:spPr>
          <a:xfrm>
            <a:off x="8684439" y="4700867"/>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8204355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613.xml><?xml version="1.0" encoding="utf-8"?>
<p:sldLayout xmlns:a="http://schemas.openxmlformats.org/drawingml/2006/main" xmlns:r="http://schemas.openxmlformats.org/officeDocument/2006/relationships" xmlns:p="http://schemas.openxmlformats.org/presentationml/2006/main">
  <p:cSld name="23_Title only">
    <p:spTree>
      <p:nvGrpSpPr>
        <p:cNvPr id="1" name="Shape 3959"/>
        <p:cNvGrpSpPr/>
        <p:nvPr/>
      </p:nvGrpSpPr>
      <p:grpSpPr>
        <a:xfrm>
          <a:off x="0" y="0"/>
          <a:ext cx="0" cy="0"/>
          <a:chOff x="0" y="0"/>
          <a:chExt cx="0" cy="0"/>
        </a:xfrm>
      </p:grpSpPr>
      <p:sp>
        <p:nvSpPr>
          <p:cNvPr id="3960" name="Shape 3960"/>
          <p:cNvSpPr txBox="1">
            <a:spLocks noGrp="1"/>
          </p:cNvSpPr>
          <p:nvPr>
            <p:ph type="title"/>
          </p:nvPr>
        </p:nvSpPr>
        <p:spPr>
          <a:xfrm>
            <a:off x="311694" y="445025"/>
            <a:ext cx="8520600" cy="572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961" name="Shape 3961"/>
          <p:cNvSpPr txBox="1">
            <a:spLocks noGrp="1"/>
          </p:cNvSpPr>
          <p:nvPr>
            <p:ph type="sldNum" idx="12"/>
          </p:nvPr>
        </p:nvSpPr>
        <p:spPr>
          <a:xfrm>
            <a:off x="8684439" y="4700867"/>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15009398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614.xml><?xml version="1.0" encoding="utf-8"?>
<p:sldLayout xmlns:a="http://schemas.openxmlformats.org/drawingml/2006/main" xmlns:r="http://schemas.openxmlformats.org/officeDocument/2006/relationships" xmlns:p="http://schemas.openxmlformats.org/presentationml/2006/main">
  <p:cSld name="17_One column text">
    <p:spTree>
      <p:nvGrpSpPr>
        <p:cNvPr id="1" name="Shape 3962"/>
        <p:cNvGrpSpPr/>
        <p:nvPr/>
      </p:nvGrpSpPr>
      <p:grpSpPr>
        <a:xfrm>
          <a:off x="0" y="0"/>
          <a:ext cx="0" cy="0"/>
          <a:chOff x="0" y="0"/>
          <a:chExt cx="0" cy="0"/>
        </a:xfrm>
      </p:grpSpPr>
      <p:sp>
        <p:nvSpPr>
          <p:cNvPr id="3963" name="Shape 3963"/>
          <p:cNvSpPr txBox="1">
            <a:spLocks noGrp="1"/>
          </p:cNvSpPr>
          <p:nvPr>
            <p:ph type="title"/>
          </p:nvPr>
        </p:nvSpPr>
        <p:spPr>
          <a:xfrm>
            <a:off x="311694" y="555600"/>
            <a:ext cx="2808000" cy="7557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000000"/>
              </a:buClr>
              <a:buFont typeface="Arial"/>
              <a:buNone/>
              <a:defRPr sz="2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964" name="Shape 3964"/>
          <p:cNvSpPr txBox="1">
            <a:spLocks noGrp="1"/>
          </p:cNvSpPr>
          <p:nvPr>
            <p:ph type="body" idx="1"/>
          </p:nvPr>
        </p:nvSpPr>
        <p:spPr>
          <a:xfrm>
            <a:off x="311694" y="1389598"/>
            <a:ext cx="2808000" cy="3179400"/>
          </a:xfrm>
          <a:prstGeom prst="rect">
            <a:avLst/>
          </a:prstGeom>
          <a:noFill/>
          <a:ln>
            <a:noFill/>
          </a:ln>
        </p:spPr>
        <p:txBody>
          <a:bodyPr lIns="91425" tIns="91425" rIns="91425" bIns="91425" anchor="t" anchorCtr="0"/>
          <a:lstStyle>
            <a:lvl1pPr marL="152400" marR="0" lvl="0" indent="0" algn="l" rtl="0">
              <a:lnSpc>
                <a:spcPct val="115000"/>
              </a:lnSpc>
              <a:spcBef>
                <a:spcPts val="1600"/>
              </a:spcBef>
              <a:spcAft>
                <a:spcPts val="0"/>
              </a:spcAft>
              <a:buClr>
                <a:srgbClr val="585858"/>
              </a:buClr>
              <a:buSzPct val="100000"/>
              <a:buFont typeface="Arial"/>
              <a:buChar char="●"/>
              <a:defRPr sz="1200" b="0" i="0" u="none" strike="noStrike" cap="none">
                <a:solidFill>
                  <a:srgbClr val="585858"/>
                </a:solidFill>
                <a:latin typeface="Arial"/>
                <a:ea typeface="Arial"/>
                <a:cs typeface="Arial"/>
                <a:sym typeface="Arial"/>
              </a:defRPr>
            </a:lvl1pPr>
            <a:lvl2pPr marL="152400" marR="0" lvl="1" indent="0" algn="l" rtl="0">
              <a:lnSpc>
                <a:spcPct val="115000"/>
              </a:lnSpc>
              <a:spcBef>
                <a:spcPts val="1600"/>
              </a:spcBef>
              <a:spcAft>
                <a:spcPts val="0"/>
              </a:spcAft>
              <a:buClr>
                <a:srgbClr val="585858"/>
              </a:buClr>
              <a:buSzPct val="100000"/>
              <a:buFont typeface="Arial"/>
              <a:buChar char="○"/>
              <a:defRPr sz="1200" b="0" i="0" u="none" strike="noStrike" cap="none">
                <a:solidFill>
                  <a:srgbClr val="585858"/>
                </a:solidFill>
                <a:latin typeface="Arial"/>
                <a:ea typeface="Arial"/>
                <a:cs typeface="Arial"/>
                <a:sym typeface="Arial"/>
              </a:defRPr>
            </a:lvl2pPr>
            <a:lvl3pPr marL="152400" marR="0" lvl="2" indent="0" algn="l" rtl="0">
              <a:lnSpc>
                <a:spcPct val="115000"/>
              </a:lnSpc>
              <a:spcBef>
                <a:spcPts val="1600"/>
              </a:spcBef>
              <a:spcAft>
                <a:spcPts val="0"/>
              </a:spcAft>
              <a:buClr>
                <a:srgbClr val="585858"/>
              </a:buClr>
              <a:buSzPct val="100000"/>
              <a:buFont typeface="Arial"/>
              <a:buChar char="■"/>
              <a:defRPr sz="1200" b="0" i="0" u="none" strike="noStrike" cap="none">
                <a:solidFill>
                  <a:srgbClr val="585858"/>
                </a:solidFill>
                <a:latin typeface="Arial"/>
                <a:ea typeface="Arial"/>
                <a:cs typeface="Arial"/>
                <a:sym typeface="Arial"/>
              </a:defRPr>
            </a:lvl3pPr>
            <a:lvl4pPr marL="152400" marR="0" lvl="3" indent="0" algn="l" rtl="0">
              <a:lnSpc>
                <a:spcPct val="115000"/>
              </a:lnSpc>
              <a:spcBef>
                <a:spcPts val="1600"/>
              </a:spcBef>
              <a:spcAft>
                <a:spcPts val="0"/>
              </a:spcAft>
              <a:buClr>
                <a:srgbClr val="585858"/>
              </a:buClr>
              <a:buSzPct val="100000"/>
              <a:buFont typeface="Arial"/>
              <a:buChar char="●"/>
              <a:defRPr sz="1200" b="0" i="0" u="none" strike="noStrike" cap="none">
                <a:solidFill>
                  <a:srgbClr val="585858"/>
                </a:solidFill>
                <a:latin typeface="Arial"/>
                <a:ea typeface="Arial"/>
                <a:cs typeface="Arial"/>
                <a:sym typeface="Arial"/>
              </a:defRPr>
            </a:lvl4pPr>
            <a:lvl5pPr marL="152400" marR="0" lvl="4" indent="0" algn="l" rtl="0">
              <a:lnSpc>
                <a:spcPct val="115000"/>
              </a:lnSpc>
              <a:spcBef>
                <a:spcPts val="1600"/>
              </a:spcBef>
              <a:spcAft>
                <a:spcPts val="0"/>
              </a:spcAft>
              <a:buClr>
                <a:srgbClr val="585858"/>
              </a:buClr>
              <a:buSzPct val="100000"/>
              <a:buFont typeface="Arial"/>
              <a:buChar char="○"/>
              <a:defRPr sz="12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3965" name="Shape 3965"/>
          <p:cNvSpPr txBox="1">
            <a:spLocks noGrp="1"/>
          </p:cNvSpPr>
          <p:nvPr>
            <p:ph type="sldNum" idx="12"/>
          </p:nvPr>
        </p:nvSpPr>
        <p:spPr>
          <a:xfrm>
            <a:off x="8684439" y="4700867"/>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9862992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615.xml><?xml version="1.0" encoding="utf-8"?>
<p:sldLayout xmlns:a="http://schemas.openxmlformats.org/drawingml/2006/main" xmlns:r="http://schemas.openxmlformats.org/officeDocument/2006/relationships" xmlns:p="http://schemas.openxmlformats.org/presentationml/2006/main">
  <p:cSld name="17_Main point">
    <p:spTree>
      <p:nvGrpSpPr>
        <p:cNvPr id="1" name="Shape 3966"/>
        <p:cNvGrpSpPr/>
        <p:nvPr/>
      </p:nvGrpSpPr>
      <p:grpSpPr>
        <a:xfrm>
          <a:off x="0" y="0"/>
          <a:ext cx="0" cy="0"/>
          <a:chOff x="0" y="0"/>
          <a:chExt cx="0" cy="0"/>
        </a:xfrm>
      </p:grpSpPr>
      <p:sp>
        <p:nvSpPr>
          <p:cNvPr id="3967" name="Shape 3967"/>
          <p:cNvSpPr txBox="1">
            <a:spLocks noGrp="1"/>
          </p:cNvSpPr>
          <p:nvPr>
            <p:ph type="title"/>
          </p:nvPr>
        </p:nvSpPr>
        <p:spPr>
          <a:xfrm>
            <a:off x="490250" y="450145"/>
            <a:ext cx="6367800" cy="40908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000000"/>
              </a:buClr>
              <a:buFont typeface="Arial"/>
              <a:buNone/>
              <a:defRPr sz="48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968" name="Shape 3968"/>
          <p:cNvSpPr txBox="1">
            <a:spLocks noGrp="1"/>
          </p:cNvSpPr>
          <p:nvPr>
            <p:ph type="sldNum" idx="12"/>
          </p:nvPr>
        </p:nvSpPr>
        <p:spPr>
          <a:xfrm>
            <a:off x="8684439" y="4700867"/>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2571667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616.xml><?xml version="1.0" encoding="utf-8"?>
<p:sldLayout xmlns:a="http://schemas.openxmlformats.org/drawingml/2006/main" xmlns:r="http://schemas.openxmlformats.org/officeDocument/2006/relationships" xmlns:p="http://schemas.openxmlformats.org/presentationml/2006/main">
  <p:cSld name="17_Section title and description">
    <p:spTree>
      <p:nvGrpSpPr>
        <p:cNvPr id="1" name="Shape 3969"/>
        <p:cNvGrpSpPr/>
        <p:nvPr/>
      </p:nvGrpSpPr>
      <p:grpSpPr>
        <a:xfrm>
          <a:off x="0" y="0"/>
          <a:ext cx="0" cy="0"/>
          <a:chOff x="0" y="0"/>
          <a:chExt cx="0" cy="0"/>
        </a:xfrm>
      </p:grpSpPr>
      <p:sp>
        <p:nvSpPr>
          <p:cNvPr id="3970" name="Shape 3970"/>
          <p:cNvSpPr/>
          <p:nvPr/>
        </p:nvSpPr>
        <p:spPr>
          <a:xfrm>
            <a:off x="4572000" y="-125"/>
            <a:ext cx="4572000" cy="5143500"/>
          </a:xfrm>
          <a:prstGeom prst="rect">
            <a:avLst/>
          </a:prstGeom>
          <a:solidFill>
            <a:srgbClr val="EEEEEE"/>
          </a:solidFill>
          <a:ln>
            <a:noFill/>
          </a:ln>
        </p:spPr>
        <p:txBody>
          <a:bodyPr lIns="45700" tIns="45700" rIns="45700" bIns="45700" anchor="ctr" anchorCtr="0">
            <a:noAutofit/>
          </a:bodyPr>
          <a:lstStyle/>
          <a:p>
            <a:endParaRPr/>
          </a:p>
        </p:txBody>
      </p:sp>
      <p:sp>
        <p:nvSpPr>
          <p:cNvPr id="3971" name="Shape 3971"/>
          <p:cNvSpPr txBox="1">
            <a:spLocks noGrp="1"/>
          </p:cNvSpPr>
          <p:nvPr>
            <p:ph type="title"/>
          </p:nvPr>
        </p:nvSpPr>
        <p:spPr>
          <a:xfrm>
            <a:off x="265500" y="1233175"/>
            <a:ext cx="4045200" cy="14823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rgbClr val="000000"/>
              </a:buClr>
              <a:buFont typeface="Arial"/>
              <a:buNone/>
              <a:defRPr sz="42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972" name="Shape 3972"/>
          <p:cNvSpPr txBox="1">
            <a:spLocks noGrp="1"/>
          </p:cNvSpPr>
          <p:nvPr>
            <p:ph type="body" idx="1"/>
          </p:nvPr>
        </p:nvSpPr>
        <p:spPr>
          <a:xfrm>
            <a:off x="265500" y="2803075"/>
            <a:ext cx="4045200" cy="1235100"/>
          </a:xfrm>
          <a:prstGeom prst="rect">
            <a:avLst/>
          </a:prstGeom>
          <a:noFill/>
          <a:ln>
            <a:noFill/>
          </a:ln>
        </p:spPr>
        <p:txBody>
          <a:bodyPr lIns="91425" tIns="91425" rIns="91425" bIns="91425" anchor="t" anchorCtr="0"/>
          <a:lstStyle>
            <a:lvl1pPr marL="0" marR="0" lvl="0" indent="0" algn="ctr" rtl="0">
              <a:lnSpc>
                <a:spcPct val="100000"/>
              </a:lnSpc>
              <a:spcBef>
                <a:spcPts val="0"/>
              </a:spcBef>
              <a:spcAft>
                <a:spcPts val="0"/>
              </a:spcAft>
              <a:buClr>
                <a:srgbClr val="585858"/>
              </a:buClr>
              <a:buFont typeface="Arial"/>
              <a:buNone/>
              <a:defRPr sz="2100" b="0" i="0" u="none" strike="noStrike" cap="none">
                <a:solidFill>
                  <a:srgbClr val="585858"/>
                </a:solidFill>
                <a:latin typeface="Arial"/>
                <a:ea typeface="Arial"/>
                <a:cs typeface="Arial"/>
                <a:sym typeface="Arial"/>
              </a:defRPr>
            </a:lvl1pPr>
            <a:lvl2pPr marL="0" marR="0" lvl="1" indent="0" algn="ctr" rtl="0">
              <a:lnSpc>
                <a:spcPct val="100000"/>
              </a:lnSpc>
              <a:spcBef>
                <a:spcPts val="0"/>
              </a:spcBef>
              <a:spcAft>
                <a:spcPts val="0"/>
              </a:spcAft>
              <a:buClr>
                <a:srgbClr val="585858"/>
              </a:buClr>
              <a:buFont typeface="Arial"/>
              <a:buNone/>
              <a:defRPr sz="2100" b="0" i="0" u="none" strike="noStrike" cap="none">
                <a:solidFill>
                  <a:srgbClr val="585858"/>
                </a:solidFill>
                <a:latin typeface="Arial"/>
                <a:ea typeface="Arial"/>
                <a:cs typeface="Arial"/>
                <a:sym typeface="Arial"/>
              </a:defRPr>
            </a:lvl2pPr>
            <a:lvl3pPr marL="0" marR="0" lvl="2" indent="0" algn="ctr" rtl="0">
              <a:lnSpc>
                <a:spcPct val="100000"/>
              </a:lnSpc>
              <a:spcBef>
                <a:spcPts val="0"/>
              </a:spcBef>
              <a:spcAft>
                <a:spcPts val="0"/>
              </a:spcAft>
              <a:buClr>
                <a:srgbClr val="585858"/>
              </a:buClr>
              <a:buFont typeface="Arial"/>
              <a:buNone/>
              <a:defRPr sz="2100" b="0" i="0" u="none" strike="noStrike" cap="none">
                <a:solidFill>
                  <a:srgbClr val="585858"/>
                </a:solidFill>
                <a:latin typeface="Arial"/>
                <a:ea typeface="Arial"/>
                <a:cs typeface="Arial"/>
                <a:sym typeface="Arial"/>
              </a:defRPr>
            </a:lvl3pPr>
            <a:lvl4pPr marL="0" marR="0" lvl="3" indent="0" algn="ctr" rtl="0">
              <a:lnSpc>
                <a:spcPct val="100000"/>
              </a:lnSpc>
              <a:spcBef>
                <a:spcPts val="0"/>
              </a:spcBef>
              <a:spcAft>
                <a:spcPts val="0"/>
              </a:spcAft>
              <a:buClr>
                <a:srgbClr val="585858"/>
              </a:buClr>
              <a:buFont typeface="Arial"/>
              <a:buNone/>
              <a:defRPr sz="2100" b="0" i="0" u="none" strike="noStrike" cap="none">
                <a:solidFill>
                  <a:srgbClr val="585858"/>
                </a:solidFill>
                <a:latin typeface="Arial"/>
                <a:ea typeface="Arial"/>
                <a:cs typeface="Arial"/>
                <a:sym typeface="Arial"/>
              </a:defRPr>
            </a:lvl4pPr>
            <a:lvl5pPr marL="0" marR="0" lvl="4" indent="0" algn="ctr" rtl="0">
              <a:lnSpc>
                <a:spcPct val="100000"/>
              </a:lnSpc>
              <a:spcBef>
                <a:spcPts val="0"/>
              </a:spcBef>
              <a:spcAft>
                <a:spcPts val="0"/>
              </a:spcAft>
              <a:buClr>
                <a:srgbClr val="585858"/>
              </a:buClr>
              <a:buFont typeface="Arial"/>
              <a:buNone/>
              <a:defRPr sz="21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3973" name="Shape 3973"/>
          <p:cNvSpPr txBox="1">
            <a:spLocks noGrp="1"/>
          </p:cNvSpPr>
          <p:nvPr>
            <p:ph type="body" idx="2"/>
          </p:nvPr>
        </p:nvSpPr>
        <p:spPr>
          <a:xfrm>
            <a:off x="4939500" y="724074"/>
            <a:ext cx="3837000" cy="3695100"/>
          </a:xfrm>
          <a:prstGeom prst="rect">
            <a:avLst/>
          </a:prstGeom>
          <a:noFill/>
          <a:ln>
            <a:noFill/>
          </a:ln>
        </p:spPr>
        <p:txBody>
          <a:bodyPr lIns="91425" tIns="91425" rIns="91425" bIns="91425" anchor="ctr" anchorCtr="0"/>
          <a:lstStyle>
            <a:lvl1pPr marL="0" marR="0" lvl="0"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1pPr>
            <a:lvl2pPr marL="0" marR="0" lvl="1"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2pPr>
            <a:lvl3pPr marL="0" marR="0" lvl="2"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3pPr>
            <a:lvl4pPr marL="0" marR="0" lvl="3"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4pPr>
            <a:lvl5pPr marL="0" marR="0" lvl="4"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3974" name="Shape 3974"/>
          <p:cNvSpPr txBox="1">
            <a:spLocks noGrp="1"/>
          </p:cNvSpPr>
          <p:nvPr>
            <p:ph type="sldNum" idx="12"/>
          </p:nvPr>
        </p:nvSpPr>
        <p:spPr>
          <a:xfrm>
            <a:off x="8684439" y="4700867"/>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15172889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617.xml><?xml version="1.0" encoding="utf-8"?>
<p:sldLayout xmlns:a="http://schemas.openxmlformats.org/drawingml/2006/main" xmlns:r="http://schemas.openxmlformats.org/officeDocument/2006/relationships" xmlns:p="http://schemas.openxmlformats.org/presentationml/2006/main">
  <p:cSld name="17_Caption">
    <p:spTree>
      <p:nvGrpSpPr>
        <p:cNvPr id="1" name="Shape 3975"/>
        <p:cNvGrpSpPr/>
        <p:nvPr/>
      </p:nvGrpSpPr>
      <p:grpSpPr>
        <a:xfrm>
          <a:off x="0" y="0"/>
          <a:ext cx="0" cy="0"/>
          <a:chOff x="0" y="0"/>
          <a:chExt cx="0" cy="0"/>
        </a:xfrm>
      </p:grpSpPr>
      <p:sp>
        <p:nvSpPr>
          <p:cNvPr id="3976" name="Shape 3976"/>
          <p:cNvSpPr txBox="1">
            <a:spLocks noGrp="1"/>
          </p:cNvSpPr>
          <p:nvPr>
            <p:ph type="body" idx="1"/>
          </p:nvPr>
        </p:nvSpPr>
        <p:spPr>
          <a:xfrm>
            <a:off x="311694" y="4230575"/>
            <a:ext cx="5998800" cy="6051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1pPr>
            <a:lvl2pPr marL="228600" marR="0" lvl="1" indent="0" algn="l" rtl="0">
              <a:lnSpc>
                <a:spcPct val="100000"/>
              </a:lnSpc>
              <a:spcBef>
                <a:spcPts val="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2pPr>
            <a:lvl3pPr marL="228600" marR="0" lvl="2" indent="0" algn="l" rtl="0">
              <a:lnSpc>
                <a:spcPct val="100000"/>
              </a:lnSpc>
              <a:spcBef>
                <a:spcPts val="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3pPr>
            <a:lvl4pPr marL="228600" marR="0" lvl="3" indent="0" algn="l" rtl="0">
              <a:lnSpc>
                <a:spcPct val="100000"/>
              </a:lnSpc>
              <a:spcBef>
                <a:spcPts val="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4pPr>
            <a:lvl5pPr marL="228600" marR="0" lvl="4" indent="0" algn="l" rtl="0">
              <a:lnSpc>
                <a:spcPct val="100000"/>
              </a:lnSpc>
              <a:spcBef>
                <a:spcPts val="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3977" name="Shape 3977"/>
          <p:cNvSpPr txBox="1">
            <a:spLocks noGrp="1"/>
          </p:cNvSpPr>
          <p:nvPr>
            <p:ph type="sldNum" idx="12"/>
          </p:nvPr>
        </p:nvSpPr>
        <p:spPr>
          <a:xfrm>
            <a:off x="8684439" y="4700867"/>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25319815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618.xml><?xml version="1.0" encoding="utf-8"?>
<p:sldLayout xmlns:a="http://schemas.openxmlformats.org/drawingml/2006/main" xmlns:r="http://schemas.openxmlformats.org/officeDocument/2006/relationships" xmlns:p="http://schemas.openxmlformats.org/presentationml/2006/main">
  <p:cSld name="17_Big number">
    <p:spTree>
      <p:nvGrpSpPr>
        <p:cNvPr id="1" name="Shape 3978"/>
        <p:cNvGrpSpPr/>
        <p:nvPr/>
      </p:nvGrpSpPr>
      <p:grpSpPr>
        <a:xfrm>
          <a:off x="0" y="0"/>
          <a:ext cx="0" cy="0"/>
          <a:chOff x="0" y="0"/>
          <a:chExt cx="0" cy="0"/>
        </a:xfrm>
      </p:grpSpPr>
      <p:sp>
        <p:nvSpPr>
          <p:cNvPr id="3979" name="Shape 3979"/>
          <p:cNvSpPr txBox="1">
            <a:spLocks noGrp="1"/>
          </p:cNvSpPr>
          <p:nvPr>
            <p:ph type="title"/>
          </p:nvPr>
        </p:nvSpPr>
        <p:spPr>
          <a:xfrm>
            <a:off x="311694" y="1106125"/>
            <a:ext cx="8520600" cy="19635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rgbClr val="000000"/>
              </a:buClr>
              <a:buFont typeface="Arial"/>
              <a:buNone/>
              <a:defRPr sz="120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980" name="Shape 3980"/>
          <p:cNvSpPr txBox="1">
            <a:spLocks noGrp="1"/>
          </p:cNvSpPr>
          <p:nvPr>
            <p:ph type="body" idx="1"/>
          </p:nvPr>
        </p:nvSpPr>
        <p:spPr>
          <a:xfrm>
            <a:off x="311694" y="3152225"/>
            <a:ext cx="8520600" cy="1300800"/>
          </a:xfrm>
          <a:prstGeom prst="rect">
            <a:avLst/>
          </a:prstGeom>
          <a:noFill/>
          <a:ln>
            <a:noFill/>
          </a:ln>
        </p:spPr>
        <p:txBody>
          <a:bodyPr lIns="91425" tIns="91425" rIns="91425" bIns="91425" anchor="t" anchorCtr="0"/>
          <a:lstStyle>
            <a:lvl1pPr marL="228600" marR="0" lvl="0" indent="0" algn="ctr"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1pPr>
            <a:lvl2pPr marL="228600" marR="0" lvl="1" indent="0" algn="ctr"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2pPr>
            <a:lvl3pPr marL="228600" marR="0" lvl="2" indent="0" algn="ctr"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3pPr>
            <a:lvl4pPr marL="228600" marR="0" lvl="3" indent="0" algn="ctr"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4pPr>
            <a:lvl5pPr marL="228600" marR="0" lvl="4" indent="0" algn="ctr"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3981" name="Shape 3981"/>
          <p:cNvSpPr txBox="1">
            <a:spLocks noGrp="1"/>
          </p:cNvSpPr>
          <p:nvPr>
            <p:ph type="sldNum" idx="12"/>
          </p:nvPr>
        </p:nvSpPr>
        <p:spPr>
          <a:xfrm>
            <a:off x="8684439" y="4700867"/>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21105611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619.xml><?xml version="1.0" encoding="utf-8"?>
<p:sldLayout xmlns:a="http://schemas.openxmlformats.org/drawingml/2006/main" xmlns:r="http://schemas.openxmlformats.org/officeDocument/2006/relationships" xmlns:p="http://schemas.openxmlformats.org/presentationml/2006/main">
  <p:cSld name="100_Blank">
    <p:spTree>
      <p:nvGrpSpPr>
        <p:cNvPr id="1" name="Shape 3982"/>
        <p:cNvGrpSpPr/>
        <p:nvPr/>
      </p:nvGrpSpPr>
      <p:grpSpPr>
        <a:xfrm>
          <a:off x="0" y="0"/>
          <a:ext cx="0" cy="0"/>
          <a:chOff x="0" y="0"/>
          <a:chExt cx="0" cy="0"/>
        </a:xfrm>
      </p:grpSpPr>
      <p:sp>
        <p:nvSpPr>
          <p:cNvPr id="3983" name="Shape 3983"/>
          <p:cNvSpPr txBox="1">
            <a:spLocks noGrp="1"/>
          </p:cNvSpPr>
          <p:nvPr>
            <p:ph type="sldNum" idx="12"/>
          </p:nvPr>
        </p:nvSpPr>
        <p:spPr>
          <a:xfrm>
            <a:off x="8684439" y="4700867"/>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31341700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cSld name="Statement">
    <p:spTree>
      <p:nvGrpSpPr>
        <p:cNvPr id="1" name="Shape 1414"/>
        <p:cNvGrpSpPr/>
        <p:nvPr/>
      </p:nvGrpSpPr>
      <p:grpSpPr>
        <a:xfrm>
          <a:off x="0" y="0"/>
          <a:ext cx="0" cy="0"/>
          <a:chOff x="0" y="0"/>
          <a:chExt cx="0" cy="0"/>
        </a:xfrm>
      </p:grpSpPr>
      <p:sp>
        <p:nvSpPr>
          <p:cNvPr id="1415" name="Shape 1415"/>
          <p:cNvSpPr/>
          <p:nvPr/>
        </p:nvSpPr>
        <p:spPr>
          <a:xfrm>
            <a:off x="0" y="0"/>
            <a:ext cx="9144000" cy="5143500"/>
          </a:xfrm>
          <a:prstGeom prst="rect">
            <a:avLst/>
          </a:prstGeom>
          <a:gradFill>
            <a:gsLst>
              <a:gs pos="0">
                <a:srgbClr val="95D4D1"/>
              </a:gs>
              <a:gs pos="100000">
                <a:srgbClr val="B7E2DF"/>
              </a:gs>
            </a:gsLst>
            <a:lin ang="16200038" scaled="0"/>
          </a:gradFill>
          <a:ln>
            <a:noFill/>
          </a:ln>
          <a:effectLst>
            <a:outerShdw blurRad="39999" dist="23000" dir="5400000" rotWithShape="0">
              <a:srgbClr val="000000">
                <a:alpha val="34900"/>
              </a:srgbClr>
            </a:outerShdw>
          </a:effectLst>
        </p:spPr>
        <p:txBody>
          <a:bodyPr lIns="91425" tIns="45700" rIns="91425" bIns="45700" anchor="ctr" anchorCtr="0">
            <a:noAutofit/>
          </a:bodyPr>
          <a:lstStyle/>
          <a:p>
            <a:pPr algn="ctr"/>
            <a:endParaRPr>
              <a:solidFill>
                <a:srgbClr val="434343"/>
              </a:solidFill>
            </a:endParaRPr>
          </a:p>
        </p:txBody>
      </p:sp>
      <p:sp>
        <p:nvSpPr>
          <p:cNvPr id="1416" name="Shape 1416"/>
          <p:cNvSpPr txBox="1">
            <a:spLocks noGrp="1"/>
          </p:cNvSpPr>
          <p:nvPr>
            <p:ph type="title"/>
          </p:nvPr>
        </p:nvSpPr>
        <p:spPr>
          <a:xfrm>
            <a:off x="668800" y="925124"/>
            <a:ext cx="7796700" cy="3305100"/>
          </a:xfrm>
          <a:prstGeom prst="rect">
            <a:avLst/>
          </a:prstGeom>
          <a:noFill/>
          <a:ln>
            <a:noFill/>
          </a:ln>
        </p:spPr>
        <p:txBody>
          <a:bodyPr lIns="91425" tIns="91425" rIns="91425" bIns="91425" anchor="ctr" anchorCtr="0"/>
          <a:lstStyle>
            <a:lvl1pPr lvl="0" algn="ctr" rtl="0">
              <a:lnSpc>
                <a:spcPct val="110000"/>
              </a:lnSpc>
              <a:spcBef>
                <a:spcPts val="0"/>
              </a:spcBef>
              <a:buNone/>
              <a:defRPr sz="3500" b="1">
                <a:solidFill>
                  <a:schemeClr val="dk1"/>
                </a:solidFill>
                <a:latin typeface="Proxima Nova"/>
                <a:ea typeface="Proxima Nova"/>
                <a:cs typeface="Proxima Nova"/>
                <a:sym typeface="Proxima Nova"/>
              </a:defRPr>
            </a:lvl1pPr>
            <a:lvl2pPr lvl="1" rtl="0">
              <a:lnSpc>
                <a:spcPct val="110000"/>
              </a:lnSpc>
              <a:spcBef>
                <a:spcPts val="0"/>
              </a:spcBef>
              <a:buNone/>
              <a:defRPr/>
            </a:lvl2pPr>
            <a:lvl3pPr lvl="2" rtl="0">
              <a:lnSpc>
                <a:spcPct val="110000"/>
              </a:lnSpc>
              <a:spcBef>
                <a:spcPts val="0"/>
              </a:spcBef>
              <a:buNone/>
              <a:defRPr/>
            </a:lvl3pPr>
            <a:lvl4pPr lvl="3" rtl="0">
              <a:lnSpc>
                <a:spcPct val="110000"/>
              </a:lnSpc>
              <a:spcBef>
                <a:spcPts val="0"/>
              </a:spcBef>
              <a:buNone/>
              <a:defRPr/>
            </a:lvl4pPr>
            <a:lvl5pPr lvl="4" rtl="0">
              <a:lnSpc>
                <a:spcPct val="110000"/>
              </a:lnSpc>
              <a:spcBef>
                <a:spcPts val="0"/>
              </a:spcBef>
              <a:buNone/>
              <a:defRPr/>
            </a:lvl5pPr>
            <a:lvl6pPr lvl="5" rtl="0">
              <a:lnSpc>
                <a:spcPct val="110000"/>
              </a:lnSpc>
              <a:spcBef>
                <a:spcPts val="0"/>
              </a:spcBef>
              <a:buNone/>
              <a:defRPr/>
            </a:lvl6pPr>
            <a:lvl7pPr lvl="6" rtl="0">
              <a:lnSpc>
                <a:spcPct val="110000"/>
              </a:lnSpc>
              <a:spcBef>
                <a:spcPts val="0"/>
              </a:spcBef>
              <a:buNone/>
              <a:defRPr/>
            </a:lvl7pPr>
            <a:lvl8pPr lvl="7" rtl="0">
              <a:lnSpc>
                <a:spcPct val="110000"/>
              </a:lnSpc>
              <a:spcBef>
                <a:spcPts val="0"/>
              </a:spcBef>
              <a:buNone/>
              <a:defRPr/>
            </a:lvl8pPr>
            <a:lvl9pPr lvl="8" rtl="0">
              <a:lnSpc>
                <a:spcPct val="110000"/>
              </a:lnSpc>
              <a:spcBef>
                <a:spcPts val="0"/>
              </a:spcBef>
              <a:buNone/>
              <a:defRPr/>
            </a:lvl9pPr>
          </a:lstStyle>
          <a:p>
            <a:endParaRPr/>
          </a:p>
        </p:txBody>
      </p:sp>
      <p:pic>
        <p:nvPicPr>
          <p:cNvPr id="1417" name="Shape 1417" descr="Pivotal_TealOnWhite_RGB.png"/>
          <p:cNvPicPr preferRelativeResize="0"/>
          <p:nvPr/>
        </p:nvPicPr>
        <p:blipFill rotWithShape="1">
          <a:blip r:embed="rId2">
            <a:alphaModFix/>
          </a:blip>
          <a:srcRect/>
          <a:stretch/>
        </p:blipFill>
        <p:spPr>
          <a:xfrm>
            <a:off x="-10" y="4772096"/>
            <a:ext cx="897000" cy="371400"/>
          </a:xfrm>
          <a:prstGeom prst="rect">
            <a:avLst/>
          </a:prstGeom>
          <a:noFill/>
          <a:ln>
            <a:noFill/>
          </a:ln>
        </p:spPr>
      </p:pic>
    </p:spTree>
    <p:extLst>
      <p:ext uri="{BB962C8B-B14F-4D97-AF65-F5344CB8AC3E}">
        <p14:creationId xmlns:p14="http://schemas.microsoft.com/office/powerpoint/2010/main" val="33855689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620.xml><?xml version="1.0" encoding="utf-8"?>
<p:sldLayout xmlns:a="http://schemas.openxmlformats.org/drawingml/2006/main" xmlns:r="http://schemas.openxmlformats.org/officeDocument/2006/relationships" xmlns:p="http://schemas.openxmlformats.org/presentationml/2006/main">
  <p:cSld name="17_Intro">
    <p:spTree>
      <p:nvGrpSpPr>
        <p:cNvPr id="1" name="Shape 3984"/>
        <p:cNvGrpSpPr/>
        <p:nvPr/>
      </p:nvGrpSpPr>
      <p:grpSpPr>
        <a:xfrm>
          <a:off x="0" y="0"/>
          <a:ext cx="0" cy="0"/>
          <a:chOff x="0" y="0"/>
          <a:chExt cx="0" cy="0"/>
        </a:xfrm>
      </p:grpSpPr>
      <p:sp>
        <p:nvSpPr>
          <p:cNvPr id="3985" name="Shape 3985"/>
          <p:cNvSpPr/>
          <p:nvPr/>
        </p:nvSpPr>
        <p:spPr>
          <a:xfrm>
            <a:off x="0" y="0"/>
            <a:ext cx="3048000" cy="5143500"/>
          </a:xfrm>
          <a:prstGeom prst="rect">
            <a:avLst/>
          </a:prstGeom>
          <a:solidFill>
            <a:srgbClr val="1AB9A5"/>
          </a:solidFill>
          <a:ln>
            <a:noFill/>
          </a:ln>
        </p:spPr>
        <p:txBody>
          <a:bodyPr lIns="45700" tIns="45700" rIns="45700" bIns="45700" anchor="ctr" anchorCtr="0">
            <a:noAutofit/>
          </a:bodyPr>
          <a:lstStyle/>
          <a:p>
            <a:endParaRPr/>
          </a:p>
        </p:txBody>
      </p:sp>
      <p:pic>
        <p:nvPicPr>
          <p:cNvPr id="3986" name="Shape 3986" descr="Shape 1989"/>
          <p:cNvPicPr preferRelativeResize="0"/>
          <p:nvPr/>
        </p:nvPicPr>
        <p:blipFill rotWithShape="1">
          <a:blip r:embed="rId2">
            <a:alphaModFix/>
          </a:blip>
          <a:srcRect l="10376" t="14302" r="10597" b="6369"/>
          <a:stretch/>
        </p:blipFill>
        <p:spPr>
          <a:xfrm>
            <a:off x="0" y="4793219"/>
            <a:ext cx="891600" cy="350400"/>
          </a:xfrm>
          <a:prstGeom prst="rect">
            <a:avLst/>
          </a:prstGeom>
          <a:noFill/>
          <a:ln>
            <a:noFill/>
          </a:ln>
        </p:spPr>
      </p:pic>
      <p:cxnSp>
        <p:nvCxnSpPr>
          <p:cNvPr id="3987" name="Shape 3987"/>
          <p:cNvCxnSpPr/>
          <p:nvPr/>
        </p:nvCxnSpPr>
        <p:spPr>
          <a:xfrm>
            <a:off x="301137" y="2126466"/>
            <a:ext cx="738900" cy="0"/>
          </a:xfrm>
          <a:prstGeom prst="straightConnector1">
            <a:avLst/>
          </a:prstGeom>
          <a:noFill/>
          <a:ln w="38100" cap="flat" cmpd="sng">
            <a:solidFill>
              <a:srgbClr val="00253E"/>
            </a:solidFill>
            <a:prstDash val="solid"/>
            <a:round/>
            <a:headEnd type="none" w="med" len="med"/>
            <a:tailEnd type="none" w="med" len="med"/>
          </a:ln>
        </p:spPr>
      </p:cxnSp>
      <p:sp>
        <p:nvSpPr>
          <p:cNvPr id="3988" name="Shape 3988"/>
          <p:cNvSpPr txBox="1">
            <a:spLocks noGrp="1"/>
          </p:cNvSpPr>
          <p:nvPr>
            <p:ph type="title"/>
          </p:nvPr>
        </p:nvSpPr>
        <p:spPr>
          <a:xfrm>
            <a:off x="220475" y="449002"/>
            <a:ext cx="2751300" cy="15744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00253E"/>
              </a:buClr>
              <a:buFont typeface="Arial"/>
              <a:buNone/>
              <a:defRPr sz="2500" b="1" i="0" u="none" strike="noStrike" cap="none">
                <a:solidFill>
                  <a:srgbClr val="00253E"/>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cxnSp>
        <p:nvCxnSpPr>
          <p:cNvPr id="3989" name="Shape 3989"/>
          <p:cNvCxnSpPr/>
          <p:nvPr/>
        </p:nvCxnSpPr>
        <p:spPr>
          <a:xfrm>
            <a:off x="3040955" y="-214527"/>
            <a:ext cx="0" cy="119700"/>
          </a:xfrm>
          <a:prstGeom prst="straightConnector1">
            <a:avLst/>
          </a:prstGeom>
          <a:noFill/>
          <a:ln w="9525" cap="flat" cmpd="sng">
            <a:solidFill>
              <a:srgbClr val="FFFFFF"/>
            </a:solidFill>
            <a:prstDash val="solid"/>
            <a:round/>
            <a:headEnd type="none" w="med" len="med"/>
            <a:tailEnd type="none" w="med" len="med"/>
          </a:ln>
        </p:spPr>
      </p:cxnSp>
      <p:sp>
        <p:nvSpPr>
          <p:cNvPr id="3990" name="Shape 3990"/>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7732549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621.xml><?xml version="1.0" encoding="utf-8"?>
<p:sldLayout xmlns:a="http://schemas.openxmlformats.org/drawingml/2006/main" xmlns:r="http://schemas.openxmlformats.org/officeDocument/2006/relationships" xmlns:p="http://schemas.openxmlformats.org/presentationml/2006/main">
  <p:cSld name="17_Body w/ Support">
    <p:spTree>
      <p:nvGrpSpPr>
        <p:cNvPr id="1" name="Shape 3991"/>
        <p:cNvGrpSpPr/>
        <p:nvPr/>
      </p:nvGrpSpPr>
      <p:grpSpPr>
        <a:xfrm>
          <a:off x="0" y="0"/>
          <a:ext cx="0" cy="0"/>
          <a:chOff x="0" y="0"/>
          <a:chExt cx="0" cy="0"/>
        </a:xfrm>
      </p:grpSpPr>
      <p:pic>
        <p:nvPicPr>
          <p:cNvPr id="3992" name="Shape 3992" descr="Shape 1995"/>
          <p:cNvPicPr preferRelativeResize="0"/>
          <p:nvPr/>
        </p:nvPicPr>
        <p:blipFill rotWithShape="1">
          <a:blip r:embed="rId2">
            <a:alphaModFix/>
          </a:blip>
          <a:srcRect/>
          <a:stretch/>
        </p:blipFill>
        <p:spPr>
          <a:xfrm>
            <a:off x="-10" y="4772092"/>
            <a:ext cx="897000" cy="371400"/>
          </a:xfrm>
          <a:prstGeom prst="rect">
            <a:avLst/>
          </a:prstGeom>
          <a:noFill/>
          <a:ln>
            <a:noFill/>
          </a:ln>
        </p:spPr>
      </p:pic>
      <p:cxnSp>
        <p:nvCxnSpPr>
          <p:cNvPr id="3993" name="Shape 3993"/>
          <p:cNvCxnSpPr/>
          <p:nvPr/>
        </p:nvCxnSpPr>
        <p:spPr>
          <a:xfrm rot="10800000">
            <a:off x="6098537" y="925301"/>
            <a:ext cx="0" cy="3807600"/>
          </a:xfrm>
          <a:prstGeom prst="straightConnector1">
            <a:avLst/>
          </a:prstGeom>
          <a:noFill/>
          <a:ln w="19050" cap="flat" cmpd="sng">
            <a:solidFill>
              <a:srgbClr val="D9D9D9"/>
            </a:solidFill>
            <a:prstDash val="solid"/>
            <a:round/>
            <a:headEnd type="none" w="med" len="med"/>
            <a:tailEnd type="none" w="med" len="med"/>
          </a:ln>
        </p:spPr>
      </p:cxnSp>
      <p:cxnSp>
        <p:nvCxnSpPr>
          <p:cNvPr id="3994" name="Shape 3994"/>
          <p:cNvCxnSpPr/>
          <p:nvPr/>
        </p:nvCxnSpPr>
        <p:spPr>
          <a:xfrm>
            <a:off x="6096000" y="-214527"/>
            <a:ext cx="0" cy="119700"/>
          </a:xfrm>
          <a:prstGeom prst="straightConnector1">
            <a:avLst/>
          </a:prstGeom>
          <a:noFill/>
          <a:ln w="9525" cap="flat" cmpd="sng">
            <a:solidFill>
              <a:srgbClr val="FFFFFF"/>
            </a:solidFill>
            <a:prstDash val="solid"/>
            <a:round/>
            <a:headEnd type="none" w="med" len="med"/>
            <a:tailEnd type="none" w="med" len="med"/>
          </a:ln>
        </p:spPr>
      </p:cxnSp>
      <p:sp>
        <p:nvSpPr>
          <p:cNvPr id="3995" name="Shape 3995"/>
          <p:cNvSpPr txBox="1">
            <a:spLocks noGrp="1"/>
          </p:cNvSpPr>
          <p:nvPr>
            <p:ph type="title"/>
          </p:nvPr>
        </p:nvSpPr>
        <p:spPr>
          <a:xfrm>
            <a:off x="253550" y="151268"/>
            <a:ext cx="8663100" cy="557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253E"/>
              </a:buClr>
              <a:buFont typeface="Arial"/>
              <a:buNone/>
              <a:defRPr sz="2500" b="1" i="0" u="none" strike="noStrike" cap="none">
                <a:solidFill>
                  <a:srgbClr val="00253E"/>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996" name="Shape 3996"/>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24573910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622.xml><?xml version="1.0" encoding="utf-8"?>
<p:sldLayout xmlns:a="http://schemas.openxmlformats.org/drawingml/2006/main" xmlns:r="http://schemas.openxmlformats.org/officeDocument/2006/relationships" xmlns:p="http://schemas.openxmlformats.org/presentationml/2006/main">
  <p:cSld name="17_Body w/ Image">
    <p:spTree>
      <p:nvGrpSpPr>
        <p:cNvPr id="1" name="Shape 3997"/>
        <p:cNvGrpSpPr/>
        <p:nvPr/>
      </p:nvGrpSpPr>
      <p:grpSpPr>
        <a:xfrm>
          <a:off x="0" y="0"/>
          <a:ext cx="0" cy="0"/>
          <a:chOff x="0" y="0"/>
          <a:chExt cx="0" cy="0"/>
        </a:xfrm>
      </p:grpSpPr>
      <p:sp>
        <p:nvSpPr>
          <p:cNvPr id="3998" name="Shape 3998"/>
          <p:cNvSpPr/>
          <p:nvPr/>
        </p:nvSpPr>
        <p:spPr>
          <a:xfrm>
            <a:off x="6096000" y="0"/>
            <a:ext cx="3048000" cy="5143500"/>
          </a:xfrm>
          <a:prstGeom prst="rect">
            <a:avLst/>
          </a:prstGeom>
          <a:solidFill>
            <a:srgbClr val="EFEFEF"/>
          </a:solidFill>
          <a:ln>
            <a:noFill/>
          </a:ln>
        </p:spPr>
        <p:txBody>
          <a:bodyPr lIns="45700" tIns="45700" rIns="45700" bIns="45700" anchor="ctr" anchorCtr="0">
            <a:noAutofit/>
          </a:bodyPr>
          <a:lstStyle/>
          <a:p>
            <a:endParaRPr/>
          </a:p>
        </p:txBody>
      </p:sp>
      <p:sp>
        <p:nvSpPr>
          <p:cNvPr id="3999" name="Shape 3999"/>
          <p:cNvSpPr txBox="1"/>
          <p:nvPr/>
        </p:nvSpPr>
        <p:spPr>
          <a:xfrm>
            <a:off x="6096000" y="2114150"/>
            <a:ext cx="3048000" cy="350700"/>
          </a:xfrm>
          <a:prstGeom prst="rect">
            <a:avLst/>
          </a:prstGeom>
          <a:noFill/>
          <a:ln>
            <a:noFill/>
          </a:ln>
        </p:spPr>
        <p:txBody>
          <a:bodyPr lIns="45675" tIns="45675" rIns="45675" bIns="45675" anchor="t" anchorCtr="0">
            <a:noAutofit/>
          </a:bodyPr>
          <a:lstStyle/>
          <a:p>
            <a:pPr algn="ctr">
              <a:lnSpc>
                <a:spcPct val="110000"/>
              </a:lnSpc>
              <a:buClr>
                <a:srgbClr val="999999"/>
              </a:buClr>
              <a:buSzPct val="25000"/>
            </a:pPr>
            <a:r>
              <a:rPr lang="en" sz="1800" b="1">
                <a:solidFill>
                  <a:srgbClr val="999999"/>
                </a:solidFill>
              </a:rPr>
              <a:t>Cover with Image</a:t>
            </a:r>
          </a:p>
        </p:txBody>
      </p:sp>
      <p:pic>
        <p:nvPicPr>
          <p:cNvPr id="4000" name="Shape 4000" descr="Shape 2003"/>
          <p:cNvPicPr preferRelativeResize="0"/>
          <p:nvPr/>
        </p:nvPicPr>
        <p:blipFill rotWithShape="1">
          <a:blip r:embed="rId2">
            <a:alphaModFix/>
          </a:blip>
          <a:srcRect/>
          <a:stretch/>
        </p:blipFill>
        <p:spPr>
          <a:xfrm>
            <a:off x="-10" y="4772092"/>
            <a:ext cx="897000" cy="371400"/>
          </a:xfrm>
          <a:prstGeom prst="rect">
            <a:avLst/>
          </a:prstGeom>
          <a:noFill/>
          <a:ln>
            <a:noFill/>
          </a:ln>
        </p:spPr>
      </p:pic>
      <p:cxnSp>
        <p:nvCxnSpPr>
          <p:cNvPr id="4001" name="Shape 4001"/>
          <p:cNvCxnSpPr/>
          <p:nvPr/>
        </p:nvCxnSpPr>
        <p:spPr>
          <a:xfrm>
            <a:off x="6088028" y="-214527"/>
            <a:ext cx="0" cy="119700"/>
          </a:xfrm>
          <a:prstGeom prst="straightConnector1">
            <a:avLst/>
          </a:prstGeom>
          <a:noFill/>
          <a:ln w="9525" cap="flat" cmpd="sng">
            <a:solidFill>
              <a:srgbClr val="FFFFFF"/>
            </a:solidFill>
            <a:prstDash val="solid"/>
            <a:round/>
            <a:headEnd type="none" w="med" len="med"/>
            <a:tailEnd type="none" w="med" len="med"/>
          </a:ln>
        </p:spPr>
      </p:cxnSp>
      <p:sp>
        <p:nvSpPr>
          <p:cNvPr id="4002" name="Shape 4002"/>
          <p:cNvSpPr txBox="1">
            <a:spLocks noGrp="1"/>
          </p:cNvSpPr>
          <p:nvPr>
            <p:ph type="title"/>
          </p:nvPr>
        </p:nvSpPr>
        <p:spPr>
          <a:xfrm>
            <a:off x="253550" y="151268"/>
            <a:ext cx="5842500" cy="557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253E"/>
              </a:buClr>
              <a:buFont typeface="Arial"/>
              <a:buNone/>
              <a:defRPr sz="2500" b="1" i="0" u="none" strike="noStrike" cap="none">
                <a:solidFill>
                  <a:srgbClr val="00253E"/>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4003" name="Shape 4003"/>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40763428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623.xml><?xml version="1.0" encoding="utf-8"?>
<p:sldLayout xmlns:a="http://schemas.openxmlformats.org/drawingml/2006/main" xmlns:r="http://schemas.openxmlformats.org/officeDocument/2006/relationships" xmlns:p="http://schemas.openxmlformats.org/presentationml/2006/main">
  <p:cSld name="101_Blank">
    <p:spTree>
      <p:nvGrpSpPr>
        <p:cNvPr id="1" name="Shape 4004"/>
        <p:cNvGrpSpPr/>
        <p:nvPr/>
      </p:nvGrpSpPr>
      <p:grpSpPr>
        <a:xfrm>
          <a:off x="0" y="0"/>
          <a:ext cx="0" cy="0"/>
          <a:chOff x="0" y="0"/>
          <a:chExt cx="0" cy="0"/>
        </a:xfrm>
      </p:grpSpPr>
      <p:sp>
        <p:nvSpPr>
          <p:cNvPr id="4005" name="Shape 4005"/>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1913056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624.xml><?xml version="1.0" encoding="utf-8"?>
<p:sldLayout xmlns:a="http://schemas.openxmlformats.org/drawingml/2006/main" xmlns:r="http://schemas.openxmlformats.org/officeDocument/2006/relationships" xmlns:p="http://schemas.openxmlformats.org/presentationml/2006/main">
  <p:cSld name="17_Dark Mode — TESTING">
    <p:bg>
      <p:bgPr>
        <a:solidFill>
          <a:srgbClr val="00253E"/>
        </a:solidFill>
        <a:effectLst/>
      </p:bgPr>
    </p:bg>
    <p:spTree>
      <p:nvGrpSpPr>
        <p:cNvPr id="1" name="Shape 4006"/>
        <p:cNvGrpSpPr/>
        <p:nvPr/>
      </p:nvGrpSpPr>
      <p:grpSpPr>
        <a:xfrm>
          <a:off x="0" y="0"/>
          <a:ext cx="0" cy="0"/>
          <a:chOff x="0" y="0"/>
          <a:chExt cx="0" cy="0"/>
        </a:xfrm>
      </p:grpSpPr>
      <p:pic>
        <p:nvPicPr>
          <p:cNvPr id="4007" name="Shape 4007" descr="Shape 2010"/>
          <p:cNvPicPr preferRelativeResize="0"/>
          <p:nvPr/>
        </p:nvPicPr>
        <p:blipFill rotWithShape="1">
          <a:blip r:embed="rId2">
            <a:alphaModFix/>
          </a:blip>
          <a:srcRect l="10376" t="14302" r="10597" b="6369"/>
          <a:stretch/>
        </p:blipFill>
        <p:spPr>
          <a:xfrm>
            <a:off x="0" y="4793219"/>
            <a:ext cx="891600" cy="350400"/>
          </a:xfrm>
          <a:prstGeom prst="rect">
            <a:avLst/>
          </a:prstGeom>
          <a:noFill/>
          <a:ln>
            <a:noFill/>
          </a:ln>
        </p:spPr>
      </p:pic>
      <p:sp>
        <p:nvSpPr>
          <p:cNvPr id="4008" name="Shape 4008"/>
          <p:cNvSpPr txBox="1">
            <a:spLocks noGrp="1"/>
          </p:cNvSpPr>
          <p:nvPr>
            <p:ph type="title"/>
          </p:nvPr>
        </p:nvSpPr>
        <p:spPr>
          <a:xfrm>
            <a:off x="668800" y="925119"/>
            <a:ext cx="7796700" cy="3305100"/>
          </a:xfrm>
          <a:prstGeom prst="rect">
            <a:avLst/>
          </a:prstGeom>
          <a:noFill/>
          <a:ln>
            <a:noFill/>
          </a:ln>
        </p:spPr>
        <p:txBody>
          <a:bodyPr lIns="91425" tIns="91425" rIns="91425" bIns="91425" anchor="ctr" anchorCtr="0"/>
          <a:lstStyle>
            <a:lvl1pPr marL="0" marR="0" lvl="0" indent="0" algn="ctr" rtl="0">
              <a:lnSpc>
                <a:spcPct val="110000"/>
              </a:lnSpc>
              <a:spcBef>
                <a:spcPts val="0"/>
              </a:spcBef>
              <a:spcAft>
                <a:spcPts val="0"/>
              </a:spcAft>
              <a:buClr>
                <a:srgbClr val="FFFFFF"/>
              </a:buClr>
              <a:buFont typeface="Arial"/>
              <a:buNone/>
              <a:defRPr sz="2500" b="0" i="0" u="none" strike="noStrike" cap="none">
                <a:solidFill>
                  <a:srgbClr val="FFFFFF"/>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4009" name="Shape 4009"/>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16750061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625.xml><?xml version="1.0" encoding="utf-8"?>
<p:sldLayout xmlns:a="http://schemas.openxmlformats.org/drawingml/2006/main" xmlns:r="http://schemas.openxmlformats.org/officeDocument/2006/relationships" xmlns:p="http://schemas.openxmlformats.org/presentationml/2006/main">
  <p:cSld name="17_Statement">
    <p:spTree>
      <p:nvGrpSpPr>
        <p:cNvPr id="1" name="Shape 4010"/>
        <p:cNvGrpSpPr/>
        <p:nvPr/>
      </p:nvGrpSpPr>
      <p:grpSpPr>
        <a:xfrm>
          <a:off x="0" y="0"/>
          <a:ext cx="0" cy="0"/>
          <a:chOff x="0" y="0"/>
          <a:chExt cx="0" cy="0"/>
        </a:xfrm>
      </p:grpSpPr>
      <p:sp>
        <p:nvSpPr>
          <p:cNvPr id="4011" name="Shape 4011"/>
          <p:cNvSpPr/>
          <p:nvPr/>
        </p:nvSpPr>
        <p:spPr>
          <a:xfrm>
            <a:off x="0" y="0"/>
            <a:ext cx="9144000" cy="5143500"/>
          </a:xfrm>
          <a:prstGeom prst="rect">
            <a:avLst/>
          </a:prstGeom>
          <a:gradFill>
            <a:gsLst>
              <a:gs pos="0">
                <a:srgbClr val="95D4D1"/>
              </a:gs>
              <a:gs pos="100000">
                <a:srgbClr val="B7E2DF"/>
              </a:gs>
            </a:gsLst>
            <a:lin ang="16200038" scaled="0"/>
          </a:gradFill>
          <a:ln>
            <a:noFill/>
          </a:ln>
          <a:effectLst>
            <a:outerShdw blurRad="38100" dist="23000" dir="5400000" rotWithShape="0">
              <a:srgbClr val="000000">
                <a:alpha val="33330"/>
              </a:srgbClr>
            </a:outerShdw>
          </a:effectLst>
        </p:spPr>
        <p:txBody>
          <a:bodyPr lIns="45700" tIns="45700" rIns="45700" bIns="45700" anchor="ctr" anchorCtr="0">
            <a:noAutofit/>
          </a:bodyPr>
          <a:lstStyle/>
          <a:p>
            <a:pPr algn="ctr">
              <a:buClr>
                <a:srgbClr val="434343"/>
              </a:buClr>
            </a:pPr>
            <a:endParaRPr>
              <a:solidFill>
                <a:srgbClr val="434343"/>
              </a:solidFill>
            </a:endParaRPr>
          </a:p>
        </p:txBody>
      </p:sp>
      <p:sp>
        <p:nvSpPr>
          <p:cNvPr id="4012" name="Shape 4012"/>
          <p:cNvSpPr txBox="1">
            <a:spLocks noGrp="1"/>
          </p:cNvSpPr>
          <p:nvPr>
            <p:ph type="title"/>
          </p:nvPr>
        </p:nvSpPr>
        <p:spPr>
          <a:xfrm>
            <a:off x="668800" y="925119"/>
            <a:ext cx="7796700" cy="3305100"/>
          </a:xfrm>
          <a:prstGeom prst="rect">
            <a:avLst/>
          </a:prstGeom>
          <a:noFill/>
          <a:ln>
            <a:noFill/>
          </a:ln>
        </p:spPr>
        <p:txBody>
          <a:bodyPr lIns="91425" tIns="91425" rIns="91425" bIns="91425" anchor="ctr" anchorCtr="0"/>
          <a:lstStyle>
            <a:lvl1pPr marL="0" marR="0" lvl="0" indent="0" algn="ctr" rtl="0">
              <a:lnSpc>
                <a:spcPct val="110000"/>
              </a:lnSpc>
              <a:spcBef>
                <a:spcPts val="0"/>
              </a:spcBef>
              <a:spcAft>
                <a:spcPts val="0"/>
              </a:spcAft>
              <a:buClr>
                <a:srgbClr val="00253E"/>
              </a:buClr>
              <a:buFont typeface="Arial"/>
              <a:buNone/>
              <a:defRPr sz="3500" b="1" i="0" u="none" strike="noStrike" cap="none">
                <a:solidFill>
                  <a:srgbClr val="00253E"/>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pic>
        <p:nvPicPr>
          <p:cNvPr id="4013" name="Shape 4013" descr="Shape 2016"/>
          <p:cNvPicPr preferRelativeResize="0"/>
          <p:nvPr/>
        </p:nvPicPr>
        <p:blipFill rotWithShape="1">
          <a:blip r:embed="rId2">
            <a:alphaModFix/>
          </a:blip>
          <a:srcRect/>
          <a:stretch/>
        </p:blipFill>
        <p:spPr>
          <a:xfrm>
            <a:off x="-10" y="4772092"/>
            <a:ext cx="897000" cy="371400"/>
          </a:xfrm>
          <a:prstGeom prst="rect">
            <a:avLst/>
          </a:prstGeom>
          <a:noFill/>
          <a:ln>
            <a:noFill/>
          </a:ln>
        </p:spPr>
      </p:pic>
      <p:sp>
        <p:nvSpPr>
          <p:cNvPr id="4014" name="Shape 4014"/>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38188311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626.xml><?xml version="1.0" encoding="utf-8"?>
<p:sldLayout xmlns:a="http://schemas.openxmlformats.org/drawingml/2006/main" xmlns:r="http://schemas.openxmlformats.org/officeDocument/2006/relationships" xmlns:p="http://schemas.openxmlformats.org/presentationml/2006/main">
  <p:cSld name="102_Blank">
    <p:spTree>
      <p:nvGrpSpPr>
        <p:cNvPr id="1" name="Shape 4015"/>
        <p:cNvGrpSpPr/>
        <p:nvPr/>
      </p:nvGrpSpPr>
      <p:grpSpPr>
        <a:xfrm>
          <a:off x="0" y="0"/>
          <a:ext cx="0" cy="0"/>
          <a:chOff x="0" y="0"/>
          <a:chExt cx="0" cy="0"/>
        </a:xfrm>
      </p:grpSpPr>
      <p:pic>
        <p:nvPicPr>
          <p:cNvPr id="4016" name="Shape 4016" descr="Shape 2019"/>
          <p:cNvPicPr preferRelativeResize="0"/>
          <p:nvPr/>
        </p:nvPicPr>
        <p:blipFill rotWithShape="1">
          <a:blip r:embed="rId2">
            <a:alphaModFix/>
          </a:blip>
          <a:srcRect/>
          <a:stretch/>
        </p:blipFill>
        <p:spPr>
          <a:xfrm>
            <a:off x="8272777" y="4855076"/>
            <a:ext cx="731400" cy="171300"/>
          </a:xfrm>
          <a:prstGeom prst="rect">
            <a:avLst/>
          </a:prstGeom>
          <a:noFill/>
          <a:ln>
            <a:noFill/>
          </a:ln>
        </p:spPr>
      </p:pic>
      <p:sp>
        <p:nvSpPr>
          <p:cNvPr id="4017" name="Shape 4017"/>
          <p:cNvSpPr/>
          <p:nvPr/>
        </p:nvSpPr>
        <p:spPr>
          <a:xfrm>
            <a:off x="114300" y="112009"/>
            <a:ext cx="8915400" cy="4919400"/>
          </a:xfrm>
          <a:prstGeom prst="rect">
            <a:avLst/>
          </a:prstGeom>
          <a:solidFill>
            <a:srgbClr val="22313C"/>
          </a:solidFill>
          <a:ln>
            <a:noFill/>
          </a:ln>
        </p:spPr>
        <p:txBody>
          <a:bodyPr lIns="45700" tIns="45700" rIns="45700" bIns="45700" anchor="ctr" anchorCtr="0">
            <a:noAutofit/>
          </a:bodyPr>
          <a:lstStyle/>
          <a:p>
            <a:pPr algn="ctr">
              <a:buClr>
                <a:srgbClr val="FFFFFF"/>
              </a:buClr>
            </a:pPr>
            <a:endParaRPr sz="1800">
              <a:solidFill>
                <a:srgbClr val="FFFFFF"/>
              </a:solidFill>
            </a:endParaRPr>
          </a:p>
        </p:txBody>
      </p:sp>
      <p:sp>
        <p:nvSpPr>
          <p:cNvPr id="4018" name="Shape 4018"/>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38323236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627.xml><?xml version="1.0" encoding="utf-8"?>
<p:sldLayout xmlns:a="http://schemas.openxmlformats.org/drawingml/2006/main" xmlns:r="http://schemas.openxmlformats.org/officeDocument/2006/relationships" xmlns:p="http://schemas.openxmlformats.org/presentationml/2006/main">
  <p:cSld name="103_Blank">
    <p:spTree>
      <p:nvGrpSpPr>
        <p:cNvPr id="1" name="Shape 4019"/>
        <p:cNvGrpSpPr/>
        <p:nvPr/>
      </p:nvGrpSpPr>
      <p:grpSpPr>
        <a:xfrm>
          <a:off x="0" y="0"/>
          <a:ext cx="0" cy="0"/>
          <a:chOff x="0" y="0"/>
          <a:chExt cx="0" cy="0"/>
        </a:xfrm>
      </p:grpSpPr>
      <p:pic>
        <p:nvPicPr>
          <p:cNvPr id="4020" name="Shape 4020" descr="Shape 2023"/>
          <p:cNvPicPr preferRelativeResize="0"/>
          <p:nvPr/>
        </p:nvPicPr>
        <p:blipFill rotWithShape="1">
          <a:blip r:embed="rId2">
            <a:alphaModFix/>
          </a:blip>
          <a:srcRect/>
          <a:stretch/>
        </p:blipFill>
        <p:spPr>
          <a:xfrm>
            <a:off x="8272777" y="4855076"/>
            <a:ext cx="731400" cy="171300"/>
          </a:xfrm>
          <a:prstGeom prst="rect">
            <a:avLst/>
          </a:prstGeom>
          <a:noFill/>
          <a:ln>
            <a:noFill/>
          </a:ln>
        </p:spPr>
      </p:pic>
      <p:sp>
        <p:nvSpPr>
          <p:cNvPr id="4021" name="Shape 4021"/>
          <p:cNvSpPr txBox="1">
            <a:spLocks noGrp="1"/>
          </p:cNvSpPr>
          <p:nvPr>
            <p:ph type="sldNum" idx="12"/>
          </p:nvPr>
        </p:nvSpPr>
        <p:spPr>
          <a:xfrm>
            <a:off x="48247" y="4861462"/>
            <a:ext cx="231300" cy="214500"/>
          </a:xfrm>
          <a:prstGeom prst="rect">
            <a:avLst/>
          </a:prstGeom>
          <a:noFill/>
          <a:ln>
            <a:noFill/>
          </a:ln>
        </p:spPr>
        <p:txBody>
          <a:bodyPr lIns="45675" tIns="45675" rIns="45675" bIns="45675" anchor="t" anchorCtr="0">
            <a:noAutofit/>
          </a:bodyPr>
          <a:lstStyle/>
          <a:p>
            <a:pPr>
              <a:buClr>
                <a:srgbClr val="A5A5A5"/>
              </a:buClr>
              <a:buSzPct val="25000"/>
              <a:buFont typeface="Arial"/>
              <a:buNone/>
            </a:pPr>
            <a:fld id="{00000000-1234-1234-1234-123412341234}" type="slidenum">
              <a:rPr lang="en" sz="900">
                <a:solidFill>
                  <a:srgbClr val="A5A5A5"/>
                </a:solidFill>
              </a:rPr>
              <a:pPr>
                <a:buClr>
                  <a:srgbClr val="A5A5A5"/>
                </a:buClr>
                <a:buSzPct val="25000"/>
                <a:buFont typeface="Arial"/>
                <a:buNone/>
              </a:pPr>
              <a:t>‹#›</a:t>
            </a:fld>
            <a:endParaRPr lang="en" sz="900">
              <a:solidFill>
                <a:srgbClr val="A5A5A5"/>
              </a:solidFill>
            </a:endParaRPr>
          </a:p>
        </p:txBody>
      </p:sp>
    </p:spTree>
    <p:extLst>
      <p:ext uri="{BB962C8B-B14F-4D97-AF65-F5344CB8AC3E}">
        <p14:creationId xmlns:p14="http://schemas.microsoft.com/office/powerpoint/2010/main" val="9932600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628.xml><?xml version="1.0" encoding="utf-8"?>
<p:sldLayout xmlns:a="http://schemas.openxmlformats.org/drawingml/2006/main" xmlns:r="http://schemas.openxmlformats.org/officeDocument/2006/relationships" xmlns:p="http://schemas.openxmlformats.org/presentationml/2006/main">
  <p:cSld name="104_Blank">
    <p:spTree>
      <p:nvGrpSpPr>
        <p:cNvPr id="1" name="Shape 4022"/>
        <p:cNvGrpSpPr/>
        <p:nvPr/>
      </p:nvGrpSpPr>
      <p:grpSpPr>
        <a:xfrm>
          <a:off x="0" y="0"/>
          <a:ext cx="0" cy="0"/>
          <a:chOff x="0" y="0"/>
          <a:chExt cx="0" cy="0"/>
        </a:xfrm>
      </p:grpSpPr>
      <p:pic>
        <p:nvPicPr>
          <p:cNvPr id="4023" name="Shape 4023" descr="Shape 2026"/>
          <p:cNvPicPr preferRelativeResize="0"/>
          <p:nvPr/>
        </p:nvPicPr>
        <p:blipFill rotWithShape="1">
          <a:blip r:embed="rId2">
            <a:alphaModFix/>
          </a:blip>
          <a:srcRect/>
          <a:stretch/>
        </p:blipFill>
        <p:spPr>
          <a:xfrm>
            <a:off x="8272777" y="4855076"/>
            <a:ext cx="731400" cy="171300"/>
          </a:xfrm>
          <a:prstGeom prst="rect">
            <a:avLst/>
          </a:prstGeom>
          <a:noFill/>
          <a:ln>
            <a:noFill/>
          </a:ln>
        </p:spPr>
      </p:pic>
      <p:sp>
        <p:nvSpPr>
          <p:cNvPr id="4024" name="Shape 4024"/>
          <p:cNvSpPr/>
          <p:nvPr/>
        </p:nvSpPr>
        <p:spPr>
          <a:xfrm>
            <a:off x="114300" y="112007"/>
            <a:ext cx="8915400" cy="4919400"/>
          </a:xfrm>
          <a:prstGeom prst="rect">
            <a:avLst/>
          </a:prstGeom>
          <a:solidFill>
            <a:srgbClr val="22313C"/>
          </a:solidFill>
          <a:ln>
            <a:noFill/>
          </a:ln>
        </p:spPr>
        <p:txBody>
          <a:bodyPr lIns="45700" tIns="45700" rIns="45700" bIns="45700" anchor="ctr" anchorCtr="0">
            <a:noAutofit/>
          </a:bodyPr>
          <a:lstStyle/>
          <a:p>
            <a:pPr algn="ctr">
              <a:buClr>
                <a:srgbClr val="FFFFFF"/>
              </a:buClr>
            </a:pPr>
            <a:endParaRPr sz="1800">
              <a:solidFill>
                <a:srgbClr val="FFFFFF"/>
              </a:solidFill>
            </a:endParaRPr>
          </a:p>
        </p:txBody>
      </p:sp>
      <p:sp>
        <p:nvSpPr>
          <p:cNvPr id="4025" name="Shape 4025"/>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19432416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629.xml><?xml version="1.0" encoding="utf-8"?>
<p:sldLayout xmlns:a="http://schemas.openxmlformats.org/drawingml/2006/main" xmlns:r="http://schemas.openxmlformats.org/officeDocument/2006/relationships" xmlns:p="http://schemas.openxmlformats.org/presentationml/2006/main">
  <p:cSld name="18_Title">
    <p:bg>
      <p:bgPr>
        <a:solidFill>
          <a:srgbClr val="1AB9A5"/>
        </a:solidFill>
        <a:effectLst/>
      </p:bgPr>
    </p:bg>
    <p:spTree>
      <p:nvGrpSpPr>
        <p:cNvPr id="1" name="Shape 4026"/>
        <p:cNvGrpSpPr/>
        <p:nvPr/>
      </p:nvGrpSpPr>
      <p:grpSpPr>
        <a:xfrm>
          <a:off x="0" y="0"/>
          <a:ext cx="0" cy="0"/>
          <a:chOff x="0" y="0"/>
          <a:chExt cx="0" cy="0"/>
        </a:xfrm>
      </p:grpSpPr>
      <p:pic>
        <p:nvPicPr>
          <p:cNvPr id="4027" name="Shape 4027" descr="Shape 2030"/>
          <p:cNvPicPr preferRelativeResize="0"/>
          <p:nvPr/>
        </p:nvPicPr>
        <p:blipFill rotWithShape="1">
          <a:blip r:embed="rId2">
            <a:alphaModFix/>
          </a:blip>
          <a:srcRect t="1905" r="8366" b="13799"/>
          <a:stretch/>
        </p:blipFill>
        <p:spPr>
          <a:xfrm>
            <a:off x="767533" y="-22"/>
            <a:ext cx="8376600" cy="5143500"/>
          </a:xfrm>
          <a:prstGeom prst="rect">
            <a:avLst/>
          </a:prstGeom>
          <a:noFill/>
          <a:ln>
            <a:noFill/>
          </a:ln>
        </p:spPr>
      </p:pic>
      <p:sp>
        <p:nvSpPr>
          <p:cNvPr id="4028" name="Shape 4028"/>
          <p:cNvSpPr/>
          <p:nvPr/>
        </p:nvSpPr>
        <p:spPr>
          <a:xfrm>
            <a:off x="0" y="-25"/>
            <a:ext cx="9144000" cy="5143500"/>
          </a:xfrm>
          <a:prstGeom prst="rect">
            <a:avLst/>
          </a:prstGeom>
          <a:gradFill>
            <a:gsLst>
              <a:gs pos="0">
                <a:srgbClr val="1AB9A5"/>
              </a:gs>
              <a:gs pos="10000">
                <a:srgbClr val="1AB9A5"/>
              </a:gs>
              <a:gs pos="100000">
                <a:srgbClr val="1AB9A5">
                  <a:alpha val="72549"/>
                </a:srgbClr>
              </a:gs>
            </a:gsLst>
            <a:lin ang="0" scaled="0"/>
          </a:gradFill>
          <a:ln>
            <a:noFill/>
          </a:ln>
        </p:spPr>
        <p:txBody>
          <a:bodyPr lIns="45700" tIns="45700" rIns="45700" bIns="45700" anchor="ctr" anchorCtr="0">
            <a:noAutofit/>
          </a:bodyPr>
          <a:lstStyle/>
          <a:p>
            <a:pPr algn="ctr">
              <a:buClr>
                <a:srgbClr val="A9DBD6"/>
              </a:buClr>
            </a:pPr>
            <a:endParaRPr sz="1800">
              <a:solidFill>
                <a:srgbClr val="A9DBD6"/>
              </a:solidFill>
            </a:endParaRPr>
          </a:p>
        </p:txBody>
      </p:sp>
      <p:pic>
        <p:nvPicPr>
          <p:cNvPr id="4029" name="Shape 4029" descr="Shape 2032"/>
          <p:cNvPicPr preferRelativeResize="0"/>
          <p:nvPr/>
        </p:nvPicPr>
        <p:blipFill rotWithShape="1">
          <a:blip r:embed="rId3">
            <a:alphaModFix/>
          </a:blip>
          <a:srcRect/>
          <a:stretch/>
        </p:blipFill>
        <p:spPr>
          <a:xfrm>
            <a:off x="224815" y="515477"/>
            <a:ext cx="2353800" cy="921000"/>
          </a:xfrm>
          <a:prstGeom prst="rect">
            <a:avLst/>
          </a:prstGeom>
          <a:noFill/>
          <a:ln>
            <a:noFill/>
          </a:ln>
        </p:spPr>
      </p:pic>
      <p:cxnSp>
        <p:nvCxnSpPr>
          <p:cNvPr id="4030" name="Shape 4030"/>
          <p:cNvCxnSpPr/>
          <p:nvPr/>
        </p:nvCxnSpPr>
        <p:spPr>
          <a:xfrm>
            <a:off x="762343" y="3110100"/>
            <a:ext cx="738900" cy="0"/>
          </a:xfrm>
          <a:prstGeom prst="straightConnector1">
            <a:avLst/>
          </a:prstGeom>
          <a:noFill/>
          <a:ln w="38100" cap="flat" cmpd="sng">
            <a:solidFill>
              <a:srgbClr val="00253E"/>
            </a:solidFill>
            <a:prstDash val="solid"/>
            <a:round/>
            <a:headEnd type="none" w="med" len="med"/>
            <a:tailEnd type="none" w="med" len="med"/>
          </a:ln>
        </p:spPr>
      </p:cxnSp>
      <p:sp>
        <p:nvSpPr>
          <p:cNvPr id="4031" name="Shape 4031"/>
          <p:cNvSpPr txBox="1">
            <a:spLocks noGrp="1"/>
          </p:cNvSpPr>
          <p:nvPr>
            <p:ph type="title"/>
          </p:nvPr>
        </p:nvSpPr>
        <p:spPr>
          <a:xfrm>
            <a:off x="668791" y="1737007"/>
            <a:ext cx="5854800" cy="11916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00253E"/>
              </a:buClr>
              <a:buFont typeface="Arial"/>
              <a:buNone/>
              <a:defRPr sz="3500" b="1" i="0" u="none" strike="noStrike" cap="none">
                <a:solidFill>
                  <a:srgbClr val="00253E"/>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4032" name="Shape 4032"/>
          <p:cNvSpPr txBox="1"/>
          <p:nvPr/>
        </p:nvSpPr>
        <p:spPr>
          <a:xfrm>
            <a:off x="6402851" y="4782060"/>
            <a:ext cx="2656799" cy="268800"/>
          </a:xfrm>
          <a:prstGeom prst="rect">
            <a:avLst/>
          </a:prstGeom>
          <a:noFill/>
          <a:ln>
            <a:noFill/>
          </a:ln>
        </p:spPr>
        <p:txBody>
          <a:bodyPr lIns="91375" tIns="91375" rIns="91375" bIns="91375" anchor="t" anchorCtr="0">
            <a:noAutofit/>
          </a:bodyPr>
          <a:lstStyle/>
          <a:p>
            <a:pPr algn="r">
              <a:buClr>
                <a:srgbClr val="D5EDEA"/>
              </a:buClr>
              <a:buSzPct val="25000"/>
            </a:pPr>
            <a:r>
              <a:rPr lang="en" sz="700">
                <a:solidFill>
                  <a:srgbClr val="D5EDEA"/>
                </a:solidFill>
              </a:rPr>
              <a:t>© Copyright 2017 Pivotal Software, Inc. All rights Reserved.</a:t>
            </a:r>
          </a:p>
        </p:txBody>
      </p:sp>
      <p:sp>
        <p:nvSpPr>
          <p:cNvPr id="4033" name="Shape 4033"/>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15758123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cSld name="Dark Statement">
    <p:bg>
      <p:bgPr>
        <a:noFill/>
        <a:effectLst/>
      </p:bgPr>
    </p:bg>
    <p:spTree>
      <p:nvGrpSpPr>
        <p:cNvPr id="1" name="Shape 1418"/>
        <p:cNvGrpSpPr/>
        <p:nvPr/>
      </p:nvGrpSpPr>
      <p:grpSpPr>
        <a:xfrm>
          <a:off x="0" y="0"/>
          <a:ext cx="0" cy="0"/>
          <a:chOff x="0" y="0"/>
          <a:chExt cx="0" cy="0"/>
        </a:xfrm>
      </p:grpSpPr>
      <p:pic>
        <p:nvPicPr>
          <p:cNvPr id="1419" name="Shape 1419"/>
          <p:cNvPicPr preferRelativeResize="0"/>
          <p:nvPr/>
        </p:nvPicPr>
        <p:blipFill>
          <a:blip r:embed="rId2">
            <a:alphaModFix/>
          </a:blip>
          <a:stretch>
            <a:fillRect/>
          </a:stretch>
        </p:blipFill>
        <p:spPr>
          <a:xfrm>
            <a:off x="0" y="0"/>
            <a:ext cx="9144000" cy="5143500"/>
          </a:xfrm>
          <a:prstGeom prst="rect">
            <a:avLst/>
          </a:prstGeom>
          <a:noFill/>
          <a:ln>
            <a:noFill/>
          </a:ln>
        </p:spPr>
      </p:pic>
      <p:sp>
        <p:nvSpPr>
          <p:cNvPr id="1420" name="Shape 1420"/>
          <p:cNvSpPr txBox="1">
            <a:spLocks noGrp="1"/>
          </p:cNvSpPr>
          <p:nvPr>
            <p:ph type="title"/>
          </p:nvPr>
        </p:nvSpPr>
        <p:spPr>
          <a:xfrm>
            <a:off x="668800" y="925124"/>
            <a:ext cx="7796700" cy="3305100"/>
          </a:xfrm>
          <a:prstGeom prst="rect">
            <a:avLst/>
          </a:prstGeom>
          <a:noFill/>
          <a:ln>
            <a:noFill/>
          </a:ln>
        </p:spPr>
        <p:txBody>
          <a:bodyPr lIns="91425" tIns="91425" rIns="91425" bIns="91425" anchor="ctr" anchorCtr="0"/>
          <a:lstStyle>
            <a:lvl1pPr lvl="0" algn="ctr" rtl="0">
              <a:lnSpc>
                <a:spcPct val="110000"/>
              </a:lnSpc>
              <a:spcBef>
                <a:spcPts val="0"/>
              </a:spcBef>
              <a:buNone/>
              <a:defRPr sz="3500" b="1">
                <a:solidFill>
                  <a:srgbClr val="FFFFFF"/>
                </a:solidFill>
                <a:latin typeface="Proxima Nova"/>
                <a:ea typeface="Proxima Nova"/>
                <a:cs typeface="Proxima Nova"/>
                <a:sym typeface="Proxima Nova"/>
              </a:defRPr>
            </a:lvl1pPr>
            <a:lvl2pPr lvl="1" rtl="0">
              <a:lnSpc>
                <a:spcPct val="110000"/>
              </a:lnSpc>
              <a:spcBef>
                <a:spcPts val="0"/>
              </a:spcBef>
              <a:buNone/>
              <a:defRPr/>
            </a:lvl2pPr>
            <a:lvl3pPr lvl="2" rtl="0">
              <a:lnSpc>
                <a:spcPct val="110000"/>
              </a:lnSpc>
              <a:spcBef>
                <a:spcPts val="0"/>
              </a:spcBef>
              <a:buNone/>
              <a:defRPr/>
            </a:lvl3pPr>
            <a:lvl4pPr lvl="3" rtl="0">
              <a:lnSpc>
                <a:spcPct val="110000"/>
              </a:lnSpc>
              <a:spcBef>
                <a:spcPts val="0"/>
              </a:spcBef>
              <a:buNone/>
              <a:defRPr/>
            </a:lvl4pPr>
            <a:lvl5pPr lvl="4" rtl="0">
              <a:lnSpc>
                <a:spcPct val="110000"/>
              </a:lnSpc>
              <a:spcBef>
                <a:spcPts val="0"/>
              </a:spcBef>
              <a:buNone/>
              <a:defRPr/>
            </a:lvl5pPr>
            <a:lvl6pPr lvl="5" rtl="0">
              <a:lnSpc>
                <a:spcPct val="110000"/>
              </a:lnSpc>
              <a:spcBef>
                <a:spcPts val="0"/>
              </a:spcBef>
              <a:buNone/>
              <a:defRPr/>
            </a:lvl6pPr>
            <a:lvl7pPr lvl="6" rtl="0">
              <a:lnSpc>
                <a:spcPct val="110000"/>
              </a:lnSpc>
              <a:spcBef>
                <a:spcPts val="0"/>
              </a:spcBef>
              <a:buNone/>
              <a:defRPr/>
            </a:lvl7pPr>
            <a:lvl8pPr lvl="7" rtl="0">
              <a:lnSpc>
                <a:spcPct val="110000"/>
              </a:lnSpc>
              <a:spcBef>
                <a:spcPts val="0"/>
              </a:spcBef>
              <a:buNone/>
              <a:defRPr/>
            </a:lvl8pPr>
            <a:lvl9pPr lvl="8" rtl="0">
              <a:lnSpc>
                <a:spcPct val="110000"/>
              </a:lnSpc>
              <a:spcBef>
                <a:spcPts val="0"/>
              </a:spcBef>
              <a:buNone/>
              <a:defRPr/>
            </a:lvl9pPr>
          </a:lstStyle>
          <a:p>
            <a:endParaRPr/>
          </a:p>
        </p:txBody>
      </p:sp>
      <p:pic>
        <p:nvPicPr>
          <p:cNvPr id="1421" name="Shape 1421" descr="Pivotal White RGB.eps"/>
          <p:cNvPicPr preferRelativeResize="0"/>
          <p:nvPr/>
        </p:nvPicPr>
        <p:blipFill rotWithShape="1">
          <a:blip r:embed="rId3">
            <a:alphaModFix/>
          </a:blip>
          <a:srcRect l="10376" t="14301" r="10597" b="6377"/>
          <a:stretch/>
        </p:blipFill>
        <p:spPr>
          <a:xfrm>
            <a:off x="0" y="4793225"/>
            <a:ext cx="891600" cy="350400"/>
          </a:xfrm>
          <a:prstGeom prst="rect">
            <a:avLst/>
          </a:prstGeom>
          <a:noFill/>
          <a:ln>
            <a:noFill/>
          </a:ln>
        </p:spPr>
      </p:pic>
    </p:spTree>
    <p:extLst>
      <p:ext uri="{BB962C8B-B14F-4D97-AF65-F5344CB8AC3E}">
        <p14:creationId xmlns:p14="http://schemas.microsoft.com/office/powerpoint/2010/main" val="5997602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630.xml><?xml version="1.0" encoding="utf-8"?>
<p:sldLayout xmlns:a="http://schemas.openxmlformats.org/drawingml/2006/main" xmlns:r="http://schemas.openxmlformats.org/officeDocument/2006/relationships" xmlns:p="http://schemas.openxmlformats.org/presentationml/2006/main">
  <p:cSld name="105_Blank">
    <p:spTree>
      <p:nvGrpSpPr>
        <p:cNvPr id="1" name="Shape 4034"/>
        <p:cNvGrpSpPr/>
        <p:nvPr/>
      </p:nvGrpSpPr>
      <p:grpSpPr>
        <a:xfrm>
          <a:off x="0" y="0"/>
          <a:ext cx="0" cy="0"/>
          <a:chOff x="0" y="0"/>
          <a:chExt cx="0" cy="0"/>
        </a:xfrm>
      </p:grpSpPr>
      <p:pic>
        <p:nvPicPr>
          <p:cNvPr id="4035" name="Shape 4035" descr="Shape 2038"/>
          <p:cNvPicPr preferRelativeResize="0"/>
          <p:nvPr/>
        </p:nvPicPr>
        <p:blipFill rotWithShape="1">
          <a:blip r:embed="rId2">
            <a:alphaModFix/>
          </a:blip>
          <a:srcRect/>
          <a:stretch/>
        </p:blipFill>
        <p:spPr>
          <a:xfrm>
            <a:off x="8272777" y="4855076"/>
            <a:ext cx="731400" cy="171300"/>
          </a:xfrm>
          <a:prstGeom prst="rect">
            <a:avLst/>
          </a:prstGeom>
          <a:noFill/>
          <a:ln>
            <a:noFill/>
          </a:ln>
        </p:spPr>
      </p:pic>
      <p:sp>
        <p:nvSpPr>
          <p:cNvPr id="4036" name="Shape 4036"/>
          <p:cNvSpPr txBox="1">
            <a:spLocks noGrp="1"/>
          </p:cNvSpPr>
          <p:nvPr>
            <p:ph type="sldNum" idx="12"/>
          </p:nvPr>
        </p:nvSpPr>
        <p:spPr>
          <a:xfrm>
            <a:off x="48247" y="4861462"/>
            <a:ext cx="231300" cy="214500"/>
          </a:xfrm>
          <a:prstGeom prst="rect">
            <a:avLst/>
          </a:prstGeom>
          <a:noFill/>
          <a:ln>
            <a:noFill/>
          </a:ln>
        </p:spPr>
        <p:txBody>
          <a:bodyPr lIns="45675" tIns="45675" rIns="45675" bIns="45675" anchor="t" anchorCtr="0">
            <a:noAutofit/>
          </a:bodyPr>
          <a:lstStyle/>
          <a:p>
            <a:pPr>
              <a:buClr>
                <a:srgbClr val="A5A5A5"/>
              </a:buClr>
              <a:buSzPct val="25000"/>
              <a:buFont typeface="Arial"/>
              <a:buNone/>
            </a:pPr>
            <a:fld id="{00000000-1234-1234-1234-123412341234}" type="slidenum">
              <a:rPr lang="en" sz="900">
                <a:solidFill>
                  <a:srgbClr val="A5A5A5"/>
                </a:solidFill>
              </a:rPr>
              <a:pPr>
                <a:buClr>
                  <a:srgbClr val="A5A5A5"/>
                </a:buClr>
                <a:buSzPct val="25000"/>
                <a:buFont typeface="Arial"/>
                <a:buNone/>
              </a:pPr>
              <a:t>‹#›</a:t>
            </a:fld>
            <a:endParaRPr lang="en" sz="900">
              <a:solidFill>
                <a:srgbClr val="A5A5A5"/>
              </a:solidFill>
            </a:endParaRPr>
          </a:p>
        </p:txBody>
      </p:sp>
    </p:spTree>
    <p:extLst>
      <p:ext uri="{BB962C8B-B14F-4D97-AF65-F5344CB8AC3E}">
        <p14:creationId xmlns:p14="http://schemas.microsoft.com/office/powerpoint/2010/main" val="2387099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631.xml><?xml version="1.0" encoding="utf-8"?>
<p:sldLayout xmlns:a="http://schemas.openxmlformats.org/drawingml/2006/main" xmlns:r="http://schemas.openxmlformats.org/officeDocument/2006/relationships" xmlns:p="http://schemas.openxmlformats.org/presentationml/2006/main">
  <p:cSld name="19_Side-by-Side">
    <p:spTree>
      <p:nvGrpSpPr>
        <p:cNvPr id="1" name="Shape 4037"/>
        <p:cNvGrpSpPr/>
        <p:nvPr/>
      </p:nvGrpSpPr>
      <p:grpSpPr>
        <a:xfrm>
          <a:off x="0" y="0"/>
          <a:ext cx="0" cy="0"/>
          <a:chOff x="0" y="0"/>
          <a:chExt cx="0" cy="0"/>
        </a:xfrm>
      </p:grpSpPr>
      <p:pic>
        <p:nvPicPr>
          <p:cNvPr id="4038" name="Shape 4038" descr="Shape 2041"/>
          <p:cNvPicPr preferRelativeResize="0"/>
          <p:nvPr/>
        </p:nvPicPr>
        <p:blipFill rotWithShape="1">
          <a:blip r:embed="rId2">
            <a:alphaModFix/>
          </a:blip>
          <a:srcRect/>
          <a:stretch/>
        </p:blipFill>
        <p:spPr>
          <a:xfrm>
            <a:off x="-10" y="4772092"/>
            <a:ext cx="897000" cy="371400"/>
          </a:xfrm>
          <a:prstGeom prst="rect">
            <a:avLst/>
          </a:prstGeom>
          <a:noFill/>
          <a:ln>
            <a:noFill/>
          </a:ln>
        </p:spPr>
      </p:pic>
      <p:cxnSp>
        <p:nvCxnSpPr>
          <p:cNvPr id="4039" name="Shape 4039"/>
          <p:cNvCxnSpPr/>
          <p:nvPr/>
        </p:nvCxnSpPr>
        <p:spPr>
          <a:xfrm rot="10800000">
            <a:off x="4574537" y="925301"/>
            <a:ext cx="0" cy="3807600"/>
          </a:xfrm>
          <a:prstGeom prst="straightConnector1">
            <a:avLst/>
          </a:prstGeom>
          <a:noFill/>
          <a:ln w="19050" cap="flat" cmpd="sng">
            <a:solidFill>
              <a:srgbClr val="D9D9D9"/>
            </a:solidFill>
            <a:prstDash val="solid"/>
            <a:round/>
            <a:headEnd type="none" w="med" len="med"/>
            <a:tailEnd type="none" w="med" len="med"/>
          </a:ln>
        </p:spPr>
      </p:cxnSp>
      <p:cxnSp>
        <p:nvCxnSpPr>
          <p:cNvPr id="4040" name="Shape 4040"/>
          <p:cNvCxnSpPr/>
          <p:nvPr/>
        </p:nvCxnSpPr>
        <p:spPr>
          <a:xfrm>
            <a:off x="4572000" y="-214527"/>
            <a:ext cx="0" cy="119700"/>
          </a:xfrm>
          <a:prstGeom prst="straightConnector1">
            <a:avLst/>
          </a:prstGeom>
          <a:noFill/>
          <a:ln w="9525" cap="flat" cmpd="sng">
            <a:solidFill>
              <a:srgbClr val="FFFFFF"/>
            </a:solidFill>
            <a:prstDash val="solid"/>
            <a:round/>
            <a:headEnd type="none" w="med" len="med"/>
            <a:tailEnd type="none" w="med" len="med"/>
          </a:ln>
        </p:spPr>
      </p:cxnSp>
      <p:sp>
        <p:nvSpPr>
          <p:cNvPr id="4041" name="Shape 4041"/>
          <p:cNvSpPr txBox="1">
            <a:spLocks noGrp="1"/>
          </p:cNvSpPr>
          <p:nvPr>
            <p:ph type="title"/>
          </p:nvPr>
        </p:nvSpPr>
        <p:spPr>
          <a:xfrm>
            <a:off x="253550" y="151267"/>
            <a:ext cx="8663100" cy="557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253E"/>
              </a:buClr>
              <a:buFont typeface="Arial"/>
              <a:buNone/>
              <a:defRPr sz="2500" b="1" i="0" u="none" strike="noStrike" cap="none">
                <a:solidFill>
                  <a:srgbClr val="00253E"/>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4042" name="Shape 4042"/>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41412620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632.xml><?xml version="1.0" encoding="utf-8"?>
<p:sldLayout xmlns:a="http://schemas.openxmlformats.org/drawingml/2006/main" xmlns:r="http://schemas.openxmlformats.org/officeDocument/2006/relationships" xmlns:p="http://schemas.openxmlformats.org/presentationml/2006/main">
  <p:cSld name="18_Divider">
    <p:bg>
      <p:bgPr>
        <a:solidFill>
          <a:srgbClr val="1AB9A5"/>
        </a:solidFill>
        <a:effectLst/>
      </p:bgPr>
    </p:bg>
    <p:spTree>
      <p:nvGrpSpPr>
        <p:cNvPr id="1" name="Shape 4043"/>
        <p:cNvGrpSpPr/>
        <p:nvPr/>
      </p:nvGrpSpPr>
      <p:grpSpPr>
        <a:xfrm>
          <a:off x="0" y="0"/>
          <a:ext cx="0" cy="0"/>
          <a:chOff x="0" y="0"/>
          <a:chExt cx="0" cy="0"/>
        </a:xfrm>
      </p:grpSpPr>
      <p:sp>
        <p:nvSpPr>
          <p:cNvPr id="4044" name="Shape 4044"/>
          <p:cNvSpPr txBox="1">
            <a:spLocks noGrp="1"/>
          </p:cNvSpPr>
          <p:nvPr>
            <p:ph type="title"/>
          </p:nvPr>
        </p:nvSpPr>
        <p:spPr>
          <a:xfrm>
            <a:off x="856750" y="1803874"/>
            <a:ext cx="7430400" cy="3774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rgbClr val="FFFFFF"/>
              </a:buClr>
              <a:buFont typeface="Arial"/>
              <a:buNone/>
              <a:defRPr sz="1500" b="0" i="0" u="none" strike="noStrike" cap="none">
                <a:solidFill>
                  <a:srgbClr val="FFFFFF"/>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cxnSp>
        <p:nvCxnSpPr>
          <p:cNvPr id="4045" name="Shape 4045"/>
          <p:cNvCxnSpPr/>
          <p:nvPr/>
        </p:nvCxnSpPr>
        <p:spPr>
          <a:xfrm>
            <a:off x="4202555" y="2323831"/>
            <a:ext cx="738900" cy="0"/>
          </a:xfrm>
          <a:prstGeom prst="straightConnector1">
            <a:avLst/>
          </a:prstGeom>
          <a:noFill/>
          <a:ln w="38100" cap="flat" cmpd="sng">
            <a:solidFill>
              <a:srgbClr val="FFFFFF"/>
            </a:solidFill>
            <a:prstDash val="solid"/>
            <a:round/>
            <a:headEnd type="none" w="med" len="med"/>
            <a:tailEnd type="none" w="med" len="med"/>
          </a:ln>
        </p:spPr>
      </p:cxnSp>
      <p:pic>
        <p:nvPicPr>
          <p:cNvPr id="4046" name="Shape 4046" descr="Shape 2049"/>
          <p:cNvPicPr preferRelativeResize="0"/>
          <p:nvPr/>
        </p:nvPicPr>
        <p:blipFill rotWithShape="1">
          <a:blip r:embed="rId2">
            <a:alphaModFix/>
          </a:blip>
          <a:srcRect l="10376" t="14302" r="10597" b="6369"/>
          <a:stretch/>
        </p:blipFill>
        <p:spPr>
          <a:xfrm>
            <a:off x="0" y="4793219"/>
            <a:ext cx="891600" cy="350400"/>
          </a:xfrm>
          <a:prstGeom prst="rect">
            <a:avLst/>
          </a:prstGeom>
          <a:noFill/>
          <a:ln>
            <a:noFill/>
          </a:ln>
        </p:spPr>
      </p:pic>
      <p:sp>
        <p:nvSpPr>
          <p:cNvPr id="4047" name="Shape 4047"/>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31780001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633.xml><?xml version="1.0" encoding="utf-8"?>
<p:sldLayout xmlns:a="http://schemas.openxmlformats.org/drawingml/2006/main" xmlns:r="http://schemas.openxmlformats.org/officeDocument/2006/relationships" xmlns:p="http://schemas.openxmlformats.org/presentationml/2006/main">
  <p:cSld name="18_Statement">
    <p:spTree>
      <p:nvGrpSpPr>
        <p:cNvPr id="1" name="Shape 4048"/>
        <p:cNvGrpSpPr/>
        <p:nvPr/>
      </p:nvGrpSpPr>
      <p:grpSpPr>
        <a:xfrm>
          <a:off x="0" y="0"/>
          <a:ext cx="0" cy="0"/>
          <a:chOff x="0" y="0"/>
          <a:chExt cx="0" cy="0"/>
        </a:xfrm>
      </p:grpSpPr>
      <p:sp>
        <p:nvSpPr>
          <p:cNvPr id="4049" name="Shape 4049"/>
          <p:cNvSpPr/>
          <p:nvPr/>
        </p:nvSpPr>
        <p:spPr>
          <a:xfrm>
            <a:off x="0" y="0"/>
            <a:ext cx="9144000" cy="5143500"/>
          </a:xfrm>
          <a:prstGeom prst="rect">
            <a:avLst/>
          </a:prstGeom>
          <a:gradFill>
            <a:gsLst>
              <a:gs pos="0">
                <a:srgbClr val="95D4D1"/>
              </a:gs>
              <a:gs pos="100000">
                <a:srgbClr val="B7E2DF"/>
              </a:gs>
            </a:gsLst>
            <a:lin ang="16200038" scaled="0"/>
          </a:gradFill>
          <a:ln>
            <a:noFill/>
          </a:ln>
          <a:effectLst>
            <a:outerShdw blurRad="38100" dist="23000" dir="5400000" rotWithShape="0">
              <a:srgbClr val="000000">
                <a:alpha val="32940"/>
              </a:srgbClr>
            </a:outerShdw>
          </a:effectLst>
        </p:spPr>
        <p:txBody>
          <a:bodyPr lIns="45700" tIns="45700" rIns="45700" bIns="45700" anchor="ctr" anchorCtr="0">
            <a:noAutofit/>
          </a:bodyPr>
          <a:lstStyle/>
          <a:p>
            <a:pPr algn="ctr">
              <a:buClr>
                <a:srgbClr val="434343"/>
              </a:buClr>
            </a:pPr>
            <a:endParaRPr>
              <a:solidFill>
                <a:srgbClr val="434343"/>
              </a:solidFill>
            </a:endParaRPr>
          </a:p>
        </p:txBody>
      </p:sp>
      <p:sp>
        <p:nvSpPr>
          <p:cNvPr id="4050" name="Shape 4050"/>
          <p:cNvSpPr txBox="1">
            <a:spLocks noGrp="1"/>
          </p:cNvSpPr>
          <p:nvPr>
            <p:ph type="title"/>
          </p:nvPr>
        </p:nvSpPr>
        <p:spPr>
          <a:xfrm>
            <a:off x="668800" y="925119"/>
            <a:ext cx="7796700" cy="3305100"/>
          </a:xfrm>
          <a:prstGeom prst="rect">
            <a:avLst/>
          </a:prstGeom>
          <a:noFill/>
          <a:ln>
            <a:noFill/>
          </a:ln>
        </p:spPr>
        <p:txBody>
          <a:bodyPr lIns="91425" tIns="91425" rIns="91425" bIns="91425" anchor="ctr" anchorCtr="0"/>
          <a:lstStyle>
            <a:lvl1pPr marL="0" marR="0" lvl="0" indent="0" algn="ctr" rtl="0">
              <a:lnSpc>
                <a:spcPct val="110000"/>
              </a:lnSpc>
              <a:spcBef>
                <a:spcPts val="0"/>
              </a:spcBef>
              <a:spcAft>
                <a:spcPts val="0"/>
              </a:spcAft>
              <a:buClr>
                <a:srgbClr val="00253E"/>
              </a:buClr>
              <a:buFont typeface="Arial"/>
              <a:buNone/>
              <a:defRPr sz="3500" b="1" i="0" u="none" strike="noStrike" cap="none">
                <a:solidFill>
                  <a:srgbClr val="00253E"/>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pic>
        <p:nvPicPr>
          <p:cNvPr id="4051" name="Shape 4051" descr="Shape 2054"/>
          <p:cNvPicPr preferRelativeResize="0"/>
          <p:nvPr/>
        </p:nvPicPr>
        <p:blipFill rotWithShape="1">
          <a:blip r:embed="rId2">
            <a:alphaModFix/>
          </a:blip>
          <a:srcRect/>
          <a:stretch/>
        </p:blipFill>
        <p:spPr>
          <a:xfrm>
            <a:off x="-10" y="4772092"/>
            <a:ext cx="897000" cy="371400"/>
          </a:xfrm>
          <a:prstGeom prst="rect">
            <a:avLst/>
          </a:prstGeom>
          <a:noFill/>
          <a:ln>
            <a:noFill/>
          </a:ln>
        </p:spPr>
      </p:pic>
      <p:sp>
        <p:nvSpPr>
          <p:cNvPr id="4052" name="Shape 4052"/>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10329868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634.xml><?xml version="1.0" encoding="utf-8"?>
<p:sldLayout xmlns:a="http://schemas.openxmlformats.org/drawingml/2006/main" xmlns:r="http://schemas.openxmlformats.org/officeDocument/2006/relationships" xmlns:p="http://schemas.openxmlformats.org/presentationml/2006/main">
  <p:cSld name="106_Blank">
    <p:spTree>
      <p:nvGrpSpPr>
        <p:cNvPr id="1" name="Shape 4053"/>
        <p:cNvGrpSpPr/>
        <p:nvPr/>
      </p:nvGrpSpPr>
      <p:grpSpPr>
        <a:xfrm>
          <a:off x="0" y="0"/>
          <a:ext cx="0" cy="0"/>
          <a:chOff x="0" y="0"/>
          <a:chExt cx="0" cy="0"/>
        </a:xfrm>
      </p:grpSpPr>
      <p:pic>
        <p:nvPicPr>
          <p:cNvPr id="4054" name="Shape 4054" descr="Shape 2057"/>
          <p:cNvPicPr preferRelativeResize="0"/>
          <p:nvPr/>
        </p:nvPicPr>
        <p:blipFill rotWithShape="1">
          <a:blip r:embed="rId2">
            <a:alphaModFix/>
          </a:blip>
          <a:srcRect/>
          <a:stretch/>
        </p:blipFill>
        <p:spPr>
          <a:xfrm>
            <a:off x="8272777" y="4855076"/>
            <a:ext cx="731400" cy="171300"/>
          </a:xfrm>
          <a:prstGeom prst="rect">
            <a:avLst/>
          </a:prstGeom>
          <a:noFill/>
          <a:ln>
            <a:noFill/>
          </a:ln>
        </p:spPr>
      </p:pic>
      <p:sp>
        <p:nvSpPr>
          <p:cNvPr id="4055" name="Shape 4055"/>
          <p:cNvSpPr/>
          <p:nvPr/>
        </p:nvSpPr>
        <p:spPr>
          <a:xfrm>
            <a:off x="114300" y="112007"/>
            <a:ext cx="8915400" cy="4919400"/>
          </a:xfrm>
          <a:prstGeom prst="rect">
            <a:avLst/>
          </a:prstGeom>
          <a:solidFill>
            <a:srgbClr val="22313C"/>
          </a:solidFill>
          <a:ln>
            <a:noFill/>
          </a:ln>
        </p:spPr>
        <p:txBody>
          <a:bodyPr lIns="45700" tIns="45700" rIns="45700" bIns="45700" anchor="ctr" anchorCtr="0">
            <a:noAutofit/>
          </a:bodyPr>
          <a:lstStyle/>
          <a:p>
            <a:pPr algn="ctr">
              <a:buClr>
                <a:srgbClr val="FFFFFF"/>
              </a:buClr>
            </a:pPr>
            <a:endParaRPr sz="1800">
              <a:solidFill>
                <a:srgbClr val="FFFFFF"/>
              </a:solidFill>
            </a:endParaRPr>
          </a:p>
        </p:txBody>
      </p:sp>
      <p:sp>
        <p:nvSpPr>
          <p:cNvPr id="4056" name="Shape 4056"/>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31926000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635.xml><?xml version="1.0" encoding="utf-8"?>
<p:sldLayout xmlns:a="http://schemas.openxmlformats.org/drawingml/2006/main" xmlns:r="http://schemas.openxmlformats.org/officeDocument/2006/relationships" xmlns:p="http://schemas.openxmlformats.org/presentationml/2006/main">
  <p:cSld name="18_Title slide">
    <p:spTree>
      <p:nvGrpSpPr>
        <p:cNvPr id="1" name="Shape 4057"/>
        <p:cNvGrpSpPr/>
        <p:nvPr/>
      </p:nvGrpSpPr>
      <p:grpSpPr>
        <a:xfrm>
          <a:off x="0" y="0"/>
          <a:ext cx="0" cy="0"/>
          <a:chOff x="0" y="0"/>
          <a:chExt cx="0" cy="0"/>
        </a:xfrm>
      </p:grpSpPr>
      <p:sp>
        <p:nvSpPr>
          <p:cNvPr id="4058" name="Shape 4058"/>
          <p:cNvSpPr txBox="1">
            <a:spLocks noGrp="1"/>
          </p:cNvSpPr>
          <p:nvPr>
            <p:ph type="title"/>
          </p:nvPr>
        </p:nvSpPr>
        <p:spPr>
          <a:xfrm>
            <a:off x="311708" y="744570"/>
            <a:ext cx="8520600" cy="20526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rgbClr val="000000"/>
              </a:buClr>
              <a:buFont typeface="Arial"/>
              <a:buNone/>
              <a:defRPr sz="52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4059" name="Shape 4059"/>
          <p:cNvSpPr txBox="1">
            <a:spLocks noGrp="1"/>
          </p:cNvSpPr>
          <p:nvPr>
            <p:ph type="body" idx="1"/>
          </p:nvPr>
        </p:nvSpPr>
        <p:spPr>
          <a:xfrm>
            <a:off x="311693" y="2834125"/>
            <a:ext cx="8520600" cy="792600"/>
          </a:xfrm>
          <a:prstGeom prst="rect">
            <a:avLst/>
          </a:prstGeom>
          <a:noFill/>
          <a:ln>
            <a:noFill/>
          </a:ln>
        </p:spPr>
        <p:txBody>
          <a:bodyPr lIns="91425" tIns="91425" rIns="91425" bIns="91425" anchor="t" anchorCtr="0"/>
          <a:lstStyle>
            <a:lvl1pPr marL="0" marR="0" lvl="0" indent="0" algn="ctr" rtl="0">
              <a:lnSpc>
                <a:spcPct val="100000"/>
              </a:lnSpc>
              <a:spcBef>
                <a:spcPts val="0"/>
              </a:spcBef>
              <a:spcAft>
                <a:spcPts val="0"/>
              </a:spcAft>
              <a:buClr>
                <a:srgbClr val="585858"/>
              </a:buClr>
              <a:buFont typeface="Arial"/>
              <a:buNone/>
              <a:defRPr sz="2800" b="0" i="0" u="none" strike="noStrike" cap="none">
                <a:solidFill>
                  <a:srgbClr val="585858"/>
                </a:solidFill>
                <a:latin typeface="Arial"/>
                <a:ea typeface="Arial"/>
                <a:cs typeface="Arial"/>
                <a:sym typeface="Arial"/>
              </a:defRPr>
            </a:lvl1pPr>
            <a:lvl2pPr marL="0" marR="0" lvl="1" indent="0" algn="ctr" rtl="0">
              <a:lnSpc>
                <a:spcPct val="100000"/>
              </a:lnSpc>
              <a:spcBef>
                <a:spcPts val="0"/>
              </a:spcBef>
              <a:spcAft>
                <a:spcPts val="0"/>
              </a:spcAft>
              <a:buClr>
                <a:srgbClr val="585858"/>
              </a:buClr>
              <a:buFont typeface="Arial"/>
              <a:buNone/>
              <a:defRPr sz="2800" b="0" i="0" u="none" strike="noStrike" cap="none">
                <a:solidFill>
                  <a:srgbClr val="585858"/>
                </a:solidFill>
                <a:latin typeface="Arial"/>
                <a:ea typeface="Arial"/>
                <a:cs typeface="Arial"/>
                <a:sym typeface="Arial"/>
              </a:defRPr>
            </a:lvl2pPr>
            <a:lvl3pPr marL="0" marR="0" lvl="2" indent="0" algn="ctr" rtl="0">
              <a:lnSpc>
                <a:spcPct val="100000"/>
              </a:lnSpc>
              <a:spcBef>
                <a:spcPts val="0"/>
              </a:spcBef>
              <a:spcAft>
                <a:spcPts val="0"/>
              </a:spcAft>
              <a:buClr>
                <a:srgbClr val="585858"/>
              </a:buClr>
              <a:buFont typeface="Arial"/>
              <a:buNone/>
              <a:defRPr sz="2800" b="0" i="0" u="none" strike="noStrike" cap="none">
                <a:solidFill>
                  <a:srgbClr val="585858"/>
                </a:solidFill>
                <a:latin typeface="Arial"/>
                <a:ea typeface="Arial"/>
                <a:cs typeface="Arial"/>
                <a:sym typeface="Arial"/>
              </a:defRPr>
            </a:lvl3pPr>
            <a:lvl4pPr marL="0" marR="0" lvl="3" indent="0" algn="ctr" rtl="0">
              <a:lnSpc>
                <a:spcPct val="100000"/>
              </a:lnSpc>
              <a:spcBef>
                <a:spcPts val="0"/>
              </a:spcBef>
              <a:spcAft>
                <a:spcPts val="0"/>
              </a:spcAft>
              <a:buClr>
                <a:srgbClr val="585858"/>
              </a:buClr>
              <a:buFont typeface="Arial"/>
              <a:buNone/>
              <a:defRPr sz="2800" b="0" i="0" u="none" strike="noStrike" cap="none">
                <a:solidFill>
                  <a:srgbClr val="585858"/>
                </a:solidFill>
                <a:latin typeface="Arial"/>
                <a:ea typeface="Arial"/>
                <a:cs typeface="Arial"/>
                <a:sym typeface="Arial"/>
              </a:defRPr>
            </a:lvl4pPr>
            <a:lvl5pPr marL="0" marR="0" lvl="4" indent="0" algn="ctr" rtl="0">
              <a:lnSpc>
                <a:spcPct val="100000"/>
              </a:lnSpc>
              <a:spcBef>
                <a:spcPts val="0"/>
              </a:spcBef>
              <a:spcAft>
                <a:spcPts val="0"/>
              </a:spcAft>
              <a:buClr>
                <a:srgbClr val="585858"/>
              </a:buClr>
              <a:buFont typeface="Arial"/>
              <a:buNone/>
              <a:defRPr sz="2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4060" name="Shape 4060"/>
          <p:cNvSpPr txBox="1">
            <a:spLocks noGrp="1"/>
          </p:cNvSpPr>
          <p:nvPr>
            <p:ph type="sldNum" idx="12"/>
          </p:nvPr>
        </p:nvSpPr>
        <p:spPr>
          <a:xfrm>
            <a:off x="8684439" y="4700867"/>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20913171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636.xml><?xml version="1.0" encoding="utf-8"?>
<p:sldLayout xmlns:a="http://schemas.openxmlformats.org/drawingml/2006/main" xmlns:r="http://schemas.openxmlformats.org/officeDocument/2006/relationships" xmlns:p="http://schemas.openxmlformats.org/presentationml/2006/main">
  <p:cSld name="18_Section header">
    <p:spTree>
      <p:nvGrpSpPr>
        <p:cNvPr id="1" name="Shape 4061"/>
        <p:cNvGrpSpPr/>
        <p:nvPr/>
      </p:nvGrpSpPr>
      <p:grpSpPr>
        <a:xfrm>
          <a:off x="0" y="0"/>
          <a:ext cx="0" cy="0"/>
          <a:chOff x="0" y="0"/>
          <a:chExt cx="0" cy="0"/>
        </a:xfrm>
      </p:grpSpPr>
      <p:sp>
        <p:nvSpPr>
          <p:cNvPr id="4062" name="Shape 4062"/>
          <p:cNvSpPr txBox="1">
            <a:spLocks noGrp="1"/>
          </p:cNvSpPr>
          <p:nvPr>
            <p:ph type="title"/>
          </p:nvPr>
        </p:nvSpPr>
        <p:spPr>
          <a:xfrm>
            <a:off x="311693" y="2150847"/>
            <a:ext cx="8520600" cy="841800"/>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rgbClr val="000000"/>
              </a:buClr>
              <a:buFont typeface="Arial"/>
              <a:buNone/>
              <a:defRPr sz="36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4063" name="Shape 4063"/>
          <p:cNvSpPr txBox="1">
            <a:spLocks noGrp="1"/>
          </p:cNvSpPr>
          <p:nvPr>
            <p:ph type="sldNum" idx="12"/>
          </p:nvPr>
        </p:nvSpPr>
        <p:spPr>
          <a:xfrm>
            <a:off x="8684439" y="4700867"/>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38106980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637.xml><?xml version="1.0" encoding="utf-8"?>
<p:sldLayout xmlns:a="http://schemas.openxmlformats.org/drawingml/2006/main" xmlns:r="http://schemas.openxmlformats.org/officeDocument/2006/relationships" xmlns:p="http://schemas.openxmlformats.org/presentationml/2006/main">
  <p:cSld name="18_Title and body">
    <p:spTree>
      <p:nvGrpSpPr>
        <p:cNvPr id="1" name="Shape 4064"/>
        <p:cNvGrpSpPr/>
        <p:nvPr/>
      </p:nvGrpSpPr>
      <p:grpSpPr>
        <a:xfrm>
          <a:off x="0" y="0"/>
          <a:ext cx="0" cy="0"/>
          <a:chOff x="0" y="0"/>
          <a:chExt cx="0" cy="0"/>
        </a:xfrm>
      </p:grpSpPr>
      <p:sp>
        <p:nvSpPr>
          <p:cNvPr id="4065" name="Shape 4065"/>
          <p:cNvSpPr txBox="1">
            <a:spLocks noGrp="1"/>
          </p:cNvSpPr>
          <p:nvPr>
            <p:ph type="title"/>
          </p:nvPr>
        </p:nvSpPr>
        <p:spPr>
          <a:xfrm>
            <a:off x="311693" y="445025"/>
            <a:ext cx="8520600" cy="572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4066" name="Shape 4066"/>
          <p:cNvSpPr txBox="1">
            <a:spLocks noGrp="1"/>
          </p:cNvSpPr>
          <p:nvPr>
            <p:ph type="body" idx="1"/>
          </p:nvPr>
        </p:nvSpPr>
        <p:spPr>
          <a:xfrm>
            <a:off x="311693" y="1152475"/>
            <a:ext cx="8520600" cy="3416400"/>
          </a:xfrm>
          <a:prstGeom prst="rect">
            <a:avLst/>
          </a:prstGeom>
          <a:noFill/>
          <a:ln>
            <a:noFill/>
          </a:ln>
        </p:spPr>
        <p:txBody>
          <a:bodyPr lIns="91425" tIns="91425" rIns="91425" bIns="91425" anchor="t" anchorCtr="0"/>
          <a:lstStyle>
            <a:lvl1pPr marL="0" marR="0" lvl="0" indent="0" algn="l" rtl="0">
              <a:lnSpc>
                <a:spcPct val="115000"/>
              </a:lnSpc>
              <a:spcBef>
                <a:spcPts val="160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1pPr>
            <a:lvl2pPr marL="0" marR="0" lvl="1" indent="0" algn="l" rtl="0">
              <a:lnSpc>
                <a:spcPct val="115000"/>
              </a:lnSpc>
              <a:spcBef>
                <a:spcPts val="160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2pPr>
            <a:lvl3pPr marL="0" marR="0" lvl="2" indent="0" algn="l" rtl="0">
              <a:lnSpc>
                <a:spcPct val="115000"/>
              </a:lnSpc>
              <a:spcBef>
                <a:spcPts val="160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3pPr>
            <a:lvl4pPr marL="0" marR="0" lvl="3" indent="0" algn="l" rtl="0">
              <a:lnSpc>
                <a:spcPct val="115000"/>
              </a:lnSpc>
              <a:spcBef>
                <a:spcPts val="160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4pPr>
            <a:lvl5pPr marL="0" marR="0" lvl="4" indent="0" algn="l" rtl="0">
              <a:lnSpc>
                <a:spcPct val="115000"/>
              </a:lnSpc>
              <a:spcBef>
                <a:spcPts val="160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4067" name="Shape 4067"/>
          <p:cNvSpPr txBox="1">
            <a:spLocks noGrp="1"/>
          </p:cNvSpPr>
          <p:nvPr>
            <p:ph type="sldNum" idx="12"/>
          </p:nvPr>
        </p:nvSpPr>
        <p:spPr>
          <a:xfrm>
            <a:off x="8684439" y="4700867"/>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38944651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638.xml><?xml version="1.0" encoding="utf-8"?>
<p:sldLayout xmlns:a="http://schemas.openxmlformats.org/drawingml/2006/main" xmlns:r="http://schemas.openxmlformats.org/officeDocument/2006/relationships" xmlns:p="http://schemas.openxmlformats.org/presentationml/2006/main">
  <p:cSld name="18_One column text">
    <p:spTree>
      <p:nvGrpSpPr>
        <p:cNvPr id="1" name="Shape 4068"/>
        <p:cNvGrpSpPr/>
        <p:nvPr/>
      </p:nvGrpSpPr>
      <p:grpSpPr>
        <a:xfrm>
          <a:off x="0" y="0"/>
          <a:ext cx="0" cy="0"/>
          <a:chOff x="0" y="0"/>
          <a:chExt cx="0" cy="0"/>
        </a:xfrm>
      </p:grpSpPr>
      <p:sp>
        <p:nvSpPr>
          <p:cNvPr id="4069" name="Shape 4069"/>
          <p:cNvSpPr txBox="1">
            <a:spLocks noGrp="1"/>
          </p:cNvSpPr>
          <p:nvPr>
            <p:ph type="title"/>
          </p:nvPr>
        </p:nvSpPr>
        <p:spPr>
          <a:xfrm>
            <a:off x="311693" y="555600"/>
            <a:ext cx="2808000" cy="7557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000000"/>
              </a:buClr>
              <a:buFont typeface="Arial"/>
              <a:buNone/>
              <a:defRPr sz="2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4070" name="Shape 4070"/>
          <p:cNvSpPr txBox="1">
            <a:spLocks noGrp="1"/>
          </p:cNvSpPr>
          <p:nvPr>
            <p:ph type="body" idx="1"/>
          </p:nvPr>
        </p:nvSpPr>
        <p:spPr>
          <a:xfrm>
            <a:off x="311693" y="1389598"/>
            <a:ext cx="2808000" cy="3179400"/>
          </a:xfrm>
          <a:prstGeom prst="rect">
            <a:avLst/>
          </a:prstGeom>
          <a:noFill/>
          <a:ln>
            <a:noFill/>
          </a:ln>
        </p:spPr>
        <p:txBody>
          <a:bodyPr lIns="91425" tIns="91425" rIns="91425" bIns="91425" anchor="t" anchorCtr="0"/>
          <a:lstStyle>
            <a:lvl1pPr marL="0" marR="0" lvl="0" indent="0" algn="l" rtl="0">
              <a:lnSpc>
                <a:spcPct val="115000"/>
              </a:lnSpc>
              <a:spcBef>
                <a:spcPts val="1600"/>
              </a:spcBef>
              <a:spcAft>
                <a:spcPts val="0"/>
              </a:spcAft>
              <a:buClr>
                <a:srgbClr val="585858"/>
              </a:buClr>
              <a:buFont typeface="Arial"/>
              <a:buNone/>
              <a:defRPr sz="1200" b="0" i="0" u="none" strike="noStrike" cap="none">
                <a:solidFill>
                  <a:srgbClr val="585858"/>
                </a:solidFill>
                <a:latin typeface="Arial"/>
                <a:ea typeface="Arial"/>
                <a:cs typeface="Arial"/>
                <a:sym typeface="Arial"/>
              </a:defRPr>
            </a:lvl1pPr>
            <a:lvl2pPr marL="0" marR="0" lvl="1" indent="0" algn="l" rtl="0">
              <a:lnSpc>
                <a:spcPct val="115000"/>
              </a:lnSpc>
              <a:spcBef>
                <a:spcPts val="1600"/>
              </a:spcBef>
              <a:spcAft>
                <a:spcPts val="0"/>
              </a:spcAft>
              <a:buClr>
                <a:srgbClr val="585858"/>
              </a:buClr>
              <a:buFont typeface="Arial"/>
              <a:buNone/>
              <a:defRPr sz="1200" b="0" i="0" u="none" strike="noStrike" cap="none">
                <a:solidFill>
                  <a:srgbClr val="585858"/>
                </a:solidFill>
                <a:latin typeface="Arial"/>
                <a:ea typeface="Arial"/>
                <a:cs typeface="Arial"/>
                <a:sym typeface="Arial"/>
              </a:defRPr>
            </a:lvl2pPr>
            <a:lvl3pPr marL="0" marR="0" lvl="2" indent="0" algn="l" rtl="0">
              <a:lnSpc>
                <a:spcPct val="115000"/>
              </a:lnSpc>
              <a:spcBef>
                <a:spcPts val="1600"/>
              </a:spcBef>
              <a:spcAft>
                <a:spcPts val="0"/>
              </a:spcAft>
              <a:buClr>
                <a:srgbClr val="585858"/>
              </a:buClr>
              <a:buFont typeface="Arial"/>
              <a:buNone/>
              <a:defRPr sz="1200" b="0" i="0" u="none" strike="noStrike" cap="none">
                <a:solidFill>
                  <a:srgbClr val="585858"/>
                </a:solidFill>
                <a:latin typeface="Arial"/>
                <a:ea typeface="Arial"/>
                <a:cs typeface="Arial"/>
                <a:sym typeface="Arial"/>
              </a:defRPr>
            </a:lvl3pPr>
            <a:lvl4pPr marL="0" marR="0" lvl="3" indent="0" algn="l" rtl="0">
              <a:lnSpc>
                <a:spcPct val="115000"/>
              </a:lnSpc>
              <a:spcBef>
                <a:spcPts val="1600"/>
              </a:spcBef>
              <a:spcAft>
                <a:spcPts val="0"/>
              </a:spcAft>
              <a:buClr>
                <a:srgbClr val="585858"/>
              </a:buClr>
              <a:buFont typeface="Arial"/>
              <a:buNone/>
              <a:defRPr sz="1200" b="0" i="0" u="none" strike="noStrike" cap="none">
                <a:solidFill>
                  <a:srgbClr val="585858"/>
                </a:solidFill>
                <a:latin typeface="Arial"/>
                <a:ea typeface="Arial"/>
                <a:cs typeface="Arial"/>
                <a:sym typeface="Arial"/>
              </a:defRPr>
            </a:lvl4pPr>
            <a:lvl5pPr marL="0" marR="0" lvl="4" indent="0" algn="l" rtl="0">
              <a:lnSpc>
                <a:spcPct val="115000"/>
              </a:lnSpc>
              <a:spcBef>
                <a:spcPts val="1600"/>
              </a:spcBef>
              <a:spcAft>
                <a:spcPts val="0"/>
              </a:spcAft>
              <a:buClr>
                <a:srgbClr val="585858"/>
              </a:buClr>
              <a:buFont typeface="Arial"/>
              <a:buNone/>
              <a:defRPr sz="12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4071" name="Shape 4071"/>
          <p:cNvSpPr txBox="1">
            <a:spLocks noGrp="1"/>
          </p:cNvSpPr>
          <p:nvPr>
            <p:ph type="sldNum" idx="12"/>
          </p:nvPr>
        </p:nvSpPr>
        <p:spPr>
          <a:xfrm>
            <a:off x="8684439" y="4700867"/>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26223938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639.xml><?xml version="1.0" encoding="utf-8"?>
<p:sldLayout xmlns:a="http://schemas.openxmlformats.org/drawingml/2006/main" xmlns:r="http://schemas.openxmlformats.org/officeDocument/2006/relationships" xmlns:p="http://schemas.openxmlformats.org/presentationml/2006/main">
  <p:cSld name="18_Main point">
    <p:spTree>
      <p:nvGrpSpPr>
        <p:cNvPr id="1" name="Shape 4072"/>
        <p:cNvGrpSpPr/>
        <p:nvPr/>
      </p:nvGrpSpPr>
      <p:grpSpPr>
        <a:xfrm>
          <a:off x="0" y="0"/>
          <a:ext cx="0" cy="0"/>
          <a:chOff x="0" y="0"/>
          <a:chExt cx="0" cy="0"/>
        </a:xfrm>
      </p:grpSpPr>
      <p:sp>
        <p:nvSpPr>
          <p:cNvPr id="4073" name="Shape 4073"/>
          <p:cNvSpPr txBox="1">
            <a:spLocks noGrp="1"/>
          </p:cNvSpPr>
          <p:nvPr>
            <p:ph type="title"/>
          </p:nvPr>
        </p:nvSpPr>
        <p:spPr>
          <a:xfrm>
            <a:off x="490250" y="450145"/>
            <a:ext cx="6367800" cy="40908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000000"/>
              </a:buClr>
              <a:buFont typeface="Arial"/>
              <a:buNone/>
              <a:defRPr sz="48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4074" name="Shape 4074"/>
          <p:cNvSpPr txBox="1">
            <a:spLocks noGrp="1"/>
          </p:cNvSpPr>
          <p:nvPr>
            <p:ph type="sldNum" idx="12"/>
          </p:nvPr>
        </p:nvSpPr>
        <p:spPr>
          <a:xfrm>
            <a:off x="8684439" y="4700867"/>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8038525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cSld name="0 – Title">
    <p:bg>
      <p:bgPr>
        <a:solidFill>
          <a:schemeClr val="lt2"/>
        </a:solidFill>
        <a:effectLst/>
      </p:bgPr>
    </p:bg>
    <p:spTree>
      <p:nvGrpSpPr>
        <p:cNvPr id="1" name="Shape 6"/>
        <p:cNvGrpSpPr/>
        <p:nvPr/>
      </p:nvGrpSpPr>
      <p:grpSpPr>
        <a:xfrm>
          <a:off x="0" y="0"/>
          <a:ext cx="0" cy="0"/>
          <a:chOff x="0" y="0"/>
          <a:chExt cx="0" cy="0"/>
        </a:xfrm>
      </p:grpSpPr>
      <p:pic>
        <p:nvPicPr>
          <p:cNvPr id="7" name="Shape 7" descr="IMG_0276.jpg"/>
          <p:cNvPicPr preferRelativeResize="0"/>
          <p:nvPr/>
        </p:nvPicPr>
        <p:blipFill rotWithShape="1">
          <a:blip r:embed="rId2">
            <a:alphaModFix/>
          </a:blip>
          <a:srcRect l="-1871" t="8284" r="9671" b="8284"/>
          <a:stretch/>
        </p:blipFill>
        <p:spPr>
          <a:xfrm>
            <a:off x="614426" y="0"/>
            <a:ext cx="8529600" cy="5143500"/>
          </a:xfrm>
          <a:prstGeom prst="rect">
            <a:avLst/>
          </a:prstGeom>
          <a:noFill/>
          <a:ln>
            <a:noFill/>
          </a:ln>
        </p:spPr>
      </p:pic>
      <p:sp>
        <p:nvSpPr>
          <p:cNvPr id="8" name="Shape 8"/>
          <p:cNvSpPr/>
          <p:nvPr/>
        </p:nvSpPr>
        <p:spPr>
          <a:xfrm>
            <a:off x="0" y="-25"/>
            <a:ext cx="9144000" cy="5143500"/>
          </a:xfrm>
          <a:prstGeom prst="rect">
            <a:avLst/>
          </a:prstGeom>
          <a:gradFill>
            <a:gsLst>
              <a:gs pos="0">
                <a:srgbClr val="1AB9A5"/>
              </a:gs>
              <a:gs pos="10000">
                <a:srgbClr val="1AB9A5"/>
              </a:gs>
              <a:gs pos="100000">
                <a:srgbClr val="1AB9A5">
                  <a:alpha val="74509"/>
                </a:srgbClr>
              </a:gs>
            </a:gsLst>
            <a:lin ang="0" scaled="0"/>
          </a:gradFill>
          <a:ln>
            <a:noFill/>
          </a:ln>
        </p:spPr>
        <p:txBody>
          <a:bodyPr wrap="square" lIns="91425" tIns="45700" rIns="91425" bIns="45700" anchor="ctr" anchorCtr="0">
            <a:noAutofit/>
          </a:bodyPr>
          <a:lstStyle/>
          <a:p>
            <a:pPr algn="ctr"/>
            <a:endParaRPr sz="1800">
              <a:solidFill>
                <a:srgbClr val="A9DBD6"/>
              </a:solidFill>
            </a:endParaRPr>
          </a:p>
        </p:txBody>
      </p:sp>
      <p:cxnSp>
        <p:nvCxnSpPr>
          <p:cNvPr id="9" name="Shape 9"/>
          <p:cNvCxnSpPr/>
          <p:nvPr/>
        </p:nvCxnSpPr>
        <p:spPr>
          <a:xfrm>
            <a:off x="633275" y="3110100"/>
            <a:ext cx="738900" cy="0"/>
          </a:xfrm>
          <a:prstGeom prst="straightConnector1">
            <a:avLst/>
          </a:prstGeom>
          <a:noFill/>
          <a:ln w="38100" cap="flat" cmpd="sng">
            <a:solidFill>
              <a:schemeClr val="accent6"/>
            </a:solidFill>
            <a:prstDash val="solid"/>
            <a:round/>
            <a:headEnd type="none" w="med" len="med"/>
            <a:tailEnd type="none" w="med" len="med"/>
          </a:ln>
        </p:spPr>
      </p:cxnSp>
      <p:sp>
        <p:nvSpPr>
          <p:cNvPr id="10" name="Shape 10"/>
          <p:cNvSpPr txBox="1">
            <a:spLocks noGrp="1"/>
          </p:cNvSpPr>
          <p:nvPr>
            <p:ph type="title"/>
          </p:nvPr>
        </p:nvSpPr>
        <p:spPr>
          <a:xfrm>
            <a:off x="523203" y="1737025"/>
            <a:ext cx="6158400" cy="1191600"/>
          </a:xfrm>
          <a:prstGeom prst="rect">
            <a:avLst/>
          </a:prstGeom>
          <a:noFill/>
          <a:ln>
            <a:noFill/>
          </a:ln>
        </p:spPr>
        <p:txBody>
          <a:bodyPr wrap="square" lIns="91425" tIns="91425" rIns="91425" bIns="91425" anchor="b" anchorCtr="0"/>
          <a:lstStyle>
            <a:lvl1pPr lvl="0" rtl="0">
              <a:spcBef>
                <a:spcPts val="0"/>
              </a:spcBef>
              <a:buNone/>
              <a:defRPr sz="4000" b="1">
                <a:solidFill>
                  <a:schemeClr val="dk1"/>
                </a:solidFill>
                <a:latin typeface="Proxima Nova"/>
                <a:ea typeface="Proxima Nova"/>
                <a:cs typeface="Proxima Nova"/>
                <a:sym typeface="Proxima Nova"/>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sp>
        <p:nvSpPr>
          <p:cNvPr id="11" name="Shape 11"/>
          <p:cNvSpPr txBox="1"/>
          <p:nvPr/>
        </p:nvSpPr>
        <p:spPr>
          <a:xfrm>
            <a:off x="5133546" y="4782050"/>
            <a:ext cx="3926100" cy="195600"/>
          </a:xfrm>
          <a:prstGeom prst="rect">
            <a:avLst/>
          </a:prstGeom>
          <a:noFill/>
          <a:ln>
            <a:noFill/>
          </a:ln>
        </p:spPr>
        <p:txBody>
          <a:bodyPr wrap="square" lIns="91425" tIns="91425" rIns="91425" bIns="91425" anchor="t" anchorCtr="0">
            <a:noAutofit/>
          </a:bodyPr>
          <a:lstStyle/>
          <a:p>
            <a:pPr algn="r">
              <a:buClrTx/>
              <a:buFontTx/>
              <a:buNone/>
            </a:pPr>
            <a:r>
              <a:rPr lang="en" sz="600">
                <a:solidFill>
                  <a:srgbClr val="00253E"/>
                </a:solidFill>
                <a:latin typeface="Proxima Nova"/>
                <a:ea typeface="Proxima Nova"/>
                <a:cs typeface="Proxima Nova"/>
                <a:sym typeface="Proxima Nova"/>
              </a:rPr>
              <a:t>© Copyright 2017 Pivotal Software, Inc. All rights Reserved. Version 1.0</a:t>
            </a:r>
          </a:p>
          <a:p>
            <a:pPr>
              <a:buClrTx/>
              <a:buFontTx/>
              <a:buNone/>
            </a:pPr>
            <a:endParaRPr sz="600">
              <a:solidFill>
                <a:srgbClr val="00253E"/>
              </a:solidFill>
              <a:latin typeface="Proxima Nova"/>
              <a:ea typeface="Proxima Nova"/>
              <a:cs typeface="Proxima Nova"/>
              <a:sym typeface="Proxima Nova"/>
            </a:endParaRPr>
          </a:p>
        </p:txBody>
      </p:sp>
      <p:grpSp>
        <p:nvGrpSpPr>
          <p:cNvPr id="12" name="Shape 12"/>
          <p:cNvGrpSpPr/>
          <p:nvPr/>
        </p:nvGrpSpPr>
        <p:grpSpPr>
          <a:xfrm>
            <a:off x="634511" y="819388"/>
            <a:ext cx="1337013" cy="313170"/>
            <a:chOff x="1841475" y="2392725"/>
            <a:chExt cx="3928925" cy="920275"/>
          </a:xfrm>
        </p:grpSpPr>
        <p:sp>
          <p:nvSpPr>
            <p:cNvPr id="13" name="Shape 13"/>
            <p:cNvSpPr/>
            <p:nvPr/>
          </p:nvSpPr>
          <p:spPr>
            <a:xfrm>
              <a:off x="2574175" y="2392725"/>
              <a:ext cx="139950" cy="905175"/>
            </a:xfrm>
            <a:custGeom>
              <a:avLst/>
              <a:gdLst/>
              <a:ahLst/>
              <a:cxnLst/>
              <a:rect l="0" t="0" r="0" b="0"/>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wrap="square" lIns="91425" tIns="91425" rIns="91425" bIns="91425" anchor="ctr" anchorCtr="0">
              <a:noAutofit/>
            </a:bodyPr>
            <a:lstStyle/>
            <a:p>
              <a:pPr>
                <a:buClrTx/>
                <a:buFontTx/>
                <a:buNone/>
              </a:pPr>
              <a:endParaRPr/>
            </a:p>
          </p:txBody>
        </p:sp>
        <p:sp>
          <p:nvSpPr>
            <p:cNvPr id="14" name="Shape 14"/>
            <p:cNvSpPr/>
            <p:nvPr/>
          </p:nvSpPr>
          <p:spPr>
            <a:xfrm>
              <a:off x="2816875" y="2626700"/>
              <a:ext cx="703700" cy="686300"/>
            </a:xfrm>
            <a:custGeom>
              <a:avLst/>
              <a:gdLst/>
              <a:ahLst/>
              <a:cxnLst/>
              <a:rect l="0" t="0" r="0" b="0"/>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wrap="square" lIns="91425" tIns="91425" rIns="91425" bIns="91425" anchor="ctr" anchorCtr="0">
              <a:noAutofit/>
            </a:bodyPr>
            <a:lstStyle/>
            <a:p>
              <a:pPr>
                <a:buClrTx/>
                <a:buFontTx/>
                <a:buNone/>
              </a:pPr>
              <a:endParaRPr/>
            </a:p>
          </p:txBody>
        </p:sp>
        <p:sp>
          <p:nvSpPr>
            <p:cNvPr id="15" name="Shape 15"/>
            <p:cNvSpPr/>
            <p:nvPr/>
          </p:nvSpPr>
          <p:spPr>
            <a:xfrm>
              <a:off x="3557125" y="2626700"/>
              <a:ext cx="614900" cy="685700"/>
            </a:xfrm>
            <a:custGeom>
              <a:avLst/>
              <a:gdLst/>
              <a:ahLst/>
              <a:cxnLst/>
              <a:rect l="0" t="0" r="0" b="0"/>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wrap="square" lIns="91425" tIns="91425" rIns="91425" bIns="91425" anchor="ctr" anchorCtr="0">
              <a:noAutofit/>
            </a:bodyPr>
            <a:lstStyle/>
            <a:p>
              <a:pPr>
                <a:buClrTx/>
                <a:buFontTx/>
                <a:buNone/>
              </a:pPr>
              <a:endParaRPr/>
            </a:p>
          </p:txBody>
        </p:sp>
        <p:sp>
          <p:nvSpPr>
            <p:cNvPr id="16" name="Shape 16"/>
            <p:cNvSpPr/>
            <p:nvPr/>
          </p:nvSpPr>
          <p:spPr>
            <a:xfrm>
              <a:off x="4732275" y="2617400"/>
              <a:ext cx="582350" cy="679925"/>
            </a:xfrm>
            <a:custGeom>
              <a:avLst/>
              <a:gdLst/>
              <a:ahLst/>
              <a:cxnLst/>
              <a:rect l="0" t="0" r="0" b="0"/>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wrap="square" lIns="91425" tIns="91425" rIns="91425" bIns="91425" anchor="ctr" anchorCtr="0">
              <a:noAutofit/>
            </a:bodyPr>
            <a:lstStyle/>
            <a:p>
              <a:pPr>
                <a:buClrTx/>
                <a:buFontTx/>
                <a:buNone/>
              </a:pPr>
              <a:endParaRPr/>
            </a:p>
          </p:txBody>
        </p:sp>
        <p:sp>
          <p:nvSpPr>
            <p:cNvPr id="17" name="Shape 17"/>
            <p:cNvSpPr/>
            <p:nvPr/>
          </p:nvSpPr>
          <p:spPr>
            <a:xfrm>
              <a:off x="5448725" y="2392725"/>
              <a:ext cx="139950" cy="905175"/>
            </a:xfrm>
            <a:custGeom>
              <a:avLst/>
              <a:gdLst/>
              <a:ahLst/>
              <a:cxnLst/>
              <a:rect l="0" t="0" r="0" b="0"/>
              <a:pathLst>
                <a:path w="5598" h="36207" extrusionOk="0">
                  <a:moveTo>
                    <a:pt x="1" y="0"/>
                  </a:moveTo>
                  <a:lnTo>
                    <a:pt x="1" y="36206"/>
                  </a:lnTo>
                  <a:lnTo>
                    <a:pt x="5598" y="36206"/>
                  </a:lnTo>
                  <a:lnTo>
                    <a:pt x="5598" y="0"/>
                  </a:lnTo>
                  <a:close/>
                </a:path>
              </a:pathLst>
            </a:custGeom>
            <a:solidFill>
              <a:srgbClr val="FFFFFF"/>
            </a:solidFill>
            <a:ln>
              <a:noFill/>
            </a:ln>
          </p:spPr>
          <p:txBody>
            <a:bodyPr wrap="square" lIns="91425" tIns="91425" rIns="91425" bIns="91425" anchor="ctr" anchorCtr="0">
              <a:noAutofit/>
            </a:bodyPr>
            <a:lstStyle/>
            <a:p>
              <a:pPr>
                <a:buClrTx/>
                <a:buFontTx/>
                <a:buNone/>
              </a:pPr>
              <a:endParaRPr/>
            </a:p>
          </p:txBody>
        </p:sp>
        <p:sp>
          <p:nvSpPr>
            <p:cNvPr id="18" name="Shape 18"/>
            <p:cNvSpPr/>
            <p:nvPr/>
          </p:nvSpPr>
          <p:spPr>
            <a:xfrm>
              <a:off x="1841475" y="2392725"/>
              <a:ext cx="617775" cy="904600"/>
            </a:xfrm>
            <a:custGeom>
              <a:avLst/>
              <a:gdLst/>
              <a:ahLst/>
              <a:cxnLst/>
              <a:rect l="0" t="0" r="0" b="0"/>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wrap="square" lIns="91425" tIns="91425" rIns="91425" bIns="91425" anchor="ctr" anchorCtr="0">
              <a:noAutofit/>
            </a:bodyPr>
            <a:lstStyle/>
            <a:p>
              <a:pPr>
                <a:buClrTx/>
                <a:buFontTx/>
                <a:buNone/>
              </a:pPr>
              <a:endParaRPr/>
            </a:p>
          </p:txBody>
        </p:sp>
        <p:sp>
          <p:nvSpPr>
            <p:cNvPr id="19" name="Shape 19"/>
            <p:cNvSpPr/>
            <p:nvPr/>
          </p:nvSpPr>
          <p:spPr>
            <a:xfrm>
              <a:off x="4278825" y="2482125"/>
              <a:ext cx="369275" cy="814025"/>
            </a:xfrm>
            <a:custGeom>
              <a:avLst/>
              <a:gdLst/>
              <a:ahLst/>
              <a:cxnLst/>
              <a:rect l="0" t="0" r="0" b="0"/>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wrap="square" lIns="91425" tIns="91425" rIns="91425" bIns="91425" anchor="ctr" anchorCtr="0">
              <a:noAutofit/>
            </a:bodyPr>
            <a:lstStyle/>
            <a:p>
              <a:pPr>
                <a:buClrTx/>
                <a:buFontTx/>
                <a:buNone/>
              </a:pPr>
              <a:endParaRPr/>
            </a:p>
          </p:txBody>
        </p:sp>
        <p:sp>
          <p:nvSpPr>
            <p:cNvPr id="20" name="Shape 20"/>
            <p:cNvSpPr/>
            <p:nvPr/>
          </p:nvSpPr>
          <p:spPr>
            <a:xfrm>
              <a:off x="5652525" y="3180600"/>
              <a:ext cx="117875" cy="117300"/>
            </a:xfrm>
            <a:custGeom>
              <a:avLst/>
              <a:gdLst/>
              <a:ahLst/>
              <a:cxnLst/>
              <a:rect l="0" t="0" r="0" b="0"/>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wrap="square" lIns="91425" tIns="91425" rIns="91425" bIns="91425" anchor="ctr" anchorCtr="0">
              <a:noAutofit/>
            </a:bodyPr>
            <a:lstStyle/>
            <a:p>
              <a:pPr>
                <a:buClrTx/>
                <a:buFontTx/>
                <a:buNone/>
              </a:pPr>
              <a:endParaRPr/>
            </a:p>
          </p:txBody>
        </p:sp>
      </p:grpSp>
      <p:sp>
        <p:nvSpPr>
          <p:cNvPr id="21" name="Shape 21"/>
          <p:cNvSpPr txBox="1">
            <a:spLocks noGrp="1"/>
          </p:cNvSpPr>
          <p:nvPr>
            <p:ph type="subTitle" idx="1"/>
          </p:nvPr>
        </p:nvSpPr>
        <p:spPr>
          <a:xfrm>
            <a:off x="523200" y="3306700"/>
            <a:ext cx="4173600" cy="1409700"/>
          </a:xfrm>
          <a:prstGeom prst="rect">
            <a:avLst/>
          </a:prstGeom>
          <a:noFill/>
          <a:ln>
            <a:noFill/>
          </a:ln>
        </p:spPr>
        <p:txBody>
          <a:bodyPr wrap="square" lIns="91425" tIns="91425" rIns="91425" bIns="91425" anchor="t" anchorCtr="0"/>
          <a:lstStyle>
            <a:lvl1pPr lvl="0" rtl="0">
              <a:lnSpc>
                <a:spcPct val="110000"/>
              </a:lnSpc>
              <a:spcBef>
                <a:spcPts val="0"/>
              </a:spcBef>
              <a:buNone/>
              <a:defRPr sz="1500">
                <a:solidFill>
                  <a:srgbClr val="FFFFFF"/>
                </a:solidFill>
                <a:latin typeface="Proxima Nova"/>
                <a:ea typeface="Proxima Nova"/>
                <a:cs typeface="Proxima Nova"/>
                <a:sym typeface="Proxima Nova"/>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spTree>
    <p:extLst>
      <p:ext uri="{BB962C8B-B14F-4D97-AF65-F5344CB8AC3E}">
        <p14:creationId xmlns:p14="http://schemas.microsoft.com/office/powerpoint/2010/main" val="40591780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640.xml><?xml version="1.0" encoding="utf-8"?>
<p:sldLayout xmlns:a="http://schemas.openxmlformats.org/drawingml/2006/main" xmlns:r="http://schemas.openxmlformats.org/officeDocument/2006/relationships" xmlns:p="http://schemas.openxmlformats.org/presentationml/2006/main">
  <p:cSld name="18_Section title and description">
    <p:spTree>
      <p:nvGrpSpPr>
        <p:cNvPr id="1" name="Shape 4075"/>
        <p:cNvGrpSpPr/>
        <p:nvPr/>
      </p:nvGrpSpPr>
      <p:grpSpPr>
        <a:xfrm>
          <a:off x="0" y="0"/>
          <a:ext cx="0" cy="0"/>
          <a:chOff x="0" y="0"/>
          <a:chExt cx="0" cy="0"/>
        </a:xfrm>
      </p:grpSpPr>
      <p:sp>
        <p:nvSpPr>
          <p:cNvPr id="4076" name="Shape 4076"/>
          <p:cNvSpPr/>
          <p:nvPr/>
        </p:nvSpPr>
        <p:spPr>
          <a:xfrm>
            <a:off x="4572000" y="-125"/>
            <a:ext cx="4572000" cy="5143500"/>
          </a:xfrm>
          <a:prstGeom prst="rect">
            <a:avLst/>
          </a:prstGeom>
          <a:solidFill>
            <a:srgbClr val="EEEEEE"/>
          </a:solidFill>
          <a:ln>
            <a:noFill/>
          </a:ln>
        </p:spPr>
        <p:txBody>
          <a:bodyPr lIns="45700" tIns="45700" rIns="45700" bIns="45700" anchor="ctr" anchorCtr="0">
            <a:noAutofit/>
          </a:bodyPr>
          <a:lstStyle/>
          <a:p>
            <a:endParaRPr/>
          </a:p>
        </p:txBody>
      </p:sp>
      <p:sp>
        <p:nvSpPr>
          <p:cNvPr id="4077" name="Shape 4077"/>
          <p:cNvSpPr txBox="1">
            <a:spLocks noGrp="1"/>
          </p:cNvSpPr>
          <p:nvPr>
            <p:ph type="title"/>
          </p:nvPr>
        </p:nvSpPr>
        <p:spPr>
          <a:xfrm>
            <a:off x="265500" y="1233175"/>
            <a:ext cx="4045200" cy="14823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rgbClr val="000000"/>
              </a:buClr>
              <a:buFont typeface="Arial"/>
              <a:buNone/>
              <a:defRPr sz="42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4078" name="Shape 4078"/>
          <p:cNvSpPr txBox="1">
            <a:spLocks noGrp="1"/>
          </p:cNvSpPr>
          <p:nvPr>
            <p:ph type="body" idx="1"/>
          </p:nvPr>
        </p:nvSpPr>
        <p:spPr>
          <a:xfrm>
            <a:off x="265500" y="2803075"/>
            <a:ext cx="4045200" cy="1235100"/>
          </a:xfrm>
          <a:prstGeom prst="rect">
            <a:avLst/>
          </a:prstGeom>
          <a:noFill/>
          <a:ln>
            <a:noFill/>
          </a:ln>
        </p:spPr>
        <p:txBody>
          <a:bodyPr lIns="91425" tIns="91425" rIns="91425" bIns="91425" anchor="t" anchorCtr="0"/>
          <a:lstStyle>
            <a:lvl1pPr marL="0" marR="0" lvl="0" indent="0" algn="ctr" rtl="0">
              <a:lnSpc>
                <a:spcPct val="100000"/>
              </a:lnSpc>
              <a:spcBef>
                <a:spcPts val="0"/>
              </a:spcBef>
              <a:spcAft>
                <a:spcPts val="0"/>
              </a:spcAft>
              <a:buClr>
                <a:srgbClr val="585858"/>
              </a:buClr>
              <a:buFont typeface="Arial"/>
              <a:buNone/>
              <a:defRPr sz="2100" b="0" i="0" u="none" strike="noStrike" cap="none">
                <a:solidFill>
                  <a:srgbClr val="585858"/>
                </a:solidFill>
                <a:latin typeface="Arial"/>
                <a:ea typeface="Arial"/>
                <a:cs typeface="Arial"/>
                <a:sym typeface="Arial"/>
              </a:defRPr>
            </a:lvl1pPr>
            <a:lvl2pPr marL="0" marR="0" lvl="1" indent="0" algn="ctr" rtl="0">
              <a:lnSpc>
                <a:spcPct val="100000"/>
              </a:lnSpc>
              <a:spcBef>
                <a:spcPts val="0"/>
              </a:spcBef>
              <a:spcAft>
                <a:spcPts val="0"/>
              </a:spcAft>
              <a:buClr>
                <a:srgbClr val="585858"/>
              </a:buClr>
              <a:buFont typeface="Arial"/>
              <a:buNone/>
              <a:defRPr sz="2100" b="0" i="0" u="none" strike="noStrike" cap="none">
                <a:solidFill>
                  <a:srgbClr val="585858"/>
                </a:solidFill>
                <a:latin typeface="Arial"/>
                <a:ea typeface="Arial"/>
                <a:cs typeface="Arial"/>
                <a:sym typeface="Arial"/>
              </a:defRPr>
            </a:lvl2pPr>
            <a:lvl3pPr marL="0" marR="0" lvl="2" indent="0" algn="ctr" rtl="0">
              <a:lnSpc>
                <a:spcPct val="100000"/>
              </a:lnSpc>
              <a:spcBef>
                <a:spcPts val="0"/>
              </a:spcBef>
              <a:spcAft>
                <a:spcPts val="0"/>
              </a:spcAft>
              <a:buClr>
                <a:srgbClr val="585858"/>
              </a:buClr>
              <a:buFont typeface="Arial"/>
              <a:buNone/>
              <a:defRPr sz="2100" b="0" i="0" u="none" strike="noStrike" cap="none">
                <a:solidFill>
                  <a:srgbClr val="585858"/>
                </a:solidFill>
                <a:latin typeface="Arial"/>
                <a:ea typeface="Arial"/>
                <a:cs typeface="Arial"/>
                <a:sym typeface="Arial"/>
              </a:defRPr>
            </a:lvl3pPr>
            <a:lvl4pPr marL="0" marR="0" lvl="3" indent="0" algn="ctr" rtl="0">
              <a:lnSpc>
                <a:spcPct val="100000"/>
              </a:lnSpc>
              <a:spcBef>
                <a:spcPts val="0"/>
              </a:spcBef>
              <a:spcAft>
                <a:spcPts val="0"/>
              </a:spcAft>
              <a:buClr>
                <a:srgbClr val="585858"/>
              </a:buClr>
              <a:buFont typeface="Arial"/>
              <a:buNone/>
              <a:defRPr sz="2100" b="0" i="0" u="none" strike="noStrike" cap="none">
                <a:solidFill>
                  <a:srgbClr val="585858"/>
                </a:solidFill>
                <a:latin typeface="Arial"/>
                <a:ea typeface="Arial"/>
                <a:cs typeface="Arial"/>
                <a:sym typeface="Arial"/>
              </a:defRPr>
            </a:lvl4pPr>
            <a:lvl5pPr marL="0" marR="0" lvl="4" indent="0" algn="ctr" rtl="0">
              <a:lnSpc>
                <a:spcPct val="100000"/>
              </a:lnSpc>
              <a:spcBef>
                <a:spcPts val="0"/>
              </a:spcBef>
              <a:spcAft>
                <a:spcPts val="0"/>
              </a:spcAft>
              <a:buClr>
                <a:srgbClr val="585858"/>
              </a:buClr>
              <a:buFont typeface="Arial"/>
              <a:buNone/>
              <a:defRPr sz="21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4079" name="Shape 4079"/>
          <p:cNvSpPr txBox="1">
            <a:spLocks noGrp="1"/>
          </p:cNvSpPr>
          <p:nvPr>
            <p:ph type="body" idx="2"/>
          </p:nvPr>
        </p:nvSpPr>
        <p:spPr>
          <a:xfrm>
            <a:off x="4939500" y="724074"/>
            <a:ext cx="3837000" cy="3695100"/>
          </a:xfrm>
          <a:prstGeom prst="rect">
            <a:avLst/>
          </a:prstGeom>
          <a:noFill/>
          <a:ln>
            <a:noFill/>
          </a:ln>
        </p:spPr>
        <p:txBody>
          <a:bodyPr lIns="91425" tIns="91425" rIns="91425" bIns="91425" anchor="ctr" anchorCtr="0"/>
          <a:lstStyle>
            <a:lvl1pPr marL="0" marR="0" lvl="0"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1pPr>
            <a:lvl2pPr marL="0" marR="0" lvl="1"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2pPr>
            <a:lvl3pPr marL="0" marR="0" lvl="2"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3pPr>
            <a:lvl4pPr marL="0" marR="0" lvl="3"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4pPr>
            <a:lvl5pPr marL="0" marR="0" lvl="4"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4080" name="Shape 4080"/>
          <p:cNvSpPr txBox="1">
            <a:spLocks noGrp="1"/>
          </p:cNvSpPr>
          <p:nvPr>
            <p:ph type="sldNum" idx="12"/>
          </p:nvPr>
        </p:nvSpPr>
        <p:spPr>
          <a:xfrm>
            <a:off x="8684439" y="4700867"/>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4786364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641.xml><?xml version="1.0" encoding="utf-8"?>
<p:sldLayout xmlns:a="http://schemas.openxmlformats.org/drawingml/2006/main" xmlns:r="http://schemas.openxmlformats.org/officeDocument/2006/relationships" xmlns:p="http://schemas.openxmlformats.org/presentationml/2006/main">
  <p:cSld name="18_Caption">
    <p:spTree>
      <p:nvGrpSpPr>
        <p:cNvPr id="1" name="Shape 4081"/>
        <p:cNvGrpSpPr/>
        <p:nvPr/>
      </p:nvGrpSpPr>
      <p:grpSpPr>
        <a:xfrm>
          <a:off x="0" y="0"/>
          <a:ext cx="0" cy="0"/>
          <a:chOff x="0" y="0"/>
          <a:chExt cx="0" cy="0"/>
        </a:xfrm>
      </p:grpSpPr>
      <p:sp>
        <p:nvSpPr>
          <p:cNvPr id="4082" name="Shape 4082"/>
          <p:cNvSpPr txBox="1">
            <a:spLocks noGrp="1"/>
          </p:cNvSpPr>
          <p:nvPr>
            <p:ph type="body" idx="1"/>
          </p:nvPr>
        </p:nvSpPr>
        <p:spPr>
          <a:xfrm>
            <a:off x="311693" y="4230575"/>
            <a:ext cx="5998800" cy="6051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1pPr>
            <a:lvl2pPr marL="0" marR="0" lvl="1" indent="0" algn="l" rtl="0">
              <a:lnSpc>
                <a:spcPct val="100000"/>
              </a:lnSpc>
              <a:spcBef>
                <a:spcPts val="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2pPr>
            <a:lvl3pPr marL="0" marR="0" lvl="2" indent="0" algn="l" rtl="0">
              <a:lnSpc>
                <a:spcPct val="100000"/>
              </a:lnSpc>
              <a:spcBef>
                <a:spcPts val="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3pPr>
            <a:lvl4pPr marL="0" marR="0" lvl="3" indent="0" algn="l" rtl="0">
              <a:lnSpc>
                <a:spcPct val="100000"/>
              </a:lnSpc>
              <a:spcBef>
                <a:spcPts val="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4pPr>
            <a:lvl5pPr marL="0" marR="0" lvl="4" indent="0" algn="l" rtl="0">
              <a:lnSpc>
                <a:spcPct val="100000"/>
              </a:lnSpc>
              <a:spcBef>
                <a:spcPts val="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4083" name="Shape 4083"/>
          <p:cNvSpPr txBox="1">
            <a:spLocks noGrp="1"/>
          </p:cNvSpPr>
          <p:nvPr>
            <p:ph type="sldNum" idx="12"/>
          </p:nvPr>
        </p:nvSpPr>
        <p:spPr>
          <a:xfrm>
            <a:off x="8684439" y="4700867"/>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30832892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642.xml><?xml version="1.0" encoding="utf-8"?>
<p:sldLayout xmlns:a="http://schemas.openxmlformats.org/drawingml/2006/main" xmlns:r="http://schemas.openxmlformats.org/officeDocument/2006/relationships" xmlns:p="http://schemas.openxmlformats.org/presentationml/2006/main">
  <p:cSld name="18_Big number">
    <p:spTree>
      <p:nvGrpSpPr>
        <p:cNvPr id="1" name="Shape 4084"/>
        <p:cNvGrpSpPr/>
        <p:nvPr/>
      </p:nvGrpSpPr>
      <p:grpSpPr>
        <a:xfrm>
          <a:off x="0" y="0"/>
          <a:ext cx="0" cy="0"/>
          <a:chOff x="0" y="0"/>
          <a:chExt cx="0" cy="0"/>
        </a:xfrm>
      </p:grpSpPr>
      <p:sp>
        <p:nvSpPr>
          <p:cNvPr id="4085" name="Shape 4085"/>
          <p:cNvSpPr txBox="1">
            <a:spLocks noGrp="1"/>
          </p:cNvSpPr>
          <p:nvPr>
            <p:ph type="title"/>
          </p:nvPr>
        </p:nvSpPr>
        <p:spPr>
          <a:xfrm>
            <a:off x="311693" y="1106125"/>
            <a:ext cx="8520600" cy="19635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rgbClr val="000000"/>
              </a:buClr>
              <a:buFont typeface="Arial"/>
              <a:buNone/>
              <a:defRPr sz="120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4086" name="Shape 4086"/>
          <p:cNvSpPr txBox="1">
            <a:spLocks noGrp="1"/>
          </p:cNvSpPr>
          <p:nvPr>
            <p:ph type="body" idx="1"/>
          </p:nvPr>
        </p:nvSpPr>
        <p:spPr>
          <a:xfrm>
            <a:off x="311693" y="3152225"/>
            <a:ext cx="8520600" cy="1300800"/>
          </a:xfrm>
          <a:prstGeom prst="rect">
            <a:avLst/>
          </a:prstGeom>
          <a:noFill/>
          <a:ln>
            <a:noFill/>
          </a:ln>
        </p:spPr>
        <p:txBody>
          <a:bodyPr lIns="91425" tIns="91425" rIns="91425" bIns="91425" anchor="t" anchorCtr="0"/>
          <a:lstStyle>
            <a:lvl1pPr marL="0" marR="0" lvl="0" indent="0" algn="ctr" rtl="0">
              <a:lnSpc>
                <a:spcPct val="115000"/>
              </a:lnSpc>
              <a:spcBef>
                <a:spcPts val="160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1pPr>
            <a:lvl2pPr marL="0" marR="0" lvl="1" indent="0" algn="ctr" rtl="0">
              <a:lnSpc>
                <a:spcPct val="115000"/>
              </a:lnSpc>
              <a:spcBef>
                <a:spcPts val="160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2pPr>
            <a:lvl3pPr marL="0" marR="0" lvl="2" indent="0" algn="ctr" rtl="0">
              <a:lnSpc>
                <a:spcPct val="115000"/>
              </a:lnSpc>
              <a:spcBef>
                <a:spcPts val="160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3pPr>
            <a:lvl4pPr marL="0" marR="0" lvl="3" indent="0" algn="ctr" rtl="0">
              <a:lnSpc>
                <a:spcPct val="115000"/>
              </a:lnSpc>
              <a:spcBef>
                <a:spcPts val="160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4pPr>
            <a:lvl5pPr marL="0" marR="0" lvl="4" indent="0" algn="ctr" rtl="0">
              <a:lnSpc>
                <a:spcPct val="115000"/>
              </a:lnSpc>
              <a:spcBef>
                <a:spcPts val="160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4087" name="Shape 4087"/>
          <p:cNvSpPr txBox="1">
            <a:spLocks noGrp="1"/>
          </p:cNvSpPr>
          <p:nvPr>
            <p:ph type="sldNum" idx="12"/>
          </p:nvPr>
        </p:nvSpPr>
        <p:spPr>
          <a:xfrm>
            <a:off x="8684439" y="4700867"/>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18897626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643.xml><?xml version="1.0" encoding="utf-8"?>
<p:sldLayout xmlns:a="http://schemas.openxmlformats.org/drawingml/2006/main" xmlns:r="http://schemas.openxmlformats.org/officeDocument/2006/relationships" xmlns:p="http://schemas.openxmlformats.org/presentationml/2006/main">
  <p:cSld name="107_Blank">
    <p:spTree>
      <p:nvGrpSpPr>
        <p:cNvPr id="1" name="Shape 4088"/>
        <p:cNvGrpSpPr/>
        <p:nvPr/>
      </p:nvGrpSpPr>
      <p:grpSpPr>
        <a:xfrm>
          <a:off x="0" y="0"/>
          <a:ext cx="0" cy="0"/>
          <a:chOff x="0" y="0"/>
          <a:chExt cx="0" cy="0"/>
        </a:xfrm>
      </p:grpSpPr>
      <p:sp>
        <p:nvSpPr>
          <p:cNvPr id="4089" name="Shape 4089"/>
          <p:cNvSpPr txBox="1">
            <a:spLocks noGrp="1"/>
          </p:cNvSpPr>
          <p:nvPr>
            <p:ph type="sldNum" idx="12"/>
          </p:nvPr>
        </p:nvSpPr>
        <p:spPr>
          <a:xfrm>
            <a:off x="8684439" y="4700867"/>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17741181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644.xml><?xml version="1.0" encoding="utf-8"?>
<p:sldLayout xmlns:a="http://schemas.openxmlformats.org/drawingml/2006/main" xmlns:r="http://schemas.openxmlformats.org/officeDocument/2006/relationships" xmlns:p="http://schemas.openxmlformats.org/presentationml/2006/main">
  <p:cSld name="18_Intro">
    <p:spTree>
      <p:nvGrpSpPr>
        <p:cNvPr id="1" name="Shape 4090"/>
        <p:cNvGrpSpPr/>
        <p:nvPr/>
      </p:nvGrpSpPr>
      <p:grpSpPr>
        <a:xfrm>
          <a:off x="0" y="0"/>
          <a:ext cx="0" cy="0"/>
          <a:chOff x="0" y="0"/>
          <a:chExt cx="0" cy="0"/>
        </a:xfrm>
      </p:grpSpPr>
      <p:sp>
        <p:nvSpPr>
          <p:cNvPr id="4091" name="Shape 4091"/>
          <p:cNvSpPr/>
          <p:nvPr/>
        </p:nvSpPr>
        <p:spPr>
          <a:xfrm>
            <a:off x="0" y="0"/>
            <a:ext cx="3048000" cy="5143500"/>
          </a:xfrm>
          <a:prstGeom prst="rect">
            <a:avLst/>
          </a:prstGeom>
          <a:solidFill>
            <a:srgbClr val="1AB9A5"/>
          </a:solidFill>
          <a:ln>
            <a:noFill/>
          </a:ln>
        </p:spPr>
        <p:txBody>
          <a:bodyPr lIns="45700" tIns="45700" rIns="45700" bIns="45700" anchor="ctr" anchorCtr="0">
            <a:noAutofit/>
          </a:bodyPr>
          <a:lstStyle/>
          <a:p>
            <a:endParaRPr/>
          </a:p>
        </p:txBody>
      </p:sp>
      <p:pic>
        <p:nvPicPr>
          <p:cNvPr id="4092" name="Shape 4092" descr="Shape 2095"/>
          <p:cNvPicPr preferRelativeResize="0"/>
          <p:nvPr/>
        </p:nvPicPr>
        <p:blipFill rotWithShape="1">
          <a:blip r:embed="rId2">
            <a:alphaModFix/>
          </a:blip>
          <a:srcRect l="10376" t="14302" r="10597" b="6369"/>
          <a:stretch/>
        </p:blipFill>
        <p:spPr>
          <a:xfrm>
            <a:off x="0" y="4793219"/>
            <a:ext cx="891600" cy="350400"/>
          </a:xfrm>
          <a:prstGeom prst="rect">
            <a:avLst/>
          </a:prstGeom>
          <a:noFill/>
          <a:ln>
            <a:noFill/>
          </a:ln>
        </p:spPr>
      </p:pic>
      <p:cxnSp>
        <p:nvCxnSpPr>
          <p:cNvPr id="4093" name="Shape 4093"/>
          <p:cNvCxnSpPr/>
          <p:nvPr/>
        </p:nvCxnSpPr>
        <p:spPr>
          <a:xfrm>
            <a:off x="301136" y="2126465"/>
            <a:ext cx="738900" cy="0"/>
          </a:xfrm>
          <a:prstGeom prst="straightConnector1">
            <a:avLst/>
          </a:prstGeom>
          <a:noFill/>
          <a:ln w="38100" cap="flat" cmpd="sng">
            <a:solidFill>
              <a:srgbClr val="00253E"/>
            </a:solidFill>
            <a:prstDash val="solid"/>
            <a:round/>
            <a:headEnd type="none" w="med" len="med"/>
            <a:tailEnd type="none" w="med" len="med"/>
          </a:ln>
        </p:spPr>
      </p:cxnSp>
      <p:sp>
        <p:nvSpPr>
          <p:cNvPr id="4094" name="Shape 4094"/>
          <p:cNvSpPr txBox="1">
            <a:spLocks noGrp="1"/>
          </p:cNvSpPr>
          <p:nvPr>
            <p:ph type="title"/>
          </p:nvPr>
        </p:nvSpPr>
        <p:spPr>
          <a:xfrm>
            <a:off x="220475" y="449002"/>
            <a:ext cx="2751300" cy="15744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00253E"/>
              </a:buClr>
              <a:buFont typeface="Arial"/>
              <a:buNone/>
              <a:defRPr sz="2500" b="1" i="0" u="none" strike="noStrike" cap="none">
                <a:solidFill>
                  <a:srgbClr val="00253E"/>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cxnSp>
        <p:nvCxnSpPr>
          <p:cNvPr id="4095" name="Shape 4095"/>
          <p:cNvCxnSpPr/>
          <p:nvPr/>
        </p:nvCxnSpPr>
        <p:spPr>
          <a:xfrm>
            <a:off x="3040955" y="-214527"/>
            <a:ext cx="0" cy="119700"/>
          </a:xfrm>
          <a:prstGeom prst="straightConnector1">
            <a:avLst/>
          </a:prstGeom>
          <a:noFill/>
          <a:ln w="9525" cap="flat" cmpd="sng">
            <a:solidFill>
              <a:srgbClr val="FFFFFF"/>
            </a:solidFill>
            <a:prstDash val="solid"/>
            <a:round/>
            <a:headEnd type="none" w="med" len="med"/>
            <a:tailEnd type="none" w="med" len="med"/>
          </a:ln>
        </p:spPr>
      </p:cxnSp>
      <p:sp>
        <p:nvSpPr>
          <p:cNvPr id="4096" name="Shape 4096"/>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28875588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645.xml><?xml version="1.0" encoding="utf-8"?>
<p:sldLayout xmlns:a="http://schemas.openxmlformats.org/drawingml/2006/main" xmlns:r="http://schemas.openxmlformats.org/officeDocument/2006/relationships" xmlns:p="http://schemas.openxmlformats.org/presentationml/2006/main">
  <p:cSld name="18_Body w/ Support">
    <p:spTree>
      <p:nvGrpSpPr>
        <p:cNvPr id="1" name="Shape 4097"/>
        <p:cNvGrpSpPr/>
        <p:nvPr/>
      </p:nvGrpSpPr>
      <p:grpSpPr>
        <a:xfrm>
          <a:off x="0" y="0"/>
          <a:ext cx="0" cy="0"/>
          <a:chOff x="0" y="0"/>
          <a:chExt cx="0" cy="0"/>
        </a:xfrm>
      </p:grpSpPr>
      <p:pic>
        <p:nvPicPr>
          <p:cNvPr id="4098" name="Shape 4098" descr="Shape 2101"/>
          <p:cNvPicPr preferRelativeResize="0"/>
          <p:nvPr/>
        </p:nvPicPr>
        <p:blipFill rotWithShape="1">
          <a:blip r:embed="rId2">
            <a:alphaModFix/>
          </a:blip>
          <a:srcRect/>
          <a:stretch/>
        </p:blipFill>
        <p:spPr>
          <a:xfrm>
            <a:off x="-10" y="4772092"/>
            <a:ext cx="897000" cy="371400"/>
          </a:xfrm>
          <a:prstGeom prst="rect">
            <a:avLst/>
          </a:prstGeom>
          <a:noFill/>
          <a:ln>
            <a:noFill/>
          </a:ln>
        </p:spPr>
      </p:pic>
      <p:cxnSp>
        <p:nvCxnSpPr>
          <p:cNvPr id="4099" name="Shape 4099"/>
          <p:cNvCxnSpPr/>
          <p:nvPr/>
        </p:nvCxnSpPr>
        <p:spPr>
          <a:xfrm rot="10800000">
            <a:off x="6098537" y="925301"/>
            <a:ext cx="0" cy="3807600"/>
          </a:xfrm>
          <a:prstGeom prst="straightConnector1">
            <a:avLst/>
          </a:prstGeom>
          <a:noFill/>
          <a:ln w="19050" cap="flat" cmpd="sng">
            <a:solidFill>
              <a:srgbClr val="D9D9D9"/>
            </a:solidFill>
            <a:prstDash val="solid"/>
            <a:round/>
            <a:headEnd type="none" w="med" len="med"/>
            <a:tailEnd type="none" w="med" len="med"/>
          </a:ln>
        </p:spPr>
      </p:cxnSp>
      <p:cxnSp>
        <p:nvCxnSpPr>
          <p:cNvPr id="4100" name="Shape 4100"/>
          <p:cNvCxnSpPr/>
          <p:nvPr/>
        </p:nvCxnSpPr>
        <p:spPr>
          <a:xfrm>
            <a:off x="6096000" y="-214527"/>
            <a:ext cx="0" cy="119700"/>
          </a:xfrm>
          <a:prstGeom prst="straightConnector1">
            <a:avLst/>
          </a:prstGeom>
          <a:noFill/>
          <a:ln w="9525" cap="flat" cmpd="sng">
            <a:solidFill>
              <a:srgbClr val="FFFFFF"/>
            </a:solidFill>
            <a:prstDash val="solid"/>
            <a:round/>
            <a:headEnd type="none" w="med" len="med"/>
            <a:tailEnd type="none" w="med" len="med"/>
          </a:ln>
        </p:spPr>
      </p:cxnSp>
      <p:sp>
        <p:nvSpPr>
          <p:cNvPr id="4101" name="Shape 4101"/>
          <p:cNvSpPr txBox="1">
            <a:spLocks noGrp="1"/>
          </p:cNvSpPr>
          <p:nvPr>
            <p:ph type="title"/>
          </p:nvPr>
        </p:nvSpPr>
        <p:spPr>
          <a:xfrm>
            <a:off x="253550" y="151267"/>
            <a:ext cx="8663100" cy="557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253E"/>
              </a:buClr>
              <a:buFont typeface="Arial"/>
              <a:buNone/>
              <a:defRPr sz="2500" b="1" i="0" u="none" strike="noStrike" cap="none">
                <a:solidFill>
                  <a:srgbClr val="00253E"/>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4102" name="Shape 4102"/>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40370020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646.xml><?xml version="1.0" encoding="utf-8"?>
<p:sldLayout xmlns:a="http://schemas.openxmlformats.org/drawingml/2006/main" xmlns:r="http://schemas.openxmlformats.org/officeDocument/2006/relationships" xmlns:p="http://schemas.openxmlformats.org/presentationml/2006/main">
  <p:cSld name="18_Body w/ Image">
    <p:spTree>
      <p:nvGrpSpPr>
        <p:cNvPr id="1" name="Shape 4103"/>
        <p:cNvGrpSpPr/>
        <p:nvPr/>
      </p:nvGrpSpPr>
      <p:grpSpPr>
        <a:xfrm>
          <a:off x="0" y="0"/>
          <a:ext cx="0" cy="0"/>
          <a:chOff x="0" y="0"/>
          <a:chExt cx="0" cy="0"/>
        </a:xfrm>
      </p:grpSpPr>
      <p:sp>
        <p:nvSpPr>
          <p:cNvPr id="4104" name="Shape 4104"/>
          <p:cNvSpPr/>
          <p:nvPr/>
        </p:nvSpPr>
        <p:spPr>
          <a:xfrm>
            <a:off x="6096000" y="0"/>
            <a:ext cx="3048000" cy="5143500"/>
          </a:xfrm>
          <a:prstGeom prst="rect">
            <a:avLst/>
          </a:prstGeom>
          <a:solidFill>
            <a:srgbClr val="EFEFEF"/>
          </a:solidFill>
          <a:ln>
            <a:noFill/>
          </a:ln>
        </p:spPr>
        <p:txBody>
          <a:bodyPr lIns="45700" tIns="45700" rIns="45700" bIns="45700" anchor="ctr" anchorCtr="0">
            <a:noAutofit/>
          </a:bodyPr>
          <a:lstStyle/>
          <a:p>
            <a:endParaRPr/>
          </a:p>
        </p:txBody>
      </p:sp>
      <p:sp>
        <p:nvSpPr>
          <p:cNvPr id="4105" name="Shape 4105"/>
          <p:cNvSpPr txBox="1"/>
          <p:nvPr/>
        </p:nvSpPr>
        <p:spPr>
          <a:xfrm>
            <a:off x="6096000" y="2114150"/>
            <a:ext cx="3048000" cy="350700"/>
          </a:xfrm>
          <a:prstGeom prst="rect">
            <a:avLst/>
          </a:prstGeom>
          <a:noFill/>
          <a:ln>
            <a:noFill/>
          </a:ln>
        </p:spPr>
        <p:txBody>
          <a:bodyPr lIns="45675" tIns="45675" rIns="45675" bIns="45675" anchor="t" anchorCtr="0">
            <a:noAutofit/>
          </a:bodyPr>
          <a:lstStyle/>
          <a:p>
            <a:pPr algn="ctr">
              <a:lnSpc>
                <a:spcPct val="110000"/>
              </a:lnSpc>
              <a:buClr>
                <a:srgbClr val="999999"/>
              </a:buClr>
              <a:buSzPct val="25000"/>
            </a:pPr>
            <a:r>
              <a:rPr lang="en" sz="1800" b="1">
                <a:solidFill>
                  <a:srgbClr val="999999"/>
                </a:solidFill>
              </a:rPr>
              <a:t>Cover with Image</a:t>
            </a:r>
          </a:p>
        </p:txBody>
      </p:sp>
      <p:pic>
        <p:nvPicPr>
          <p:cNvPr id="4106" name="Shape 4106" descr="Shape 2109"/>
          <p:cNvPicPr preferRelativeResize="0"/>
          <p:nvPr/>
        </p:nvPicPr>
        <p:blipFill rotWithShape="1">
          <a:blip r:embed="rId2">
            <a:alphaModFix/>
          </a:blip>
          <a:srcRect/>
          <a:stretch/>
        </p:blipFill>
        <p:spPr>
          <a:xfrm>
            <a:off x="-10" y="4772092"/>
            <a:ext cx="897000" cy="371400"/>
          </a:xfrm>
          <a:prstGeom prst="rect">
            <a:avLst/>
          </a:prstGeom>
          <a:noFill/>
          <a:ln>
            <a:noFill/>
          </a:ln>
        </p:spPr>
      </p:pic>
      <p:cxnSp>
        <p:nvCxnSpPr>
          <p:cNvPr id="4107" name="Shape 4107"/>
          <p:cNvCxnSpPr/>
          <p:nvPr/>
        </p:nvCxnSpPr>
        <p:spPr>
          <a:xfrm>
            <a:off x="6088028" y="-214527"/>
            <a:ext cx="0" cy="119700"/>
          </a:xfrm>
          <a:prstGeom prst="straightConnector1">
            <a:avLst/>
          </a:prstGeom>
          <a:noFill/>
          <a:ln w="9525" cap="flat" cmpd="sng">
            <a:solidFill>
              <a:srgbClr val="FFFFFF"/>
            </a:solidFill>
            <a:prstDash val="solid"/>
            <a:round/>
            <a:headEnd type="none" w="med" len="med"/>
            <a:tailEnd type="none" w="med" len="med"/>
          </a:ln>
        </p:spPr>
      </p:cxnSp>
      <p:sp>
        <p:nvSpPr>
          <p:cNvPr id="4108" name="Shape 4108"/>
          <p:cNvSpPr txBox="1">
            <a:spLocks noGrp="1"/>
          </p:cNvSpPr>
          <p:nvPr>
            <p:ph type="title"/>
          </p:nvPr>
        </p:nvSpPr>
        <p:spPr>
          <a:xfrm>
            <a:off x="253550" y="151267"/>
            <a:ext cx="5842500" cy="557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253E"/>
              </a:buClr>
              <a:buFont typeface="Arial"/>
              <a:buNone/>
              <a:defRPr sz="2500" b="1" i="0" u="none" strike="noStrike" cap="none">
                <a:solidFill>
                  <a:srgbClr val="00253E"/>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4109" name="Shape 4109"/>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22551985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647.xml><?xml version="1.0" encoding="utf-8"?>
<p:sldLayout xmlns:a="http://schemas.openxmlformats.org/drawingml/2006/main" xmlns:r="http://schemas.openxmlformats.org/officeDocument/2006/relationships" xmlns:p="http://schemas.openxmlformats.org/presentationml/2006/main">
  <p:cSld name="108_Blank">
    <p:spTree>
      <p:nvGrpSpPr>
        <p:cNvPr id="1" name="Shape 4110"/>
        <p:cNvGrpSpPr/>
        <p:nvPr/>
      </p:nvGrpSpPr>
      <p:grpSpPr>
        <a:xfrm>
          <a:off x="0" y="0"/>
          <a:ext cx="0" cy="0"/>
          <a:chOff x="0" y="0"/>
          <a:chExt cx="0" cy="0"/>
        </a:xfrm>
      </p:grpSpPr>
      <p:sp>
        <p:nvSpPr>
          <p:cNvPr id="4111" name="Shape 4111"/>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27993057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648.xml><?xml version="1.0" encoding="utf-8"?>
<p:sldLayout xmlns:a="http://schemas.openxmlformats.org/drawingml/2006/main" xmlns:r="http://schemas.openxmlformats.org/officeDocument/2006/relationships" xmlns:p="http://schemas.openxmlformats.org/presentationml/2006/main">
  <p:cSld name="18_Dark Mode — TESTING">
    <p:bg>
      <p:bgPr>
        <a:solidFill>
          <a:srgbClr val="00253E"/>
        </a:solidFill>
        <a:effectLst/>
      </p:bgPr>
    </p:bg>
    <p:spTree>
      <p:nvGrpSpPr>
        <p:cNvPr id="1" name="Shape 4112"/>
        <p:cNvGrpSpPr/>
        <p:nvPr/>
      </p:nvGrpSpPr>
      <p:grpSpPr>
        <a:xfrm>
          <a:off x="0" y="0"/>
          <a:ext cx="0" cy="0"/>
          <a:chOff x="0" y="0"/>
          <a:chExt cx="0" cy="0"/>
        </a:xfrm>
      </p:grpSpPr>
      <p:pic>
        <p:nvPicPr>
          <p:cNvPr id="4113" name="Shape 4113" descr="Shape 2116"/>
          <p:cNvPicPr preferRelativeResize="0"/>
          <p:nvPr/>
        </p:nvPicPr>
        <p:blipFill rotWithShape="1">
          <a:blip r:embed="rId2">
            <a:alphaModFix/>
          </a:blip>
          <a:srcRect l="10376" t="14302" r="10597" b="6369"/>
          <a:stretch/>
        </p:blipFill>
        <p:spPr>
          <a:xfrm>
            <a:off x="0" y="4793219"/>
            <a:ext cx="891600" cy="350400"/>
          </a:xfrm>
          <a:prstGeom prst="rect">
            <a:avLst/>
          </a:prstGeom>
          <a:noFill/>
          <a:ln>
            <a:noFill/>
          </a:ln>
        </p:spPr>
      </p:pic>
      <p:sp>
        <p:nvSpPr>
          <p:cNvPr id="4114" name="Shape 4114"/>
          <p:cNvSpPr txBox="1">
            <a:spLocks noGrp="1"/>
          </p:cNvSpPr>
          <p:nvPr>
            <p:ph type="title"/>
          </p:nvPr>
        </p:nvSpPr>
        <p:spPr>
          <a:xfrm>
            <a:off x="668800" y="925119"/>
            <a:ext cx="7796700" cy="3305100"/>
          </a:xfrm>
          <a:prstGeom prst="rect">
            <a:avLst/>
          </a:prstGeom>
          <a:noFill/>
          <a:ln>
            <a:noFill/>
          </a:ln>
        </p:spPr>
        <p:txBody>
          <a:bodyPr lIns="91425" tIns="91425" rIns="91425" bIns="91425" anchor="ctr" anchorCtr="0"/>
          <a:lstStyle>
            <a:lvl1pPr marL="0" marR="0" lvl="0" indent="0" algn="ctr" rtl="0">
              <a:lnSpc>
                <a:spcPct val="110000"/>
              </a:lnSpc>
              <a:spcBef>
                <a:spcPts val="0"/>
              </a:spcBef>
              <a:spcAft>
                <a:spcPts val="0"/>
              </a:spcAft>
              <a:buClr>
                <a:srgbClr val="FFFFFF"/>
              </a:buClr>
              <a:buFont typeface="Arial"/>
              <a:buNone/>
              <a:defRPr sz="2500" b="0" i="0" u="none" strike="noStrike" cap="none">
                <a:solidFill>
                  <a:srgbClr val="FFFFFF"/>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4115" name="Shape 4115"/>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42878660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649.xml><?xml version="1.0" encoding="utf-8"?>
<p:sldLayout xmlns:a="http://schemas.openxmlformats.org/drawingml/2006/main" xmlns:r="http://schemas.openxmlformats.org/officeDocument/2006/relationships" xmlns:p="http://schemas.openxmlformats.org/presentationml/2006/main">
  <p:cSld name="24_Title Only">
    <p:spTree>
      <p:nvGrpSpPr>
        <p:cNvPr id="1" name="Shape 4116"/>
        <p:cNvGrpSpPr/>
        <p:nvPr/>
      </p:nvGrpSpPr>
      <p:grpSpPr>
        <a:xfrm>
          <a:off x="0" y="0"/>
          <a:ext cx="0" cy="0"/>
          <a:chOff x="0" y="0"/>
          <a:chExt cx="0" cy="0"/>
        </a:xfrm>
      </p:grpSpPr>
      <p:sp>
        <p:nvSpPr>
          <p:cNvPr id="4117" name="Shape 4117"/>
          <p:cNvSpPr/>
          <p:nvPr/>
        </p:nvSpPr>
        <p:spPr>
          <a:xfrm>
            <a:off x="0" y="4629148"/>
            <a:ext cx="9144000" cy="385800"/>
          </a:xfrm>
          <a:prstGeom prst="rect">
            <a:avLst/>
          </a:prstGeom>
          <a:solidFill>
            <a:srgbClr val="00786E"/>
          </a:solidFill>
          <a:ln>
            <a:noFill/>
          </a:ln>
        </p:spPr>
        <p:txBody>
          <a:bodyPr lIns="45700" tIns="45700" rIns="45700" bIns="45700" anchor="ctr" anchorCtr="0">
            <a:noAutofit/>
          </a:bodyPr>
          <a:lstStyle/>
          <a:p>
            <a:pPr>
              <a:buClr>
                <a:srgbClr val="FFFFFF"/>
              </a:buClr>
            </a:pPr>
            <a:endParaRPr sz="1800">
              <a:solidFill>
                <a:srgbClr val="FFFFFF"/>
              </a:solidFill>
            </a:endParaRPr>
          </a:p>
        </p:txBody>
      </p:sp>
      <p:sp>
        <p:nvSpPr>
          <p:cNvPr id="4118" name="Shape 4118"/>
          <p:cNvSpPr txBox="1">
            <a:spLocks noGrp="1"/>
          </p:cNvSpPr>
          <p:nvPr>
            <p:ph type="title"/>
          </p:nvPr>
        </p:nvSpPr>
        <p:spPr>
          <a:xfrm>
            <a:off x="366710" y="325435"/>
            <a:ext cx="8410500" cy="554100"/>
          </a:xfrm>
          <a:prstGeom prst="rect">
            <a:avLst/>
          </a:prstGeom>
          <a:noFill/>
          <a:ln>
            <a:noFill/>
          </a:ln>
        </p:spPr>
        <p:txBody>
          <a:bodyPr lIns="91425" tIns="91425" rIns="91425" bIns="91425" anchor="t" anchorCtr="0"/>
          <a:lstStyle>
            <a:lvl1pPr marL="0" marR="0" lvl="0"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4119" name="Shape 4119"/>
          <p:cNvSpPr txBox="1"/>
          <p:nvPr/>
        </p:nvSpPr>
        <p:spPr>
          <a:xfrm>
            <a:off x="366712" y="5043846"/>
            <a:ext cx="2274900" cy="126900"/>
          </a:xfrm>
          <a:prstGeom prst="rect">
            <a:avLst/>
          </a:prstGeom>
          <a:noFill/>
          <a:ln>
            <a:noFill/>
          </a:ln>
        </p:spPr>
        <p:txBody>
          <a:bodyPr lIns="0" tIns="0" rIns="0" bIns="0" anchor="t" anchorCtr="0">
            <a:noAutofit/>
          </a:bodyPr>
          <a:lstStyle/>
          <a:p>
            <a:pPr>
              <a:buClr>
                <a:srgbClr val="808080"/>
              </a:buClr>
              <a:buSzPct val="25000"/>
            </a:pPr>
            <a:r>
              <a:rPr lang="en" sz="600">
                <a:solidFill>
                  <a:srgbClr val="808080"/>
                </a:solidFill>
              </a:rPr>
              <a:t>© Copyright 2014 Pivotal. All rights reserved.</a:t>
            </a:r>
          </a:p>
        </p:txBody>
      </p:sp>
      <p:pic>
        <p:nvPicPr>
          <p:cNvPr id="4120" name="Shape 4120" descr="Shape 2123"/>
          <p:cNvPicPr preferRelativeResize="0"/>
          <p:nvPr/>
        </p:nvPicPr>
        <p:blipFill rotWithShape="1">
          <a:blip r:embed="rId2">
            <a:alphaModFix/>
          </a:blip>
          <a:srcRect/>
          <a:stretch/>
        </p:blipFill>
        <p:spPr>
          <a:xfrm>
            <a:off x="7937764" y="4709392"/>
            <a:ext cx="965100" cy="228600"/>
          </a:xfrm>
          <a:prstGeom prst="rect">
            <a:avLst/>
          </a:prstGeom>
          <a:noFill/>
          <a:ln>
            <a:noFill/>
          </a:ln>
        </p:spPr>
      </p:pic>
      <p:sp>
        <p:nvSpPr>
          <p:cNvPr id="4121" name="Shape 4121"/>
          <p:cNvSpPr txBox="1">
            <a:spLocks noGrp="1"/>
          </p:cNvSpPr>
          <p:nvPr>
            <p:ph type="sldNum" idx="12"/>
          </p:nvPr>
        </p:nvSpPr>
        <p:spPr>
          <a:xfrm>
            <a:off x="8959846" y="5021491"/>
            <a:ext cx="126900" cy="126900"/>
          </a:xfrm>
          <a:prstGeom prst="rect">
            <a:avLst/>
          </a:prstGeom>
          <a:noFill/>
          <a:ln>
            <a:noFill/>
          </a:ln>
        </p:spPr>
        <p:txBody>
          <a:bodyPr lIns="0" tIns="0" rIns="0" bIns="0" anchor="t" anchorCtr="0">
            <a:noAutofit/>
          </a:bodyPr>
          <a:lstStyle/>
          <a:p>
            <a:pPr algn="r">
              <a:buClr>
                <a:srgbClr val="808080"/>
              </a:buClr>
              <a:buSzPct val="25000"/>
              <a:buFont typeface="Arial"/>
              <a:buNone/>
            </a:pPr>
            <a:fld id="{00000000-1234-1234-1234-123412341234}" type="slidenum">
              <a:rPr lang="en" sz="800">
                <a:solidFill>
                  <a:srgbClr val="808080"/>
                </a:solidFill>
              </a:rPr>
              <a:pPr algn="r">
                <a:buClr>
                  <a:srgbClr val="808080"/>
                </a:buClr>
                <a:buSzPct val="25000"/>
                <a:buFont typeface="Arial"/>
                <a:buNone/>
              </a:pPr>
              <a:t>‹#›</a:t>
            </a:fld>
            <a:endParaRPr lang="en" sz="800">
              <a:solidFill>
                <a:srgbClr val="808080"/>
              </a:solidFill>
            </a:endParaRPr>
          </a:p>
        </p:txBody>
      </p:sp>
    </p:spTree>
    <p:extLst>
      <p:ext uri="{BB962C8B-B14F-4D97-AF65-F5344CB8AC3E}">
        <p14:creationId xmlns:p14="http://schemas.microsoft.com/office/powerpoint/2010/main" val="37333009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cSld name="5 – Split w/ Image">
    <p:spTree>
      <p:nvGrpSpPr>
        <p:cNvPr id="1" name="Shape 133"/>
        <p:cNvGrpSpPr/>
        <p:nvPr/>
      </p:nvGrpSpPr>
      <p:grpSpPr>
        <a:xfrm>
          <a:off x="0" y="0"/>
          <a:ext cx="0" cy="0"/>
          <a:chOff x="0" y="0"/>
          <a:chExt cx="0" cy="0"/>
        </a:xfrm>
      </p:grpSpPr>
      <p:sp>
        <p:nvSpPr>
          <p:cNvPr id="134" name="Shape 134"/>
          <p:cNvSpPr/>
          <p:nvPr/>
        </p:nvSpPr>
        <p:spPr>
          <a:xfrm>
            <a:off x="4572000" y="0"/>
            <a:ext cx="4572000" cy="5143500"/>
          </a:xfrm>
          <a:prstGeom prst="rect">
            <a:avLst/>
          </a:prstGeom>
          <a:solidFill>
            <a:srgbClr val="EFEFEF"/>
          </a:solidFill>
          <a:ln>
            <a:noFill/>
          </a:ln>
        </p:spPr>
        <p:txBody>
          <a:bodyPr wrap="square" lIns="91425" tIns="91425" rIns="91425" bIns="91425" anchor="ctr" anchorCtr="0">
            <a:noAutofit/>
          </a:bodyPr>
          <a:lstStyle/>
          <a:p>
            <a:pPr algn="ctr">
              <a:buClrTx/>
              <a:buFontTx/>
              <a:buNone/>
            </a:pPr>
            <a:r>
              <a:rPr lang="en" sz="1000">
                <a:solidFill>
                  <a:srgbClr val="00253E"/>
                </a:solidFill>
                <a:latin typeface="Proxima Nova"/>
                <a:ea typeface="Proxima Nova"/>
                <a:cs typeface="Proxima Nova"/>
                <a:sym typeface="Proxima Nova"/>
              </a:rPr>
              <a:t>Cover w/ Image</a:t>
            </a:r>
          </a:p>
        </p:txBody>
      </p:sp>
      <p:cxnSp>
        <p:nvCxnSpPr>
          <p:cNvPr id="135" name="Shape 135"/>
          <p:cNvCxnSpPr/>
          <p:nvPr/>
        </p:nvCxnSpPr>
        <p:spPr>
          <a:xfrm>
            <a:off x="4572000" y="-214525"/>
            <a:ext cx="0" cy="119700"/>
          </a:xfrm>
          <a:prstGeom prst="straightConnector1">
            <a:avLst/>
          </a:prstGeom>
          <a:noFill/>
          <a:ln w="9525" cap="flat" cmpd="sng">
            <a:solidFill>
              <a:srgbClr val="D9D9D9"/>
            </a:solidFill>
            <a:prstDash val="solid"/>
            <a:round/>
            <a:headEnd type="none" w="lg" len="lg"/>
            <a:tailEnd type="none" w="lg" len="lg"/>
          </a:ln>
        </p:spPr>
      </p:cxnSp>
      <p:grpSp>
        <p:nvGrpSpPr>
          <p:cNvPr id="136" name="Shape 136"/>
          <p:cNvGrpSpPr/>
          <p:nvPr/>
        </p:nvGrpSpPr>
        <p:grpSpPr>
          <a:xfrm>
            <a:off x="287525" y="4854556"/>
            <a:ext cx="634914" cy="148716"/>
            <a:chOff x="1841475" y="2392725"/>
            <a:chExt cx="3928925" cy="920275"/>
          </a:xfrm>
        </p:grpSpPr>
        <p:sp>
          <p:nvSpPr>
            <p:cNvPr id="137" name="Shape 137"/>
            <p:cNvSpPr/>
            <p:nvPr/>
          </p:nvSpPr>
          <p:spPr>
            <a:xfrm>
              <a:off x="2574175" y="2392725"/>
              <a:ext cx="139950" cy="905175"/>
            </a:xfrm>
            <a:custGeom>
              <a:avLst/>
              <a:gdLst/>
              <a:ahLst/>
              <a:cxnLst/>
              <a:rect l="0" t="0" r="0" b="0"/>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wrap="square" lIns="91425" tIns="91425" rIns="91425" bIns="91425" anchor="ctr" anchorCtr="0">
              <a:noAutofit/>
            </a:bodyPr>
            <a:lstStyle/>
            <a:p>
              <a:pPr>
                <a:buClrTx/>
                <a:buFontTx/>
                <a:buNone/>
              </a:pPr>
              <a:endParaRPr/>
            </a:p>
          </p:txBody>
        </p:sp>
        <p:sp>
          <p:nvSpPr>
            <p:cNvPr id="138" name="Shape 138"/>
            <p:cNvSpPr/>
            <p:nvPr/>
          </p:nvSpPr>
          <p:spPr>
            <a:xfrm>
              <a:off x="2816875" y="2626700"/>
              <a:ext cx="703700" cy="686300"/>
            </a:xfrm>
            <a:custGeom>
              <a:avLst/>
              <a:gdLst/>
              <a:ahLst/>
              <a:cxnLst/>
              <a:rect l="0" t="0" r="0" b="0"/>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wrap="square" lIns="91425" tIns="91425" rIns="91425" bIns="91425" anchor="ctr" anchorCtr="0">
              <a:noAutofit/>
            </a:bodyPr>
            <a:lstStyle/>
            <a:p>
              <a:pPr>
                <a:buClrTx/>
                <a:buFontTx/>
                <a:buNone/>
              </a:pPr>
              <a:endParaRPr/>
            </a:p>
          </p:txBody>
        </p:sp>
        <p:sp>
          <p:nvSpPr>
            <p:cNvPr id="139" name="Shape 139"/>
            <p:cNvSpPr/>
            <p:nvPr/>
          </p:nvSpPr>
          <p:spPr>
            <a:xfrm>
              <a:off x="3557125" y="2626700"/>
              <a:ext cx="614900" cy="685700"/>
            </a:xfrm>
            <a:custGeom>
              <a:avLst/>
              <a:gdLst/>
              <a:ahLst/>
              <a:cxnLst/>
              <a:rect l="0" t="0" r="0" b="0"/>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wrap="square" lIns="91425" tIns="91425" rIns="91425" bIns="91425" anchor="ctr" anchorCtr="0">
              <a:noAutofit/>
            </a:bodyPr>
            <a:lstStyle/>
            <a:p>
              <a:pPr>
                <a:buClrTx/>
                <a:buFontTx/>
                <a:buNone/>
              </a:pPr>
              <a:endParaRPr/>
            </a:p>
          </p:txBody>
        </p:sp>
        <p:sp>
          <p:nvSpPr>
            <p:cNvPr id="140" name="Shape 140"/>
            <p:cNvSpPr/>
            <p:nvPr/>
          </p:nvSpPr>
          <p:spPr>
            <a:xfrm>
              <a:off x="4732275" y="2617400"/>
              <a:ext cx="582350" cy="679925"/>
            </a:xfrm>
            <a:custGeom>
              <a:avLst/>
              <a:gdLst/>
              <a:ahLst/>
              <a:cxnLst/>
              <a:rect l="0" t="0" r="0" b="0"/>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wrap="square" lIns="91425" tIns="91425" rIns="91425" bIns="91425" anchor="ctr" anchorCtr="0">
              <a:noAutofit/>
            </a:bodyPr>
            <a:lstStyle/>
            <a:p>
              <a:pPr>
                <a:buClrTx/>
                <a:buFontTx/>
                <a:buNone/>
              </a:pPr>
              <a:endParaRPr/>
            </a:p>
          </p:txBody>
        </p:sp>
        <p:sp>
          <p:nvSpPr>
            <p:cNvPr id="141" name="Shape 141"/>
            <p:cNvSpPr/>
            <p:nvPr/>
          </p:nvSpPr>
          <p:spPr>
            <a:xfrm>
              <a:off x="5448725" y="2392725"/>
              <a:ext cx="139950" cy="905175"/>
            </a:xfrm>
            <a:custGeom>
              <a:avLst/>
              <a:gdLst/>
              <a:ahLst/>
              <a:cxnLst/>
              <a:rect l="0" t="0" r="0" b="0"/>
              <a:pathLst>
                <a:path w="5598" h="36207" extrusionOk="0">
                  <a:moveTo>
                    <a:pt x="1" y="0"/>
                  </a:moveTo>
                  <a:lnTo>
                    <a:pt x="1" y="36206"/>
                  </a:lnTo>
                  <a:lnTo>
                    <a:pt x="5598" y="36206"/>
                  </a:lnTo>
                  <a:lnTo>
                    <a:pt x="5598" y="0"/>
                  </a:lnTo>
                  <a:close/>
                </a:path>
              </a:pathLst>
            </a:custGeom>
            <a:solidFill>
              <a:srgbClr val="008774"/>
            </a:solidFill>
            <a:ln>
              <a:noFill/>
            </a:ln>
          </p:spPr>
          <p:txBody>
            <a:bodyPr wrap="square" lIns="91425" tIns="91425" rIns="91425" bIns="91425" anchor="ctr" anchorCtr="0">
              <a:noAutofit/>
            </a:bodyPr>
            <a:lstStyle/>
            <a:p>
              <a:pPr>
                <a:buClrTx/>
                <a:buFontTx/>
                <a:buNone/>
              </a:pPr>
              <a:endParaRPr/>
            </a:p>
          </p:txBody>
        </p:sp>
        <p:sp>
          <p:nvSpPr>
            <p:cNvPr id="142" name="Shape 142"/>
            <p:cNvSpPr/>
            <p:nvPr/>
          </p:nvSpPr>
          <p:spPr>
            <a:xfrm>
              <a:off x="1841475" y="2392725"/>
              <a:ext cx="617775" cy="904600"/>
            </a:xfrm>
            <a:custGeom>
              <a:avLst/>
              <a:gdLst/>
              <a:ahLst/>
              <a:cxnLst/>
              <a:rect l="0" t="0" r="0" b="0"/>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wrap="square" lIns="91425" tIns="91425" rIns="91425" bIns="91425" anchor="ctr" anchorCtr="0">
              <a:noAutofit/>
            </a:bodyPr>
            <a:lstStyle/>
            <a:p>
              <a:pPr>
                <a:buClrTx/>
                <a:buFontTx/>
                <a:buNone/>
              </a:pPr>
              <a:endParaRPr/>
            </a:p>
          </p:txBody>
        </p:sp>
        <p:sp>
          <p:nvSpPr>
            <p:cNvPr id="143" name="Shape 143"/>
            <p:cNvSpPr/>
            <p:nvPr/>
          </p:nvSpPr>
          <p:spPr>
            <a:xfrm>
              <a:off x="4278825" y="2482125"/>
              <a:ext cx="369275" cy="814025"/>
            </a:xfrm>
            <a:custGeom>
              <a:avLst/>
              <a:gdLst/>
              <a:ahLst/>
              <a:cxnLst/>
              <a:rect l="0" t="0" r="0" b="0"/>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wrap="square" lIns="91425" tIns="91425" rIns="91425" bIns="91425" anchor="ctr" anchorCtr="0">
              <a:noAutofit/>
            </a:bodyPr>
            <a:lstStyle/>
            <a:p>
              <a:pPr>
                <a:buClrTx/>
                <a:buFontTx/>
                <a:buNone/>
              </a:pPr>
              <a:endParaRPr/>
            </a:p>
          </p:txBody>
        </p:sp>
        <p:sp>
          <p:nvSpPr>
            <p:cNvPr id="144" name="Shape 144"/>
            <p:cNvSpPr/>
            <p:nvPr/>
          </p:nvSpPr>
          <p:spPr>
            <a:xfrm>
              <a:off x="5652525" y="3180600"/>
              <a:ext cx="117875" cy="117300"/>
            </a:xfrm>
            <a:custGeom>
              <a:avLst/>
              <a:gdLst/>
              <a:ahLst/>
              <a:cxnLst/>
              <a:rect l="0" t="0" r="0" b="0"/>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wrap="square" lIns="91425" tIns="91425" rIns="91425" bIns="91425" anchor="ctr" anchorCtr="0">
              <a:noAutofit/>
            </a:bodyPr>
            <a:lstStyle/>
            <a:p>
              <a:pPr>
                <a:buClrTx/>
                <a:buFontTx/>
                <a:buNone/>
              </a:pPr>
              <a:endParaRPr/>
            </a:p>
          </p:txBody>
        </p:sp>
      </p:grpSp>
      <p:sp>
        <p:nvSpPr>
          <p:cNvPr id="145" name="Shape 145"/>
          <p:cNvSpPr txBox="1">
            <a:spLocks noGrp="1"/>
          </p:cNvSpPr>
          <p:nvPr>
            <p:ph type="title"/>
          </p:nvPr>
        </p:nvSpPr>
        <p:spPr>
          <a:xfrm>
            <a:off x="192475" y="151275"/>
            <a:ext cx="4281300" cy="393900"/>
          </a:xfrm>
          <a:prstGeom prst="rect">
            <a:avLst/>
          </a:prstGeom>
          <a:noFill/>
          <a:ln>
            <a:noFill/>
          </a:ln>
        </p:spPr>
        <p:txBody>
          <a:bodyPr wrap="square" lIns="91425" tIns="91425" rIns="91425" bIns="91425" anchor="t" anchorCtr="0"/>
          <a:lstStyle>
            <a:lvl1pPr lvl="0" rtl="0">
              <a:spcBef>
                <a:spcPts val="0"/>
              </a:spcBef>
              <a:buNone/>
              <a:defRPr sz="2500" b="1">
                <a:solidFill>
                  <a:schemeClr val="dk1"/>
                </a:solidFill>
                <a:latin typeface="Proxima Nova"/>
                <a:ea typeface="Proxima Nova"/>
                <a:cs typeface="Proxima Nova"/>
                <a:sym typeface="Proxima Nova"/>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sp>
        <p:nvSpPr>
          <p:cNvPr id="146" name="Shape 146"/>
          <p:cNvSpPr txBox="1">
            <a:spLocks noGrp="1"/>
          </p:cNvSpPr>
          <p:nvPr>
            <p:ph type="body" idx="1"/>
          </p:nvPr>
        </p:nvSpPr>
        <p:spPr>
          <a:xfrm>
            <a:off x="192475" y="900400"/>
            <a:ext cx="4254600" cy="3769500"/>
          </a:xfrm>
          <a:prstGeom prst="rect">
            <a:avLst/>
          </a:prstGeom>
          <a:noFill/>
          <a:ln>
            <a:noFill/>
          </a:ln>
        </p:spPr>
        <p:txBody>
          <a:bodyPr wrap="square" lIns="91425" tIns="91425" rIns="91425" bIns="91425" anchor="t" anchorCtr="0"/>
          <a:lstStyle>
            <a:lvl1pPr lvl="0" rtl="0">
              <a:lnSpc>
                <a:spcPct val="110000"/>
              </a:lnSpc>
              <a:spcBef>
                <a:spcPts val="0"/>
              </a:spcBef>
              <a:spcAft>
                <a:spcPts val="1000"/>
              </a:spcAft>
              <a:buClr>
                <a:schemeClr val="dk1"/>
              </a:buClr>
              <a:buSzPct val="100000"/>
              <a:buFont typeface="Proxima Nova"/>
              <a:buChar char="●"/>
              <a:defRPr sz="1600">
                <a:solidFill>
                  <a:schemeClr val="dk1"/>
                </a:solidFill>
                <a:latin typeface="Proxima Nova"/>
                <a:ea typeface="Proxima Nova"/>
                <a:cs typeface="Proxima Nova"/>
                <a:sym typeface="Proxima Nova"/>
              </a:defRPr>
            </a:lvl1pPr>
            <a:lvl2pPr lvl="1" rtl="0">
              <a:lnSpc>
                <a:spcPct val="110000"/>
              </a:lnSpc>
              <a:spcBef>
                <a:spcPts val="0"/>
              </a:spcBef>
              <a:spcAft>
                <a:spcPts val="1000"/>
              </a:spcAft>
              <a:buClr>
                <a:schemeClr val="dk1"/>
              </a:buClr>
              <a:buSzPct val="100000"/>
              <a:buFont typeface="Proxima Nova"/>
              <a:buChar char="○"/>
              <a:defRPr sz="1600">
                <a:solidFill>
                  <a:schemeClr val="dk1"/>
                </a:solidFill>
                <a:latin typeface="Proxima Nova"/>
                <a:ea typeface="Proxima Nova"/>
                <a:cs typeface="Proxima Nova"/>
                <a:sym typeface="Proxima Nova"/>
              </a:defRPr>
            </a:lvl2pPr>
            <a:lvl3pPr lvl="2" rtl="0">
              <a:lnSpc>
                <a:spcPct val="110000"/>
              </a:lnSpc>
              <a:spcBef>
                <a:spcPts val="0"/>
              </a:spcBef>
              <a:spcAft>
                <a:spcPts val="1000"/>
              </a:spcAft>
              <a:buClr>
                <a:schemeClr val="dk1"/>
              </a:buClr>
              <a:buSzPct val="100000"/>
              <a:buFont typeface="Proxima Nova"/>
              <a:buChar char="■"/>
              <a:defRPr sz="1600">
                <a:solidFill>
                  <a:schemeClr val="dk1"/>
                </a:solidFill>
                <a:latin typeface="Proxima Nova"/>
                <a:ea typeface="Proxima Nova"/>
                <a:cs typeface="Proxima Nova"/>
                <a:sym typeface="Proxima Nova"/>
              </a:defRPr>
            </a:lvl3pPr>
            <a:lvl4pPr lvl="3" rtl="0">
              <a:lnSpc>
                <a:spcPct val="110000"/>
              </a:lnSpc>
              <a:spcBef>
                <a:spcPts val="0"/>
              </a:spcBef>
              <a:spcAft>
                <a:spcPts val="1000"/>
              </a:spcAft>
              <a:buClr>
                <a:schemeClr val="dk1"/>
              </a:buClr>
              <a:buSzPct val="100000"/>
              <a:buFont typeface="Proxima Nova"/>
              <a:buChar char="●"/>
              <a:defRPr sz="1600">
                <a:solidFill>
                  <a:schemeClr val="dk1"/>
                </a:solidFill>
                <a:latin typeface="Proxima Nova"/>
                <a:ea typeface="Proxima Nova"/>
                <a:cs typeface="Proxima Nova"/>
                <a:sym typeface="Proxima Nova"/>
              </a:defRPr>
            </a:lvl4pPr>
            <a:lvl5pPr lvl="4" rtl="0">
              <a:lnSpc>
                <a:spcPct val="110000"/>
              </a:lnSpc>
              <a:spcBef>
                <a:spcPts val="0"/>
              </a:spcBef>
              <a:spcAft>
                <a:spcPts val="1000"/>
              </a:spcAft>
              <a:buClr>
                <a:schemeClr val="dk1"/>
              </a:buClr>
              <a:buSzPct val="100000"/>
              <a:buFont typeface="Proxima Nova"/>
              <a:buChar char="○"/>
              <a:defRPr sz="1600">
                <a:solidFill>
                  <a:schemeClr val="dk1"/>
                </a:solidFill>
                <a:latin typeface="Proxima Nova"/>
                <a:ea typeface="Proxima Nova"/>
                <a:cs typeface="Proxima Nova"/>
                <a:sym typeface="Proxima Nova"/>
              </a:defRPr>
            </a:lvl5pPr>
            <a:lvl6pPr lvl="5" rtl="0">
              <a:lnSpc>
                <a:spcPct val="110000"/>
              </a:lnSpc>
              <a:spcBef>
                <a:spcPts val="0"/>
              </a:spcBef>
              <a:spcAft>
                <a:spcPts val="1000"/>
              </a:spcAft>
              <a:buClr>
                <a:schemeClr val="dk1"/>
              </a:buClr>
              <a:buSzPct val="100000"/>
              <a:buFont typeface="Proxima Nova"/>
              <a:buChar char="■"/>
              <a:defRPr sz="1600">
                <a:solidFill>
                  <a:schemeClr val="dk1"/>
                </a:solidFill>
                <a:latin typeface="Proxima Nova"/>
                <a:ea typeface="Proxima Nova"/>
                <a:cs typeface="Proxima Nova"/>
                <a:sym typeface="Proxima Nova"/>
              </a:defRPr>
            </a:lvl6pPr>
            <a:lvl7pPr lvl="6" rtl="0">
              <a:lnSpc>
                <a:spcPct val="110000"/>
              </a:lnSpc>
              <a:spcBef>
                <a:spcPts val="0"/>
              </a:spcBef>
              <a:spcAft>
                <a:spcPts val="1000"/>
              </a:spcAft>
              <a:buClr>
                <a:schemeClr val="dk1"/>
              </a:buClr>
              <a:buSzPct val="100000"/>
              <a:buFont typeface="Proxima Nova"/>
              <a:buChar char="●"/>
              <a:defRPr sz="1600">
                <a:solidFill>
                  <a:schemeClr val="dk1"/>
                </a:solidFill>
                <a:latin typeface="Proxima Nova"/>
                <a:ea typeface="Proxima Nova"/>
                <a:cs typeface="Proxima Nova"/>
                <a:sym typeface="Proxima Nova"/>
              </a:defRPr>
            </a:lvl7pPr>
            <a:lvl8pPr lvl="7" rtl="0">
              <a:lnSpc>
                <a:spcPct val="110000"/>
              </a:lnSpc>
              <a:spcBef>
                <a:spcPts val="0"/>
              </a:spcBef>
              <a:spcAft>
                <a:spcPts val="1000"/>
              </a:spcAft>
              <a:buClr>
                <a:schemeClr val="dk1"/>
              </a:buClr>
              <a:buSzPct val="100000"/>
              <a:buFont typeface="Proxima Nova"/>
              <a:buChar char="○"/>
              <a:defRPr sz="1600">
                <a:solidFill>
                  <a:schemeClr val="dk1"/>
                </a:solidFill>
                <a:latin typeface="Proxima Nova"/>
                <a:ea typeface="Proxima Nova"/>
                <a:cs typeface="Proxima Nova"/>
                <a:sym typeface="Proxima Nova"/>
              </a:defRPr>
            </a:lvl8pPr>
            <a:lvl9pPr lvl="8" rtl="0">
              <a:lnSpc>
                <a:spcPct val="110000"/>
              </a:lnSpc>
              <a:spcBef>
                <a:spcPts val="0"/>
              </a:spcBef>
              <a:spcAft>
                <a:spcPts val="1000"/>
              </a:spcAft>
              <a:buClr>
                <a:schemeClr val="dk1"/>
              </a:buClr>
              <a:buSzPct val="100000"/>
              <a:buFont typeface="Proxima Nova"/>
              <a:buChar char="■"/>
              <a:defRPr sz="1600">
                <a:solidFill>
                  <a:schemeClr val="dk1"/>
                </a:solidFill>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27778672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650.xml><?xml version="1.0" encoding="utf-8"?>
<p:sldLayout xmlns:a="http://schemas.openxmlformats.org/drawingml/2006/main" xmlns:r="http://schemas.openxmlformats.org/officeDocument/2006/relationships" xmlns:p="http://schemas.openxmlformats.org/presentationml/2006/main">
  <p:cSld name="Dark Body">
    <p:bg>
      <p:bgPr>
        <a:solidFill>
          <a:srgbClr val="00253E"/>
        </a:solidFill>
        <a:effectLst/>
      </p:bgPr>
    </p:bg>
    <p:spTree>
      <p:nvGrpSpPr>
        <p:cNvPr id="1" name="Shape 4122"/>
        <p:cNvGrpSpPr/>
        <p:nvPr/>
      </p:nvGrpSpPr>
      <p:grpSpPr>
        <a:xfrm>
          <a:off x="0" y="0"/>
          <a:ext cx="0" cy="0"/>
          <a:chOff x="0" y="0"/>
          <a:chExt cx="0" cy="0"/>
        </a:xfrm>
      </p:grpSpPr>
      <p:sp>
        <p:nvSpPr>
          <p:cNvPr id="4123" name="Shape 4123"/>
          <p:cNvSpPr txBox="1">
            <a:spLocks noGrp="1"/>
          </p:cNvSpPr>
          <p:nvPr>
            <p:ph type="title"/>
          </p:nvPr>
        </p:nvSpPr>
        <p:spPr>
          <a:xfrm>
            <a:off x="253550" y="151271"/>
            <a:ext cx="8663100" cy="557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FFFFFF"/>
              </a:buClr>
              <a:buFont typeface="Proxima Nova"/>
              <a:buNone/>
              <a:defRPr sz="2500" b="1" i="0" u="none" strike="noStrike" cap="none">
                <a:solidFill>
                  <a:srgbClr val="FFFFFF"/>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pic>
        <p:nvPicPr>
          <p:cNvPr id="4124" name="Shape 4124" descr="Shape 2127"/>
          <p:cNvPicPr preferRelativeResize="0"/>
          <p:nvPr/>
        </p:nvPicPr>
        <p:blipFill rotWithShape="1">
          <a:blip r:embed="rId2">
            <a:alphaModFix/>
          </a:blip>
          <a:srcRect l="10376" t="14302" r="10597" b="6369"/>
          <a:stretch/>
        </p:blipFill>
        <p:spPr>
          <a:xfrm>
            <a:off x="0" y="4793221"/>
            <a:ext cx="891600" cy="350400"/>
          </a:xfrm>
          <a:prstGeom prst="rect">
            <a:avLst/>
          </a:prstGeom>
          <a:noFill/>
          <a:ln>
            <a:noFill/>
          </a:ln>
        </p:spPr>
      </p:pic>
      <p:sp>
        <p:nvSpPr>
          <p:cNvPr id="4125" name="Shape 4125"/>
          <p:cNvSpPr txBox="1">
            <a:spLocks noGrp="1"/>
          </p:cNvSpPr>
          <p:nvPr>
            <p:ph type="sldNum" idx="12"/>
          </p:nvPr>
        </p:nvSpPr>
        <p:spPr>
          <a:xfrm>
            <a:off x="6216435" y="4608089"/>
            <a:ext cx="3369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14467478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651.xml><?xml version="1.0" encoding="utf-8"?>
<p:sldLayout xmlns:a="http://schemas.openxmlformats.org/drawingml/2006/main" xmlns:r="http://schemas.openxmlformats.org/officeDocument/2006/relationships" xmlns:p="http://schemas.openxmlformats.org/presentationml/2006/main">
  <p:cSld name="Title 2">
    <p:bg>
      <p:bgPr>
        <a:solidFill>
          <a:srgbClr val="1AB9A5"/>
        </a:solidFill>
        <a:effectLst/>
      </p:bgPr>
    </p:bg>
    <p:spTree>
      <p:nvGrpSpPr>
        <p:cNvPr id="1" name="Shape 4126"/>
        <p:cNvGrpSpPr/>
        <p:nvPr/>
      </p:nvGrpSpPr>
      <p:grpSpPr>
        <a:xfrm>
          <a:off x="0" y="0"/>
          <a:ext cx="0" cy="0"/>
          <a:chOff x="0" y="0"/>
          <a:chExt cx="0" cy="0"/>
        </a:xfrm>
      </p:grpSpPr>
      <p:pic>
        <p:nvPicPr>
          <p:cNvPr id="4127" name="Shape 4127" descr="Shape 2130"/>
          <p:cNvPicPr preferRelativeResize="0"/>
          <p:nvPr/>
        </p:nvPicPr>
        <p:blipFill rotWithShape="1">
          <a:blip r:embed="rId2">
            <a:alphaModFix/>
          </a:blip>
          <a:srcRect/>
          <a:stretch/>
        </p:blipFill>
        <p:spPr>
          <a:xfrm>
            <a:off x="224819" y="515477"/>
            <a:ext cx="2353800" cy="921000"/>
          </a:xfrm>
          <a:prstGeom prst="rect">
            <a:avLst/>
          </a:prstGeom>
          <a:noFill/>
          <a:ln>
            <a:noFill/>
          </a:ln>
        </p:spPr>
      </p:pic>
      <p:cxnSp>
        <p:nvCxnSpPr>
          <p:cNvPr id="4128" name="Shape 4128"/>
          <p:cNvCxnSpPr/>
          <p:nvPr/>
        </p:nvCxnSpPr>
        <p:spPr>
          <a:xfrm>
            <a:off x="762343" y="3110100"/>
            <a:ext cx="738900" cy="0"/>
          </a:xfrm>
          <a:prstGeom prst="straightConnector1">
            <a:avLst/>
          </a:prstGeom>
          <a:noFill/>
          <a:ln w="38100" cap="flat" cmpd="sng">
            <a:solidFill>
              <a:srgbClr val="00253E"/>
            </a:solidFill>
            <a:prstDash val="solid"/>
            <a:round/>
            <a:headEnd type="none" w="med" len="med"/>
            <a:tailEnd type="none" w="med" len="med"/>
          </a:ln>
        </p:spPr>
      </p:cxnSp>
      <p:sp>
        <p:nvSpPr>
          <p:cNvPr id="4129" name="Shape 4129"/>
          <p:cNvSpPr txBox="1">
            <a:spLocks noGrp="1"/>
          </p:cNvSpPr>
          <p:nvPr>
            <p:ph type="title"/>
          </p:nvPr>
        </p:nvSpPr>
        <p:spPr>
          <a:xfrm>
            <a:off x="668791" y="1737010"/>
            <a:ext cx="5854800" cy="11916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00253E"/>
              </a:buClr>
              <a:buFont typeface="Proxima Nova"/>
              <a:buNone/>
              <a:defRPr sz="3500" b="1" i="0" u="none" strike="noStrike" cap="none">
                <a:solidFill>
                  <a:srgbClr val="00253E"/>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4130" name="Shape 4130"/>
          <p:cNvSpPr txBox="1"/>
          <p:nvPr/>
        </p:nvSpPr>
        <p:spPr>
          <a:xfrm>
            <a:off x="6402855" y="4782060"/>
            <a:ext cx="2656799" cy="284400"/>
          </a:xfrm>
          <a:prstGeom prst="rect">
            <a:avLst/>
          </a:prstGeom>
          <a:noFill/>
          <a:ln>
            <a:noFill/>
          </a:ln>
        </p:spPr>
        <p:txBody>
          <a:bodyPr lIns="91375" tIns="91375" rIns="91375" bIns="91375" anchor="t" anchorCtr="0">
            <a:noAutofit/>
          </a:bodyPr>
          <a:lstStyle/>
          <a:p>
            <a:pPr algn="r">
              <a:buClr>
                <a:srgbClr val="D5EDEA"/>
              </a:buClr>
              <a:buSzPct val="25000"/>
              <a:buFont typeface="Proxima Nova"/>
              <a:buNone/>
            </a:pPr>
            <a:r>
              <a:rPr lang="en" sz="700">
                <a:solidFill>
                  <a:srgbClr val="D5EDEA"/>
                </a:solidFill>
                <a:latin typeface="Proxima Nova"/>
                <a:ea typeface="Proxima Nova"/>
                <a:cs typeface="Proxima Nova"/>
                <a:sym typeface="Proxima Nova"/>
              </a:rPr>
              <a:t>© Copyright 2017 Pivotal Software, Inc. All rights Reserved.</a:t>
            </a:r>
          </a:p>
        </p:txBody>
      </p:sp>
      <p:sp>
        <p:nvSpPr>
          <p:cNvPr id="4131" name="Shape 4131"/>
          <p:cNvSpPr txBox="1">
            <a:spLocks noGrp="1"/>
          </p:cNvSpPr>
          <p:nvPr>
            <p:ph type="sldNum" idx="12"/>
          </p:nvPr>
        </p:nvSpPr>
        <p:spPr>
          <a:xfrm>
            <a:off x="6216435" y="4608089"/>
            <a:ext cx="3369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35889289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652.xml><?xml version="1.0" encoding="utf-8"?>
<p:sldLayout xmlns:a="http://schemas.openxmlformats.org/drawingml/2006/main" xmlns:r="http://schemas.openxmlformats.org/officeDocument/2006/relationships" xmlns:p="http://schemas.openxmlformats.org/presentationml/2006/main">
  <p:cSld name="Title 3">
    <p:bg>
      <p:bgPr>
        <a:solidFill>
          <a:srgbClr val="1AB9A5"/>
        </a:solidFill>
        <a:effectLst/>
      </p:bgPr>
    </p:bg>
    <p:spTree>
      <p:nvGrpSpPr>
        <p:cNvPr id="1" name="Shape 4132"/>
        <p:cNvGrpSpPr/>
        <p:nvPr/>
      </p:nvGrpSpPr>
      <p:grpSpPr>
        <a:xfrm>
          <a:off x="0" y="0"/>
          <a:ext cx="0" cy="0"/>
          <a:chOff x="0" y="0"/>
          <a:chExt cx="0" cy="0"/>
        </a:xfrm>
      </p:grpSpPr>
      <p:pic>
        <p:nvPicPr>
          <p:cNvPr id="4133" name="Shape 4133" descr="Shape 2136"/>
          <p:cNvPicPr preferRelativeResize="0"/>
          <p:nvPr/>
        </p:nvPicPr>
        <p:blipFill rotWithShape="1">
          <a:blip r:embed="rId2">
            <a:alphaModFix/>
          </a:blip>
          <a:srcRect t="1976" r="25810" b="31254"/>
          <a:stretch/>
        </p:blipFill>
        <p:spPr>
          <a:xfrm>
            <a:off x="-1" y="0"/>
            <a:ext cx="9144000" cy="5143500"/>
          </a:xfrm>
          <a:prstGeom prst="rect">
            <a:avLst/>
          </a:prstGeom>
          <a:noFill/>
          <a:ln>
            <a:noFill/>
          </a:ln>
        </p:spPr>
      </p:pic>
      <p:sp>
        <p:nvSpPr>
          <p:cNvPr id="4134" name="Shape 4134"/>
          <p:cNvSpPr/>
          <p:nvPr/>
        </p:nvSpPr>
        <p:spPr>
          <a:xfrm>
            <a:off x="0" y="-25"/>
            <a:ext cx="9144000" cy="5143500"/>
          </a:xfrm>
          <a:prstGeom prst="rect">
            <a:avLst/>
          </a:prstGeom>
          <a:gradFill>
            <a:gsLst>
              <a:gs pos="0">
                <a:srgbClr val="1AB9A5"/>
              </a:gs>
              <a:gs pos="10000">
                <a:srgbClr val="1AB9A5"/>
              </a:gs>
              <a:gs pos="100000">
                <a:srgbClr val="1AB9A5">
                  <a:alpha val="73725"/>
                </a:srgbClr>
              </a:gs>
            </a:gsLst>
            <a:lin ang="0" scaled="0"/>
          </a:gradFill>
          <a:ln>
            <a:noFill/>
          </a:ln>
        </p:spPr>
        <p:txBody>
          <a:bodyPr lIns="45700" tIns="45700" rIns="45700" bIns="45700" anchor="ctr" anchorCtr="0">
            <a:noAutofit/>
          </a:bodyPr>
          <a:lstStyle/>
          <a:p>
            <a:pPr algn="ctr">
              <a:buClr>
                <a:srgbClr val="A9DBD6"/>
              </a:buClr>
            </a:pPr>
            <a:endParaRPr sz="1800">
              <a:solidFill>
                <a:srgbClr val="A9DBD6"/>
              </a:solidFill>
            </a:endParaRPr>
          </a:p>
        </p:txBody>
      </p:sp>
      <p:pic>
        <p:nvPicPr>
          <p:cNvPr id="4135" name="Shape 4135" descr="Shape 2138"/>
          <p:cNvPicPr preferRelativeResize="0"/>
          <p:nvPr/>
        </p:nvPicPr>
        <p:blipFill rotWithShape="1">
          <a:blip r:embed="rId3">
            <a:alphaModFix/>
          </a:blip>
          <a:srcRect/>
          <a:stretch/>
        </p:blipFill>
        <p:spPr>
          <a:xfrm>
            <a:off x="224819" y="515477"/>
            <a:ext cx="2353800" cy="921000"/>
          </a:xfrm>
          <a:prstGeom prst="rect">
            <a:avLst/>
          </a:prstGeom>
          <a:noFill/>
          <a:ln>
            <a:noFill/>
          </a:ln>
        </p:spPr>
      </p:pic>
      <p:cxnSp>
        <p:nvCxnSpPr>
          <p:cNvPr id="4136" name="Shape 4136"/>
          <p:cNvCxnSpPr/>
          <p:nvPr/>
        </p:nvCxnSpPr>
        <p:spPr>
          <a:xfrm>
            <a:off x="762343" y="3110100"/>
            <a:ext cx="738900" cy="0"/>
          </a:xfrm>
          <a:prstGeom prst="straightConnector1">
            <a:avLst/>
          </a:prstGeom>
          <a:noFill/>
          <a:ln w="38100" cap="flat" cmpd="sng">
            <a:solidFill>
              <a:srgbClr val="00253E"/>
            </a:solidFill>
            <a:prstDash val="solid"/>
            <a:round/>
            <a:headEnd type="none" w="med" len="med"/>
            <a:tailEnd type="none" w="med" len="med"/>
          </a:ln>
        </p:spPr>
      </p:cxnSp>
      <p:sp>
        <p:nvSpPr>
          <p:cNvPr id="4137" name="Shape 4137"/>
          <p:cNvSpPr txBox="1">
            <a:spLocks noGrp="1"/>
          </p:cNvSpPr>
          <p:nvPr>
            <p:ph type="title"/>
          </p:nvPr>
        </p:nvSpPr>
        <p:spPr>
          <a:xfrm>
            <a:off x="668791" y="1737010"/>
            <a:ext cx="5854800" cy="11916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00253E"/>
              </a:buClr>
              <a:buFont typeface="Proxima Nova"/>
              <a:buNone/>
              <a:defRPr sz="3500" b="1" i="0" u="none" strike="noStrike" cap="none">
                <a:solidFill>
                  <a:srgbClr val="00253E"/>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4138" name="Shape 4138"/>
          <p:cNvSpPr txBox="1"/>
          <p:nvPr/>
        </p:nvSpPr>
        <p:spPr>
          <a:xfrm>
            <a:off x="6402855" y="4782060"/>
            <a:ext cx="2656799" cy="284400"/>
          </a:xfrm>
          <a:prstGeom prst="rect">
            <a:avLst/>
          </a:prstGeom>
          <a:noFill/>
          <a:ln>
            <a:noFill/>
          </a:ln>
        </p:spPr>
        <p:txBody>
          <a:bodyPr lIns="91375" tIns="91375" rIns="91375" bIns="91375" anchor="t" anchorCtr="0">
            <a:noAutofit/>
          </a:bodyPr>
          <a:lstStyle/>
          <a:p>
            <a:pPr algn="r">
              <a:buClr>
                <a:srgbClr val="D5EDEA"/>
              </a:buClr>
              <a:buSzPct val="25000"/>
              <a:buFont typeface="Proxima Nova"/>
              <a:buNone/>
            </a:pPr>
            <a:r>
              <a:rPr lang="en" sz="700">
                <a:solidFill>
                  <a:srgbClr val="D5EDEA"/>
                </a:solidFill>
                <a:latin typeface="Proxima Nova"/>
                <a:ea typeface="Proxima Nova"/>
                <a:cs typeface="Proxima Nova"/>
                <a:sym typeface="Proxima Nova"/>
              </a:rPr>
              <a:t>© Copyright 2017 Pivotal Software, Inc. All rights Reserved.</a:t>
            </a:r>
          </a:p>
        </p:txBody>
      </p:sp>
      <p:sp>
        <p:nvSpPr>
          <p:cNvPr id="4139" name="Shape 4139"/>
          <p:cNvSpPr txBox="1">
            <a:spLocks noGrp="1"/>
          </p:cNvSpPr>
          <p:nvPr>
            <p:ph type="sldNum" idx="12"/>
          </p:nvPr>
        </p:nvSpPr>
        <p:spPr>
          <a:xfrm>
            <a:off x="6216435" y="4608089"/>
            <a:ext cx="3369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29723449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653.xml><?xml version="1.0" encoding="utf-8"?>
<p:sldLayout xmlns:a="http://schemas.openxmlformats.org/drawingml/2006/main" xmlns:r="http://schemas.openxmlformats.org/officeDocument/2006/relationships" xmlns:p="http://schemas.openxmlformats.org/presentationml/2006/main">
  <p:cSld name="19_Divider">
    <p:bg>
      <p:bgPr>
        <a:solidFill>
          <a:srgbClr val="1AB9A5"/>
        </a:solidFill>
        <a:effectLst/>
      </p:bgPr>
    </p:bg>
    <p:spTree>
      <p:nvGrpSpPr>
        <p:cNvPr id="1" name="Shape 4140"/>
        <p:cNvGrpSpPr/>
        <p:nvPr/>
      </p:nvGrpSpPr>
      <p:grpSpPr>
        <a:xfrm>
          <a:off x="0" y="0"/>
          <a:ext cx="0" cy="0"/>
          <a:chOff x="0" y="0"/>
          <a:chExt cx="0" cy="0"/>
        </a:xfrm>
      </p:grpSpPr>
      <p:sp>
        <p:nvSpPr>
          <p:cNvPr id="4141" name="Shape 4141"/>
          <p:cNvSpPr txBox="1">
            <a:spLocks noGrp="1"/>
          </p:cNvSpPr>
          <p:nvPr>
            <p:ph type="title"/>
          </p:nvPr>
        </p:nvSpPr>
        <p:spPr>
          <a:xfrm>
            <a:off x="856750" y="1803874"/>
            <a:ext cx="7430400" cy="3774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rgbClr val="FFFFFF"/>
              </a:buClr>
              <a:buFont typeface="Proxima Nova"/>
              <a:buNone/>
              <a:defRPr sz="1500" b="0" i="0" u="none" strike="noStrike" cap="none">
                <a:solidFill>
                  <a:srgbClr val="FFFFFF"/>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cxnSp>
        <p:nvCxnSpPr>
          <p:cNvPr id="4142" name="Shape 4142"/>
          <p:cNvCxnSpPr/>
          <p:nvPr/>
        </p:nvCxnSpPr>
        <p:spPr>
          <a:xfrm>
            <a:off x="4202555" y="2323834"/>
            <a:ext cx="738900" cy="0"/>
          </a:xfrm>
          <a:prstGeom prst="straightConnector1">
            <a:avLst/>
          </a:prstGeom>
          <a:noFill/>
          <a:ln w="38100" cap="flat" cmpd="sng">
            <a:solidFill>
              <a:srgbClr val="FFFFFF"/>
            </a:solidFill>
            <a:prstDash val="solid"/>
            <a:round/>
            <a:headEnd type="none" w="med" len="med"/>
            <a:tailEnd type="none" w="med" len="med"/>
          </a:ln>
        </p:spPr>
      </p:cxnSp>
      <p:pic>
        <p:nvPicPr>
          <p:cNvPr id="4143" name="Shape 4143" descr="Shape 2146"/>
          <p:cNvPicPr preferRelativeResize="0"/>
          <p:nvPr/>
        </p:nvPicPr>
        <p:blipFill rotWithShape="1">
          <a:blip r:embed="rId2">
            <a:alphaModFix/>
          </a:blip>
          <a:srcRect l="10376" t="14302" r="10597" b="6369"/>
          <a:stretch/>
        </p:blipFill>
        <p:spPr>
          <a:xfrm>
            <a:off x="0" y="4793221"/>
            <a:ext cx="891600" cy="350400"/>
          </a:xfrm>
          <a:prstGeom prst="rect">
            <a:avLst/>
          </a:prstGeom>
          <a:noFill/>
          <a:ln>
            <a:noFill/>
          </a:ln>
        </p:spPr>
      </p:pic>
      <p:sp>
        <p:nvSpPr>
          <p:cNvPr id="4144" name="Shape 4144"/>
          <p:cNvSpPr txBox="1">
            <a:spLocks noGrp="1"/>
          </p:cNvSpPr>
          <p:nvPr>
            <p:ph type="sldNum" idx="12"/>
          </p:nvPr>
        </p:nvSpPr>
        <p:spPr>
          <a:xfrm>
            <a:off x="6216435" y="4608089"/>
            <a:ext cx="3369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40932125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654.xml><?xml version="1.0" encoding="utf-8"?>
<p:sldLayout xmlns:a="http://schemas.openxmlformats.org/drawingml/2006/main" xmlns:r="http://schemas.openxmlformats.org/officeDocument/2006/relationships" xmlns:p="http://schemas.openxmlformats.org/presentationml/2006/main">
  <p:cSld name="Dark Divider">
    <p:bg>
      <p:bgPr>
        <a:solidFill>
          <a:srgbClr val="00253E"/>
        </a:solidFill>
        <a:effectLst/>
      </p:bgPr>
    </p:bg>
    <p:spTree>
      <p:nvGrpSpPr>
        <p:cNvPr id="1" name="Shape 4145"/>
        <p:cNvGrpSpPr/>
        <p:nvPr/>
      </p:nvGrpSpPr>
      <p:grpSpPr>
        <a:xfrm>
          <a:off x="0" y="0"/>
          <a:ext cx="0" cy="0"/>
          <a:chOff x="0" y="0"/>
          <a:chExt cx="0" cy="0"/>
        </a:xfrm>
      </p:grpSpPr>
      <p:sp>
        <p:nvSpPr>
          <p:cNvPr id="4146" name="Shape 4146"/>
          <p:cNvSpPr txBox="1">
            <a:spLocks noGrp="1"/>
          </p:cNvSpPr>
          <p:nvPr>
            <p:ph type="title"/>
          </p:nvPr>
        </p:nvSpPr>
        <p:spPr>
          <a:xfrm>
            <a:off x="856750" y="1803874"/>
            <a:ext cx="7430400" cy="3774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rgbClr val="FFFFFF"/>
              </a:buClr>
              <a:buFont typeface="Proxima Nova"/>
              <a:buNone/>
              <a:defRPr sz="1500" b="0" i="0" u="none" strike="noStrike" cap="none">
                <a:solidFill>
                  <a:srgbClr val="FFFFFF"/>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cxnSp>
        <p:nvCxnSpPr>
          <p:cNvPr id="4147" name="Shape 4147"/>
          <p:cNvCxnSpPr/>
          <p:nvPr/>
        </p:nvCxnSpPr>
        <p:spPr>
          <a:xfrm>
            <a:off x="4202555" y="2323834"/>
            <a:ext cx="738900" cy="0"/>
          </a:xfrm>
          <a:prstGeom prst="straightConnector1">
            <a:avLst/>
          </a:prstGeom>
          <a:noFill/>
          <a:ln w="38100" cap="flat" cmpd="sng">
            <a:solidFill>
              <a:srgbClr val="FFFFFF"/>
            </a:solidFill>
            <a:prstDash val="solid"/>
            <a:round/>
            <a:headEnd type="none" w="med" len="med"/>
            <a:tailEnd type="none" w="med" len="med"/>
          </a:ln>
        </p:spPr>
      </p:cxnSp>
      <p:pic>
        <p:nvPicPr>
          <p:cNvPr id="4148" name="Shape 4148" descr="Shape 2151"/>
          <p:cNvPicPr preferRelativeResize="0"/>
          <p:nvPr/>
        </p:nvPicPr>
        <p:blipFill rotWithShape="1">
          <a:blip r:embed="rId2">
            <a:alphaModFix/>
          </a:blip>
          <a:srcRect l="10376" t="14302" r="10597" b="6369"/>
          <a:stretch/>
        </p:blipFill>
        <p:spPr>
          <a:xfrm>
            <a:off x="0" y="4793221"/>
            <a:ext cx="891600" cy="350400"/>
          </a:xfrm>
          <a:prstGeom prst="rect">
            <a:avLst/>
          </a:prstGeom>
          <a:noFill/>
          <a:ln>
            <a:noFill/>
          </a:ln>
        </p:spPr>
      </p:pic>
      <p:sp>
        <p:nvSpPr>
          <p:cNvPr id="4149" name="Shape 4149"/>
          <p:cNvSpPr txBox="1">
            <a:spLocks noGrp="1"/>
          </p:cNvSpPr>
          <p:nvPr>
            <p:ph type="sldNum" idx="12"/>
          </p:nvPr>
        </p:nvSpPr>
        <p:spPr>
          <a:xfrm>
            <a:off x="6216435" y="4608089"/>
            <a:ext cx="3369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35164651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655.xml><?xml version="1.0" encoding="utf-8"?>
<p:sldLayout xmlns:a="http://schemas.openxmlformats.org/drawingml/2006/main" xmlns:r="http://schemas.openxmlformats.org/officeDocument/2006/relationships" xmlns:p="http://schemas.openxmlformats.org/presentationml/2006/main">
  <p:cSld name="19_Intro">
    <p:spTree>
      <p:nvGrpSpPr>
        <p:cNvPr id="1" name="Shape 4150"/>
        <p:cNvGrpSpPr/>
        <p:nvPr/>
      </p:nvGrpSpPr>
      <p:grpSpPr>
        <a:xfrm>
          <a:off x="0" y="0"/>
          <a:ext cx="0" cy="0"/>
          <a:chOff x="0" y="0"/>
          <a:chExt cx="0" cy="0"/>
        </a:xfrm>
      </p:grpSpPr>
      <p:sp>
        <p:nvSpPr>
          <p:cNvPr id="4151" name="Shape 4151"/>
          <p:cNvSpPr/>
          <p:nvPr/>
        </p:nvSpPr>
        <p:spPr>
          <a:xfrm>
            <a:off x="0" y="0"/>
            <a:ext cx="3048000" cy="5143500"/>
          </a:xfrm>
          <a:prstGeom prst="rect">
            <a:avLst/>
          </a:prstGeom>
          <a:solidFill>
            <a:srgbClr val="1AB9A5"/>
          </a:solidFill>
          <a:ln>
            <a:noFill/>
          </a:ln>
        </p:spPr>
        <p:txBody>
          <a:bodyPr lIns="45700" tIns="45700" rIns="45700" bIns="45700" anchor="ctr" anchorCtr="0">
            <a:noAutofit/>
          </a:bodyPr>
          <a:lstStyle/>
          <a:p>
            <a:endParaRPr/>
          </a:p>
        </p:txBody>
      </p:sp>
      <p:pic>
        <p:nvPicPr>
          <p:cNvPr id="4152" name="Shape 4152" descr="Shape 2155"/>
          <p:cNvPicPr preferRelativeResize="0"/>
          <p:nvPr/>
        </p:nvPicPr>
        <p:blipFill rotWithShape="1">
          <a:blip r:embed="rId2">
            <a:alphaModFix/>
          </a:blip>
          <a:srcRect l="10376" t="14302" r="10597" b="6369"/>
          <a:stretch/>
        </p:blipFill>
        <p:spPr>
          <a:xfrm>
            <a:off x="0" y="4793221"/>
            <a:ext cx="891600" cy="350400"/>
          </a:xfrm>
          <a:prstGeom prst="rect">
            <a:avLst/>
          </a:prstGeom>
          <a:noFill/>
          <a:ln>
            <a:noFill/>
          </a:ln>
        </p:spPr>
      </p:pic>
      <p:cxnSp>
        <p:nvCxnSpPr>
          <p:cNvPr id="4153" name="Shape 4153"/>
          <p:cNvCxnSpPr/>
          <p:nvPr/>
        </p:nvCxnSpPr>
        <p:spPr>
          <a:xfrm>
            <a:off x="301141" y="2126468"/>
            <a:ext cx="738900" cy="0"/>
          </a:xfrm>
          <a:prstGeom prst="straightConnector1">
            <a:avLst/>
          </a:prstGeom>
          <a:noFill/>
          <a:ln w="38100" cap="flat" cmpd="sng">
            <a:solidFill>
              <a:srgbClr val="00253E"/>
            </a:solidFill>
            <a:prstDash val="solid"/>
            <a:round/>
            <a:headEnd type="none" w="med" len="med"/>
            <a:tailEnd type="none" w="med" len="med"/>
          </a:ln>
        </p:spPr>
      </p:cxnSp>
      <p:sp>
        <p:nvSpPr>
          <p:cNvPr id="4154" name="Shape 4154"/>
          <p:cNvSpPr txBox="1">
            <a:spLocks noGrp="1"/>
          </p:cNvSpPr>
          <p:nvPr>
            <p:ph type="title"/>
          </p:nvPr>
        </p:nvSpPr>
        <p:spPr>
          <a:xfrm>
            <a:off x="220475" y="449002"/>
            <a:ext cx="2751300" cy="15744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rgbClr val="00253E"/>
              </a:buClr>
              <a:buFont typeface="Proxima Nova"/>
              <a:buNone/>
              <a:defRPr sz="2500" b="1" i="0" u="none" strike="noStrike" cap="none">
                <a:solidFill>
                  <a:srgbClr val="00253E"/>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cxnSp>
        <p:nvCxnSpPr>
          <p:cNvPr id="4155" name="Shape 4155"/>
          <p:cNvCxnSpPr/>
          <p:nvPr/>
        </p:nvCxnSpPr>
        <p:spPr>
          <a:xfrm>
            <a:off x="3040955" y="-214527"/>
            <a:ext cx="0" cy="119700"/>
          </a:xfrm>
          <a:prstGeom prst="straightConnector1">
            <a:avLst/>
          </a:prstGeom>
          <a:noFill/>
          <a:ln w="9525" cap="flat" cmpd="sng">
            <a:solidFill>
              <a:srgbClr val="FFFFFF"/>
            </a:solidFill>
            <a:prstDash val="solid"/>
            <a:round/>
            <a:headEnd type="none" w="med" len="med"/>
            <a:tailEnd type="none" w="med" len="med"/>
          </a:ln>
        </p:spPr>
      </p:cxnSp>
      <p:sp>
        <p:nvSpPr>
          <p:cNvPr id="4156" name="Shape 4156"/>
          <p:cNvSpPr txBox="1">
            <a:spLocks noGrp="1"/>
          </p:cNvSpPr>
          <p:nvPr>
            <p:ph type="sldNum" idx="12"/>
          </p:nvPr>
        </p:nvSpPr>
        <p:spPr>
          <a:xfrm>
            <a:off x="6216435" y="4608089"/>
            <a:ext cx="3369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589741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656.xml><?xml version="1.0" encoding="utf-8"?>
<p:sldLayout xmlns:a="http://schemas.openxmlformats.org/drawingml/2006/main" xmlns:r="http://schemas.openxmlformats.org/officeDocument/2006/relationships" xmlns:p="http://schemas.openxmlformats.org/presentationml/2006/main">
  <p:cSld name="Dark Intro">
    <p:spTree>
      <p:nvGrpSpPr>
        <p:cNvPr id="1" name="Shape 4157"/>
        <p:cNvGrpSpPr/>
        <p:nvPr/>
      </p:nvGrpSpPr>
      <p:grpSpPr>
        <a:xfrm>
          <a:off x="0" y="0"/>
          <a:ext cx="0" cy="0"/>
          <a:chOff x="0" y="0"/>
          <a:chExt cx="0" cy="0"/>
        </a:xfrm>
      </p:grpSpPr>
      <p:sp>
        <p:nvSpPr>
          <p:cNvPr id="4158" name="Shape 4158"/>
          <p:cNvSpPr/>
          <p:nvPr/>
        </p:nvSpPr>
        <p:spPr>
          <a:xfrm>
            <a:off x="0" y="0"/>
            <a:ext cx="3048000" cy="5143500"/>
          </a:xfrm>
          <a:prstGeom prst="rect">
            <a:avLst/>
          </a:prstGeom>
          <a:solidFill>
            <a:srgbClr val="00253E"/>
          </a:solidFill>
          <a:ln>
            <a:noFill/>
          </a:ln>
        </p:spPr>
        <p:txBody>
          <a:bodyPr lIns="45700" tIns="45700" rIns="45700" bIns="45700" anchor="ctr" anchorCtr="0">
            <a:noAutofit/>
          </a:bodyPr>
          <a:lstStyle/>
          <a:p>
            <a:endParaRPr/>
          </a:p>
        </p:txBody>
      </p:sp>
      <p:pic>
        <p:nvPicPr>
          <p:cNvPr id="4159" name="Shape 4159" descr="Shape 2162"/>
          <p:cNvPicPr preferRelativeResize="0"/>
          <p:nvPr/>
        </p:nvPicPr>
        <p:blipFill rotWithShape="1">
          <a:blip r:embed="rId2">
            <a:alphaModFix/>
          </a:blip>
          <a:srcRect l="10376" t="14302" r="10597" b="6369"/>
          <a:stretch/>
        </p:blipFill>
        <p:spPr>
          <a:xfrm>
            <a:off x="0" y="4793221"/>
            <a:ext cx="891600" cy="350400"/>
          </a:xfrm>
          <a:prstGeom prst="rect">
            <a:avLst/>
          </a:prstGeom>
          <a:noFill/>
          <a:ln>
            <a:noFill/>
          </a:ln>
        </p:spPr>
      </p:pic>
      <p:cxnSp>
        <p:nvCxnSpPr>
          <p:cNvPr id="4160" name="Shape 4160"/>
          <p:cNvCxnSpPr/>
          <p:nvPr/>
        </p:nvCxnSpPr>
        <p:spPr>
          <a:xfrm>
            <a:off x="301141" y="2126468"/>
            <a:ext cx="738900" cy="0"/>
          </a:xfrm>
          <a:prstGeom prst="straightConnector1">
            <a:avLst/>
          </a:prstGeom>
          <a:noFill/>
          <a:ln w="38100" cap="flat" cmpd="sng">
            <a:solidFill>
              <a:srgbClr val="1AB9A5"/>
            </a:solidFill>
            <a:prstDash val="solid"/>
            <a:round/>
            <a:headEnd type="none" w="med" len="med"/>
            <a:tailEnd type="none" w="med" len="med"/>
          </a:ln>
        </p:spPr>
      </p:cxnSp>
      <p:sp>
        <p:nvSpPr>
          <p:cNvPr id="4161" name="Shape 4161"/>
          <p:cNvSpPr txBox="1">
            <a:spLocks noGrp="1"/>
          </p:cNvSpPr>
          <p:nvPr>
            <p:ph type="title"/>
          </p:nvPr>
        </p:nvSpPr>
        <p:spPr>
          <a:xfrm>
            <a:off x="220475" y="449002"/>
            <a:ext cx="2751300" cy="15744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1AB9A5"/>
              </a:buClr>
              <a:buFont typeface="Proxima Nova"/>
              <a:buNone/>
              <a:defRPr sz="2500" b="1" i="0" u="none" strike="noStrike" cap="none">
                <a:solidFill>
                  <a:srgbClr val="1AB9A5"/>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cxnSp>
        <p:nvCxnSpPr>
          <p:cNvPr id="4162" name="Shape 4162"/>
          <p:cNvCxnSpPr/>
          <p:nvPr/>
        </p:nvCxnSpPr>
        <p:spPr>
          <a:xfrm>
            <a:off x="3040955" y="-214527"/>
            <a:ext cx="0" cy="119700"/>
          </a:xfrm>
          <a:prstGeom prst="straightConnector1">
            <a:avLst/>
          </a:prstGeom>
          <a:noFill/>
          <a:ln w="9525" cap="flat" cmpd="sng">
            <a:solidFill>
              <a:srgbClr val="FFFFFF"/>
            </a:solidFill>
            <a:prstDash val="solid"/>
            <a:round/>
            <a:headEnd type="none" w="med" len="med"/>
            <a:tailEnd type="none" w="med" len="med"/>
          </a:ln>
        </p:spPr>
      </p:cxnSp>
      <p:sp>
        <p:nvSpPr>
          <p:cNvPr id="4163" name="Shape 4163"/>
          <p:cNvSpPr txBox="1">
            <a:spLocks noGrp="1"/>
          </p:cNvSpPr>
          <p:nvPr>
            <p:ph type="sldNum" idx="12"/>
          </p:nvPr>
        </p:nvSpPr>
        <p:spPr>
          <a:xfrm>
            <a:off x="6216435" y="4608089"/>
            <a:ext cx="3369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20400431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657.xml><?xml version="1.0" encoding="utf-8"?>
<p:sldLayout xmlns:a="http://schemas.openxmlformats.org/drawingml/2006/main" xmlns:r="http://schemas.openxmlformats.org/officeDocument/2006/relationships" xmlns:p="http://schemas.openxmlformats.org/presentationml/2006/main">
  <p:cSld name="19_Body w/ Support">
    <p:spTree>
      <p:nvGrpSpPr>
        <p:cNvPr id="1" name="Shape 4164"/>
        <p:cNvGrpSpPr/>
        <p:nvPr/>
      </p:nvGrpSpPr>
      <p:grpSpPr>
        <a:xfrm>
          <a:off x="0" y="0"/>
          <a:ext cx="0" cy="0"/>
          <a:chOff x="0" y="0"/>
          <a:chExt cx="0" cy="0"/>
        </a:xfrm>
      </p:grpSpPr>
      <p:pic>
        <p:nvPicPr>
          <p:cNvPr id="4165" name="Shape 4165" descr="Shape 2168"/>
          <p:cNvPicPr preferRelativeResize="0"/>
          <p:nvPr/>
        </p:nvPicPr>
        <p:blipFill rotWithShape="1">
          <a:blip r:embed="rId2">
            <a:alphaModFix/>
          </a:blip>
          <a:srcRect/>
          <a:stretch/>
        </p:blipFill>
        <p:spPr>
          <a:xfrm>
            <a:off x="-10" y="4772092"/>
            <a:ext cx="897000" cy="371400"/>
          </a:xfrm>
          <a:prstGeom prst="rect">
            <a:avLst/>
          </a:prstGeom>
          <a:noFill/>
          <a:ln>
            <a:noFill/>
          </a:ln>
        </p:spPr>
      </p:pic>
      <p:cxnSp>
        <p:nvCxnSpPr>
          <p:cNvPr id="4166" name="Shape 4166"/>
          <p:cNvCxnSpPr/>
          <p:nvPr/>
        </p:nvCxnSpPr>
        <p:spPr>
          <a:xfrm rot="10800000">
            <a:off x="6098537" y="925301"/>
            <a:ext cx="0" cy="3807600"/>
          </a:xfrm>
          <a:prstGeom prst="straightConnector1">
            <a:avLst/>
          </a:prstGeom>
          <a:noFill/>
          <a:ln w="19050" cap="flat" cmpd="sng">
            <a:solidFill>
              <a:srgbClr val="D9D9D9"/>
            </a:solidFill>
            <a:prstDash val="solid"/>
            <a:round/>
            <a:headEnd type="none" w="med" len="med"/>
            <a:tailEnd type="none" w="med" len="med"/>
          </a:ln>
        </p:spPr>
      </p:cxnSp>
      <p:cxnSp>
        <p:nvCxnSpPr>
          <p:cNvPr id="4167" name="Shape 4167"/>
          <p:cNvCxnSpPr/>
          <p:nvPr/>
        </p:nvCxnSpPr>
        <p:spPr>
          <a:xfrm>
            <a:off x="6096000" y="-214527"/>
            <a:ext cx="0" cy="119700"/>
          </a:xfrm>
          <a:prstGeom prst="straightConnector1">
            <a:avLst/>
          </a:prstGeom>
          <a:noFill/>
          <a:ln w="9525" cap="flat" cmpd="sng">
            <a:solidFill>
              <a:srgbClr val="FFFFFF"/>
            </a:solidFill>
            <a:prstDash val="solid"/>
            <a:round/>
            <a:headEnd type="none" w="med" len="med"/>
            <a:tailEnd type="none" w="med" len="med"/>
          </a:ln>
        </p:spPr>
      </p:cxnSp>
      <p:sp>
        <p:nvSpPr>
          <p:cNvPr id="4168" name="Shape 4168"/>
          <p:cNvSpPr txBox="1">
            <a:spLocks noGrp="1"/>
          </p:cNvSpPr>
          <p:nvPr>
            <p:ph type="title"/>
          </p:nvPr>
        </p:nvSpPr>
        <p:spPr>
          <a:xfrm>
            <a:off x="253550" y="151271"/>
            <a:ext cx="8663100" cy="557700"/>
          </a:xfrm>
          <a:prstGeom prst="rect">
            <a:avLst/>
          </a:prstGeom>
          <a:noFill/>
          <a:ln>
            <a:noFill/>
          </a:ln>
        </p:spPr>
        <p:txBody>
          <a:bodyPr lIns="91425" tIns="91425" rIns="91425" bIns="91425" anchor="t" anchorCtr="0"/>
          <a:lstStyle>
            <a:lvl1pPr marL="0" marR="0" lvl="0" indent="0" algn="ctr" rtl="0">
              <a:lnSpc>
                <a:spcPct val="100000"/>
              </a:lnSpc>
              <a:spcBef>
                <a:spcPts val="0"/>
              </a:spcBef>
              <a:spcAft>
                <a:spcPts val="0"/>
              </a:spcAft>
              <a:buClr>
                <a:srgbClr val="00253E"/>
              </a:buClr>
              <a:buFont typeface="Proxima Nova"/>
              <a:buNone/>
              <a:defRPr sz="2500" b="1" i="0" u="none" strike="noStrike" cap="none">
                <a:solidFill>
                  <a:srgbClr val="00253E"/>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4169" name="Shape 4169"/>
          <p:cNvSpPr txBox="1">
            <a:spLocks noGrp="1"/>
          </p:cNvSpPr>
          <p:nvPr>
            <p:ph type="sldNum" idx="12"/>
          </p:nvPr>
        </p:nvSpPr>
        <p:spPr>
          <a:xfrm>
            <a:off x="6216435" y="4608089"/>
            <a:ext cx="3369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40715262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658.xml><?xml version="1.0" encoding="utf-8"?>
<p:sldLayout xmlns:a="http://schemas.openxmlformats.org/drawingml/2006/main" xmlns:r="http://schemas.openxmlformats.org/officeDocument/2006/relationships" xmlns:p="http://schemas.openxmlformats.org/presentationml/2006/main">
  <p:cSld name="Dark Body w/ Support">
    <p:bg>
      <p:bgPr>
        <a:solidFill>
          <a:srgbClr val="00253E"/>
        </a:solidFill>
        <a:effectLst/>
      </p:bgPr>
    </p:bg>
    <p:spTree>
      <p:nvGrpSpPr>
        <p:cNvPr id="1" name="Shape 4170"/>
        <p:cNvGrpSpPr/>
        <p:nvPr/>
      </p:nvGrpSpPr>
      <p:grpSpPr>
        <a:xfrm>
          <a:off x="0" y="0"/>
          <a:ext cx="0" cy="0"/>
          <a:chOff x="0" y="0"/>
          <a:chExt cx="0" cy="0"/>
        </a:xfrm>
      </p:grpSpPr>
      <p:cxnSp>
        <p:nvCxnSpPr>
          <p:cNvPr id="4171" name="Shape 4171"/>
          <p:cNvCxnSpPr/>
          <p:nvPr/>
        </p:nvCxnSpPr>
        <p:spPr>
          <a:xfrm rot="10800000">
            <a:off x="6098537" y="925301"/>
            <a:ext cx="0" cy="3807600"/>
          </a:xfrm>
          <a:prstGeom prst="straightConnector1">
            <a:avLst/>
          </a:prstGeom>
          <a:noFill/>
          <a:ln w="19050" cap="flat" cmpd="sng">
            <a:solidFill>
              <a:srgbClr val="335268"/>
            </a:solidFill>
            <a:prstDash val="solid"/>
            <a:round/>
            <a:headEnd type="none" w="med" len="med"/>
            <a:tailEnd type="none" w="med" len="med"/>
          </a:ln>
        </p:spPr>
      </p:cxnSp>
      <p:cxnSp>
        <p:nvCxnSpPr>
          <p:cNvPr id="4172" name="Shape 4172"/>
          <p:cNvCxnSpPr/>
          <p:nvPr/>
        </p:nvCxnSpPr>
        <p:spPr>
          <a:xfrm>
            <a:off x="6096000" y="-214527"/>
            <a:ext cx="0" cy="119700"/>
          </a:xfrm>
          <a:prstGeom prst="straightConnector1">
            <a:avLst/>
          </a:prstGeom>
          <a:noFill/>
          <a:ln w="9525" cap="flat" cmpd="sng">
            <a:solidFill>
              <a:srgbClr val="FFFFFF"/>
            </a:solidFill>
            <a:prstDash val="solid"/>
            <a:round/>
            <a:headEnd type="none" w="med" len="med"/>
            <a:tailEnd type="none" w="med" len="med"/>
          </a:ln>
        </p:spPr>
      </p:cxnSp>
      <p:sp>
        <p:nvSpPr>
          <p:cNvPr id="4173" name="Shape 4173"/>
          <p:cNvSpPr txBox="1">
            <a:spLocks noGrp="1"/>
          </p:cNvSpPr>
          <p:nvPr>
            <p:ph type="title"/>
          </p:nvPr>
        </p:nvSpPr>
        <p:spPr>
          <a:xfrm>
            <a:off x="253550" y="151271"/>
            <a:ext cx="8663100" cy="557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FFFFFF"/>
              </a:buClr>
              <a:buFont typeface="Proxima Nova"/>
              <a:buNone/>
              <a:defRPr sz="2500" b="1" i="0" u="none" strike="noStrike" cap="none">
                <a:solidFill>
                  <a:srgbClr val="FFFFFF"/>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pic>
        <p:nvPicPr>
          <p:cNvPr id="4174" name="Shape 4174" descr="Shape 2177"/>
          <p:cNvPicPr preferRelativeResize="0"/>
          <p:nvPr/>
        </p:nvPicPr>
        <p:blipFill rotWithShape="1">
          <a:blip r:embed="rId2">
            <a:alphaModFix/>
          </a:blip>
          <a:srcRect l="10376" t="14302" r="10597" b="6369"/>
          <a:stretch/>
        </p:blipFill>
        <p:spPr>
          <a:xfrm>
            <a:off x="0" y="4793221"/>
            <a:ext cx="891600" cy="350400"/>
          </a:xfrm>
          <a:prstGeom prst="rect">
            <a:avLst/>
          </a:prstGeom>
          <a:noFill/>
          <a:ln>
            <a:noFill/>
          </a:ln>
        </p:spPr>
      </p:pic>
      <p:sp>
        <p:nvSpPr>
          <p:cNvPr id="4175" name="Shape 4175"/>
          <p:cNvSpPr txBox="1">
            <a:spLocks noGrp="1"/>
          </p:cNvSpPr>
          <p:nvPr>
            <p:ph type="sldNum" idx="12"/>
          </p:nvPr>
        </p:nvSpPr>
        <p:spPr>
          <a:xfrm>
            <a:off x="6216435" y="4608089"/>
            <a:ext cx="3369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17386742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659.xml><?xml version="1.0" encoding="utf-8"?>
<p:sldLayout xmlns:a="http://schemas.openxmlformats.org/drawingml/2006/main" xmlns:r="http://schemas.openxmlformats.org/officeDocument/2006/relationships" xmlns:p="http://schemas.openxmlformats.org/presentationml/2006/main">
  <p:cSld name="19_Body w/ Image">
    <p:spTree>
      <p:nvGrpSpPr>
        <p:cNvPr id="1" name="Shape 4176"/>
        <p:cNvGrpSpPr/>
        <p:nvPr/>
      </p:nvGrpSpPr>
      <p:grpSpPr>
        <a:xfrm>
          <a:off x="0" y="0"/>
          <a:ext cx="0" cy="0"/>
          <a:chOff x="0" y="0"/>
          <a:chExt cx="0" cy="0"/>
        </a:xfrm>
      </p:grpSpPr>
      <p:sp>
        <p:nvSpPr>
          <p:cNvPr id="4177" name="Shape 4177"/>
          <p:cNvSpPr/>
          <p:nvPr/>
        </p:nvSpPr>
        <p:spPr>
          <a:xfrm>
            <a:off x="6096000" y="0"/>
            <a:ext cx="3048000" cy="5143500"/>
          </a:xfrm>
          <a:prstGeom prst="rect">
            <a:avLst/>
          </a:prstGeom>
          <a:solidFill>
            <a:srgbClr val="EFEFEF"/>
          </a:solidFill>
          <a:ln>
            <a:noFill/>
          </a:ln>
        </p:spPr>
        <p:txBody>
          <a:bodyPr lIns="45700" tIns="45700" rIns="45700" bIns="45700" anchor="ctr" anchorCtr="0">
            <a:noAutofit/>
          </a:bodyPr>
          <a:lstStyle/>
          <a:p>
            <a:endParaRPr/>
          </a:p>
        </p:txBody>
      </p:sp>
      <p:sp>
        <p:nvSpPr>
          <p:cNvPr id="4178" name="Shape 4178"/>
          <p:cNvSpPr txBox="1"/>
          <p:nvPr/>
        </p:nvSpPr>
        <p:spPr>
          <a:xfrm>
            <a:off x="6096000" y="2114150"/>
            <a:ext cx="3048000" cy="345300"/>
          </a:xfrm>
          <a:prstGeom prst="rect">
            <a:avLst/>
          </a:prstGeom>
          <a:noFill/>
          <a:ln>
            <a:noFill/>
          </a:ln>
        </p:spPr>
        <p:txBody>
          <a:bodyPr lIns="45675" tIns="45675" rIns="45675" bIns="45675" anchor="t" anchorCtr="0">
            <a:noAutofit/>
          </a:bodyPr>
          <a:lstStyle/>
          <a:p>
            <a:pPr algn="ctr">
              <a:lnSpc>
                <a:spcPct val="110000"/>
              </a:lnSpc>
              <a:buClr>
                <a:srgbClr val="999999"/>
              </a:buClr>
              <a:buSzPct val="25000"/>
              <a:buFont typeface="Permanent Marker"/>
              <a:buNone/>
            </a:pPr>
            <a:r>
              <a:rPr lang="en" sz="1800" b="1">
                <a:solidFill>
                  <a:srgbClr val="999999"/>
                </a:solidFill>
                <a:latin typeface="Permanent Marker"/>
                <a:ea typeface="Permanent Marker"/>
                <a:cs typeface="Permanent Marker"/>
                <a:sym typeface="Permanent Marker"/>
              </a:rPr>
              <a:t>Cover with Image</a:t>
            </a:r>
          </a:p>
        </p:txBody>
      </p:sp>
      <p:pic>
        <p:nvPicPr>
          <p:cNvPr id="4179" name="Shape 4179" descr="Shape 2182"/>
          <p:cNvPicPr preferRelativeResize="0"/>
          <p:nvPr/>
        </p:nvPicPr>
        <p:blipFill rotWithShape="1">
          <a:blip r:embed="rId2">
            <a:alphaModFix/>
          </a:blip>
          <a:srcRect/>
          <a:stretch/>
        </p:blipFill>
        <p:spPr>
          <a:xfrm>
            <a:off x="-10" y="4772092"/>
            <a:ext cx="897000" cy="371400"/>
          </a:xfrm>
          <a:prstGeom prst="rect">
            <a:avLst/>
          </a:prstGeom>
          <a:noFill/>
          <a:ln>
            <a:noFill/>
          </a:ln>
        </p:spPr>
      </p:pic>
      <p:cxnSp>
        <p:nvCxnSpPr>
          <p:cNvPr id="4180" name="Shape 4180"/>
          <p:cNvCxnSpPr/>
          <p:nvPr/>
        </p:nvCxnSpPr>
        <p:spPr>
          <a:xfrm>
            <a:off x="6088030" y="-214527"/>
            <a:ext cx="0" cy="119700"/>
          </a:xfrm>
          <a:prstGeom prst="straightConnector1">
            <a:avLst/>
          </a:prstGeom>
          <a:noFill/>
          <a:ln w="9525" cap="flat" cmpd="sng">
            <a:solidFill>
              <a:srgbClr val="FFFFFF"/>
            </a:solidFill>
            <a:prstDash val="solid"/>
            <a:round/>
            <a:headEnd type="none" w="med" len="med"/>
            <a:tailEnd type="none" w="med" len="med"/>
          </a:ln>
        </p:spPr>
      </p:cxnSp>
      <p:sp>
        <p:nvSpPr>
          <p:cNvPr id="4181" name="Shape 4181"/>
          <p:cNvSpPr txBox="1">
            <a:spLocks noGrp="1"/>
          </p:cNvSpPr>
          <p:nvPr>
            <p:ph type="title"/>
          </p:nvPr>
        </p:nvSpPr>
        <p:spPr>
          <a:xfrm>
            <a:off x="253550" y="151271"/>
            <a:ext cx="5842500" cy="557700"/>
          </a:xfrm>
          <a:prstGeom prst="rect">
            <a:avLst/>
          </a:prstGeom>
          <a:noFill/>
          <a:ln>
            <a:noFill/>
          </a:ln>
        </p:spPr>
        <p:txBody>
          <a:bodyPr lIns="91425" tIns="91425" rIns="91425" bIns="91425" anchor="t" anchorCtr="0"/>
          <a:lstStyle>
            <a:lvl1pPr marL="0" marR="0" lvl="0" indent="0" algn="ctr" rtl="0">
              <a:lnSpc>
                <a:spcPct val="100000"/>
              </a:lnSpc>
              <a:spcBef>
                <a:spcPts val="0"/>
              </a:spcBef>
              <a:spcAft>
                <a:spcPts val="0"/>
              </a:spcAft>
              <a:buClr>
                <a:srgbClr val="00253E"/>
              </a:buClr>
              <a:buFont typeface="Proxima Nova"/>
              <a:buNone/>
              <a:defRPr sz="2500" b="1" i="0" u="none" strike="noStrike" cap="none">
                <a:solidFill>
                  <a:srgbClr val="00253E"/>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4182" name="Shape 4182"/>
          <p:cNvSpPr txBox="1">
            <a:spLocks noGrp="1"/>
          </p:cNvSpPr>
          <p:nvPr>
            <p:ph type="sldNum" idx="12"/>
          </p:nvPr>
        </p:nvSpPr>
        <p:spPr>
          <a:xfrm>
            <a:off x="6216435" y="4608089"/>
            <a:ext cx="3369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15653529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cSld name="3 – Standard">
    <p:spTree>
      <p:nvGrpSpPr>
        <p:cNvPr id="1" name="Shape 52"/>
        <p:cNvGrpSpPr/>
        <p:nvPr/>
      </p:nvGrpSpPr>
      <p:grpSpPr>
        <a:xfrm>
          <a:off x="0" y="0"/>
          <a:ext cx="0" cy="0"/>
          <a:chOff x="0" y="0"/>
          <a:chExt cx="0" cy="0"/>
        </a:xfrm>
      </p:grpSpPr>
      <p:sp>
        <p:nvSpPr>
          <p:cNvPr id="53" name="Shape 53"/>
          <p:cNvSpPr txBox="1">
            <a:spLocks noGrp="1"/>
          </p:cNvSpPr>
          <p:nvPr>
            <p:ph type="title"/>
          </p:nvPr>
        </p:nvSpPr>
        <p:spPr>
          <a:xfrm>
            <a:off x="192475" y="151275"/>
            <a:ext cx="8663100" cy="393900"/>
          </a:xfrm>
          <a:prstGeom prst="rect">
            <a:avLst/>
          </a:prstGeom>
          <a:noFill/>
          <a:ln>
            <a:noFill/>
          </a:ln>
        </p:spPr>
        <p:txBody>
          <a:bodyPr wrap="square" lIns="91425" tIns="91425" rIns="91425" bIns="91425" anchor="t" anchorCtr="0"/>
          <a:lstStyle>
            <a:lvl1pPr lvl="0" rtl="0">
              <a:spcBef>
                <a:spcPts val="0"/>
              </a:spcBef>
              <a:buNone/>
              <a:defRPr sz="2500" b="1">
                <a:solidFill>
                  <a:schemeClr val="dk1"/>
                </a:solidFill>
                <a:latin typeface="Proxima Nova"/>
                <a:ea typeface="Proxima Nova"/>
                <a:cs typeface="Proxima Nova"/>
                <a:sym typeface="Proxima Nova"/>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grpSp>
        <p:nvGrpSpPr>
          <p:cNvPr id="54" name="Shape 54"/>
          <p:cNvGrpSpPr/>
          <p:nvPr/>
        </p:nvGrpSpPr>
        <p:grpSpPr>
          <a:xfrm>
            <a:off x="287525" y="4854556"/>
            <a:ext cx="634914" cy="148716"/>
            <a:chOff x="1841475" y="2392725"/>
            <a:chExt cx="3928925" cy="920275"/>
          </a:xfrm>
        </p:grpSpPr>
        <p:sp>
          <p:nvSpPr>
            <p:cNvPr id="55" name="Shape 55"/>
            <p:cNvSpPr/>
            <p:nvPr/>
          </p:nvSpPr>
          <p:spPr>
            <a:xfrm>
              <a:off x="2574175" y="2392725"/>
              <a:ext cx="139950" cy="905175"/>
            </a:xfrm>
            <a:custGeom>
              <a:avLst/>
              <a:gdLst/>
              <a:ahLst/>
              <a:cxnLst/>
              <a:rect l="0" t="0" r="0" b="0"/>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wrap="square" lIns="91425" tIns="91425" rIns="91425" bIns="91425" anchor="ctr" anchorCtr="0">
              <a:noAutofit/>
            </a:bodyPr>
            <a:lstStyle/>
            <a:p>
              <a:pPr>
                <a:buClrTx/>
                <a:buFontTx/>
                <a:buNone/>
              </a:pPr>
              <a:endParaRPr/>
            </a:p>
          </p:txBody>
        </p:sp>
        <p:sp>
          <p:nvSpPr>
            <p:cNvPr id="56" name="Shape 56"/>
            <p:cNvSpPr/>
            <p:nvPr/>
          </p:nvSpPr>
          <p:spPr>
            <a:xfrm>
              <a:off x="2816875" y="2626700"/>
              <a:ext cx="703700" cy="686300"/>
            </a:xfrm>
            <a:custGeom>
              <a:avLst/>
              <a:gdLst/>
              <a:ahLst/>
              <a:cxnLst/>
              <a:rect l="0" t="0" r="0" b="0"/>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wrap="square" lIns="91425" tIns="91425" rIns="91425" bIns="91425" anchor="ctr" anchorCtr="0">
              <a:noAutofit/>
            </a:bodyPr>
            <a:lstStyle/>
            <a:p>
              <a:pPr>
                <a:buClrTx/>
                <a:buFontTx/>
                <a:buNone/>
              </a:pPr>
              <a:endParaRPr/>
            </a:p>
          </p:txBody>
        </p:sp>
        <p:sp>
          <p:nvSpPr>
            <p:cNvPr id="57" name="Shape 57"/>
            <p:cNvSpPr/>
            <p:nvPr/>
          </p:nvSpPr>
          <p:spPr>
            <a:xfrm>
              <a:off x="3557125" y="2626700"/>
              <a:ext cx="614900" cy="685700"/>
            </a:xfrm>
            <a:custGeom>
              <a:avLst/>
              <a:gdLst/>
              <a:ahLst/>
              <a:cxnLst/>
              <a:rect l="0" t="0" r="0" b="0"/>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wrap="square" lIns="91425" tIns="91425" rIns="91425" bIns="91425" anchor="ctr" anchorCtr="0">
              <a:noAutofit/>
            </a:bodyPr>
            <a:lstStyle/>
            <a:p>
              <a:pPr>
                <a:buClrTx/>
                <a:buFontTx/>
                <a:buNone/>
              </a:pPr>
              <a:endParaRPr/>
            </a:p>
          </p:txBody>
        </p:sp>
        <p:sp>
          <p:nvSpPr>
            <p:cNvPr id="58" name="Shape 58"/>
            <p:cNvSpPr/>
            <p:nvPr/>
          </p:nvSpPr>
          <p:spPr>
            <a:xfrm>
              <a:off x="4732275" y="2617400"/>
              <a:ext cx="582350" cy="679925"/>
            </a:xfrm>
            <a:custGeom>
              <a:avLst/>
              <a:gdLst/>
              <a:ahLst/>
              <a:cxnLst/>
              <a:rect l="0" t="0" r="0" b="0"/>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wrap="square" lIns="91425" tIns="91425" rIns="91425" bIns="91425" anchor="ctr" anchorCtr="0">
              <a:noAutofit/>
            </a:bodyPr>
            <a:lstStyle/>
            <a:p>
              <a:pPr>
                <a:buClrTx/>
                <a:buFontTx/>
                <a:buNone/>
              </a:pPr>
              <a:endParaRPr/>
            </a:p>
          </p:txBody>
        </p:sp>
        <p:sp>
          <p:nvSpPr>
            <p:cNvPr id="59" name="Shape 59"/>
            <p:cNvSpPr/>
            <p:nvPr/>
          </p:nvSpPr>
          <p:spPr>
            <a:xfrm>
              <a:off x="5448725" y="2392725"/>
              <a:ext cx="139950" cy="905175"/>
            </a:xfrm>
            <a:custGeom>
              <a:avLst/>
              <a:gdLst/>
              <a:ahLst/>
              <a:cxnLst/>
              <a:rect l="0" t="0" r="0" b="0"/>
              <a:pathLst>
                <a:path w="5598" h="36207" extrusionOk="0">
                  <a:moveTo>
                    <a:pt x="1" y="0"/>
                  </a:moveTo>
                  <a:lnTo>
                    <a:pt x="1" y="36206"/>
                  </a:lnTo>
                  <a:lnTo>
                    <a:pt x="5598" y="36206"/>
                  </a:lnTo>
                  <a:lnTo>
                    <a:pt x="5598" y="0"/>
                  </a:lnTo>
                  <a:close/>
                </a:path>
              </a:pathLst>
            </a:custGeom>
            <a:solidFill>
              <a:srgbClr val="008774"/>
            </a:solidFill>
            <a:ln>
              <a:noFill/>
            </a:ln>
          </p:spPr>
          <p:txBody>
            <a:bodyPr wrap="square" lIns="91425" tIns="91425" rIns="91425" bIns="91425" anchor="ctr" anchorCtr="0">
              <a:noAutofit/>
            </a:bodyPr>
            <a:lstStyle/>
            <a:p>
              <a:pPr>
                <a:buClrTx/>
                <a:buFontTx/>
                <a:buNone/>
              </a:pPr>
              <a:endParaRPr/>
            </a:p>
          </p:txBody>
        </p:sp>
        <p:sp>
          <p:nvSpPr>
            <p:cNvPr id="60" name="Shape 60"/>
            <p:cNvSpPr/>
            <p:nvPr/>
          </p:nvSpPr>
          <p:spPr>
            <a:xfrm>
              <a:off x="1841475" y="2392725"/>
              <a:ext cx="617775" cy="904600"/>
            </a:xfrm>
            <a:custGeom>
              <a:avLst/>
              <a:gdLst/>
              <a:ahLst/>
              <a:cxnLst/>
              <a:rect l="0" t="0" r="0" b="0"/>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wrap="square" lIns="91425" tIns="91425" rIns="91425" bIns="91425" anchor="ctr" anchorCtr="0">
              <a:noAutofit/>
            </a:bodyPr>
            <a:lstStyle/>
            <a:p>
              <a:pPr>
                <a:buClrTx/>
                <a:buFontTx/>
                <a:buNone/>
              </a:pPr>
              <a:endParaRPr/>
            </a:p>
          </p:txBody>
        </p:sp>
        <p:sp>
          <p:nvSpPr>
            <p:cNvPr id="61" name="Shape 61"/>
            <p:cNvSpPr/>
            <p:nvPr/>
          </p:nvSpPr>
          <p:spPr>
            <a:xfrm>
              <a:off x="4278825" y="2482125"/>
              <a:ext cx="369275" cy="814025"/>
            </a:xfrm>
            <a:custGeom>
              <a:avLst/>
              <a:gdLst/>
              <a:ahLst/>
              <a:cxnLst/>
              <a:rect l="0" t="0" r="0" b="0"/>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wrap="square" lIns="91425" tIns="91425" rIns="91425" bIns="91425" anchor="ctr" anchorCtr="0">
              <a:noAutofit/>
            </a:bodyPr>
            <a:lstStyle/>
            <a:p>
              <a:pPr>
                <a:buClrTx/>
                <a:buFontTx/>
                <a:buNone/>
              </a:pPr>
              <a:endParaRPr/>
            </a:p>
          </p:txBody>
        </p:sp>
        <p:sp>
          <p:nvSpPr>
            <p:cNvPr id="62" name="Shape 62"/>
            <p:cNvSpPr/>
            <p:nvPr/>
          </p:nvSpPr>
          <p:spPr>
            <a:xfrm>
              <a:off x="5652525" y="3180600"/>
              <a:ext cx="117875" cy="117300"/>
            </a:xfrm>
            <a:custGeom>
              <a:avLst/>
              <a:gdLst/>
              <a:ahLst/>
              <a:cxnLst/>
              <a:rect l="0" t="0" r="0" b="0"/>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wrap="square" lIns="91425" tIns="91425" rIns="91425" bIns="91425" anchor="ctr" anchorCtr="0">
              <a:noAutofit/>
            </a:bodyPr>
            <a:lstStyle/>
            <a:p>
              <a:pPr>
                <a:buClrTx/>
                <a:buFontTx/>
                <a:buNone/>
              </a:pPr>
              <a:endParaRPr/>
            </a:p>
          </p:txBody>
        </p:sp>
      </p:grpSp>
      <p:sp>
        <p:nvSpPr>
          <p:cNvPr id="63" name="Shape 63"/>
          <p:cNvSpPr txBox="1">
            <a:spLocks noGrp="1"/>
          </p:cNvSpPr>
          <p:nvPr>
            <p:ph type="body" idx="1"/>
          </p:nvPr>
        </p:nvSpPr>
        <p:spPr>
          <a:xfrm>
            <a:off x="915400" y="900400"/>
            <a:ext cx="7333200" cy="3769500"/>
          </a:xfrm>
          <a:prstGeom prst="rect">
            <a:avLst/>
          </a:prstGeom>
          <a:noFill/>
          <a:ln>
            <a:noFill/>
          </a:ln>
        </p:spPr>
        <p:txBody>
          <a:bodyPr wrap="square" lIns="91425" tIns="91425" rIns="91425" bIns="91425" anchor="t" anchorCtr="0"/>
          <a:lstStyle>
            <a:lvl1pPr lvl="0" rtl="0">
              <a:lnSpc>
                <a:spcPct val="110000"/>
              </a:lnSpc>
              <a:spcBef>
                <a:spcPts val="0"/>
              </a:spcBef>
              <a:spcAft>
                <a:spcPts val="1000"/>
              </a:spcAft>
              <a:buClr>
                <a:schemeClr val="dk1"/>
              </a:buClr>
              <a:buFont typeface="Proxima Nova"/>
              <a:buChar char="●"/>
              <a:defRPr>
                <a:solidFill>
                  <a:schemeClr val="dk1"/>
                </a:solidFill>
                <a:latin typeface="Proxima Nova"/>
                <a:ea typeface="Proxima Nova"/>
                <a:cs typeface="Proxima Nova"/>
                <a:sym typeface="Proxima Nova"/>
              </a:defRPr>
            </a:lvl1pPr>
            <a:lvl2pPr lvl="1" rtl="0">
              <a:lnSpc>
                <a:spcPct val="110000"/>
              </a:lnSpc>
              <a:spcBef>
                <a:spcPts val="0"/>
              </a:spcBef>
              <a:spcAft>
                <a:spcPts val="1000"/>
              </a:spcAft>
              <a:buClr>
                <a:schemeClr val="dk1"/>
              </a:buClr>
              <a:buFont typeface="Proxima Nova"/>
              <a:buChar char="○"/>
              <a:defRPr>
                <a:solidFill>
                  <a:schemeClr val="dk1"/>
                </a:solidFill>
                <a:latin typeface="Proxima Nova"/>
                <a:ea typeface="Proxima Nova"/>
                <a:cs typeface="Proxima Nova"/>
                <a:sym typeface="Proxima Nova"/>
              </a:defRPr>
            </a:lvl2pPr>
            <a:lvl3pPr lvl="2" rtl="0">
              <a:lnSpc>
                <a:spcPct val="110000"/>
              </a:lnSpc>
              <a:spcBef>
                <a:spcPts val="0"/>
              </a:spcBef>
              <a:spcAft>
                <a:spcPts val="1000"/>
              </a:spcAft>
              <a:buClr>
                <a:schemeClr val="dk1"/>
              </a:buClr>
              <a:buFont typeface="Proxima Nova"/>
              <a:buChar char="■"/>
              <a:defRPr>
                <a:solidFill>
                  <a:schemeClr val="dk1"/>
                </a:solidFill>
                <a:latin typeface="Proxima Nova"/>
                <a:ea typeface="Proxima Nova"/>
                <a:cs typeface="Proxima Nova"/>
                <a:sym typeface="Proxima Nova"/>
              </a:defRPr>
            </a:lvl3pPr>
            <a:lvl4pPr lvl="3" rtl="0">
              <a:lnSpc>
                <a:spcPct val="110000"/>
              </a:lnSpc>
              <a:spcBef>
                <a:spcPts val="0"/>
              </a:spcBef>
              <a:spcAft>
                <a:spcPts val="1000"/>
              </a:spcAft>
              <a:buClr>
                <a:schemeClr val="dk1"/>
              </a:buClr>
              <a:buFont typeface="Proxima Nova"/>
              <a:buChar char="●"/>
              <a:defRPr>
                <a:solidFill>
                  <a:schemeClr val="dk1"/>
                </a:solidFill>
                <a:latin typeface="Proxima Nova"/>
                <a:ea typeface="Proxima Nova"/>
                <a:cs typeface="Proxima Nova"/>
                <a:sym typeface="Proxima Nova"/>
              </a:defRPr>
            </a:lvl4pPr>
            <a:lvl5pPr lvl="4" rtl="0">
              <a:lnSpc>
                <a:spcPct val="110000"/>
              </a:lnSpc>
              <a:spcBef>
                <a:spcPts val="0"/>
              </a:spcBef>
              <a:spcAft>
                <a:spcPts val="1000"/>
              </a:spcAft>
              <a:buClr>
                <a:schemeClr val="dk1"/>
              </a:buClr>
              <a:buFont typeface="Proxima Nova"/>
              <a:buChar char="○"/>
              <a:defRPr>
                <a:solidFill>
                  <a:schemeClr val="dk1"/>
                </a:solidFill>
                <a:latin typeface="Proxima Nova"/>
                <a:ea typeface="Proxima Nova"/>
                <a:cs typeface="Proxima Nova"/>
                <a:sym typeface="Proxima Nova"/>
              </a:defRPr>
            </a:lvl5pPr>
            <a:lvl6pPr lvl="5" rtl="0">
              <a:lnSpc>
                <a:spcPct val="110000"/>
              </a:lnSpc>
              <a:spcBef>
                <a:spcPts val="0"/>
              </a:spcBef>
              <a:spcAft>
                <a:spcPts val="1000"/>
              </a:spcAft>
              <a:buClr>
                <a:schemeClr val="dk1"/>
              </a:buClr>
              <a:buFont typeface="Proxima Nova"/>
              <a:buChar char="■"/>
              <a:defRPr>
                <a:solidFill>
                  <a:schemeClr val="dk1"/>
                </a:solidFill>
                <a:latin typeface="Proxima Nova"/>
                <a:ea typeface="Proxima Nova"/>
                <a:cs typeface="Proxima Nova"/>
                <a:sym typeface="Proxima Nova"/>
              </a:defRPr>
            </a:lvl6pPr>
            <a:lvl7pPr lvl="6" rtl="0">
              <a:lnSpc>
                <a:spcPct val="110000"/>
              </a:lnSpc>
              <a:spcBef>
                <a:spcPts val="0"/>
              </a:spcBef>
              <a:spcAft>
                <a:spcPts val="1000"/>
              </a:spcAft>
              <a:buClr>
                <a:schemeClr val="dk1"/>
              </a:buClr>
              <a:buFont typeface="Proxima Nova"/>
              <a:buChar char="●"/>
              <a:defRPr>
                <a:solidFill>
                  <a:schemeClr val="dk1"/>
                </a:solidFill>
                <a:latin typeface="Proxima Nova"/>
                <a:ea typeface="Proxima Nova"/>
                <a:cs typeface="Proxima Nova"/>
                <a:sym typeface="Proxima Nova"/>
              </a:defRPr>
            </a:lvl7pPr>
            <a:lvl8pPr lvl="7" rtl="0">
              <a:lnSpc>
                <a:spcPct val="110000"/>
              </a:lnSpc>
              <a:spcBef>
                <a:spcPts val="0"/>
              </a:spcBef>
              <a:spcAft>
                <a:spcPts val="1000"/>
              </a:spcAft>
              <a:buClr>
                <a:schemeClr val="dk1"/>
              </a:buClr>
              <a:buFont typeface="Proxima Nova"/>
              <a:buChar char="○"/>
              <a:defRPr>
                <a:solidFill>
                  <a:schemeClr val="dk1"/>
                </a:solidFill>
                <a:latin typeface="Proxima Nova"/>
                <a:ea typeface="Proxima Nova"/>
                <a:cs typeface="Proxima Nova"/>
                <a:sym typeface="Proxima Nova"/>
              </a:defRPr>
            </a:lvl8pPr>
            <a:lvl9pPr lvl="8" rtl="0">
              <a:lnSpc>
                <a:spcPct val="110000"/>
              </a:lnSpc>
              <a:spcBef>
                <a:spcPts val="0"/>
              </a:spcBef>
              <a:spcAft>
                <a:spcPts val="1000"/>
              </a:spcAft>
              <a:buClr>
                <a:schemeClr val="dk1"/>
              </a:buClr>
              <a:buFont typeface="Proxima Nova"/>
              <a:buChar char="■"/>
              <a:defRPr>
                <a:solidFill>
                  <a:schemeClr val="dk1"/>
                </a:solidFill>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39302948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660.xml><?xml version="1.0" encoding="utf-8"?>
<p:sldLayout xmlns:a="http://schemas.openxmlformats.org/drawingml/2006/main" xmlns:r="http://schemas.openxmlformats.org/officeDocument/2006/relationships" xmlns:p="http://schemas.openxmlformats.org/presentationml/2006/main">
  <p:cSld name="Dark Body w/ Image">
    <p:bg>
      <p:bgPr>
        <a:solidFill>
          <a:srgbClr val="00253E"/>
        </a:solidFill>
        <a:effectLst/>
      </p:bgPr>
    </p:bg>
    <p:spTree>
      <p:nvGrpSpPr>
        <p:cNvPr id="1" name="Shape 4183"/>
        <p:cNvGrpSpPr/>
        <p:nvPr/>
      </p:nvGrpSpPr>
      <p:grpSpPr>
        <a:xfrm>
          <a:off x="0" y="0"/>
          <a:ext cx="0" cy="0"/>
          <a:chOff x="0" y="0"/>
          <a:chExt cx="0" cy="0"/>
        </a:xfrm>
      </p:grpSpPr>
      <p:sp>
        <p:nvSpPr>
          <p:cNvPr id="4184" name="Shape 4184"/>
          <p:cNvSpPr/>
          <p:nvPr/>
        </p:nvSpPr>
        <p:spPr>
          <a:xfrm>
            <a:off x="6096000" y="0"/>
            <a:ext cx="3048000" cy="5143500"/>
          </a:xfrm>
          <a:prstGeom prst="rect">
            <a:avLst/>
          </a:prstGeom>
          <a:solidFill>
            <a:srgbClr val="EFEFEF"/>
          </a:solidFill>
          <a:ln>
            <a:noFill/>
          </a:ln>
        </p:spPr>
        <p:txBody>
          <a:bodyPr lIns="45700" tIns="45700" rIns="45700" bIns="45700" anchor="ctr" anchorCtr="0">
            <a:noAutofit/>
          </a:bodyPr>
          <a:lstStyle/>
          <a:p>
            <a:endParaRPr/>
          </a:p>
        </p:txBody>
      </p:sp>
      <p:sp>
        <p:nvSpPr>
          <p:cNvPr id="4185" name="Shape 4185"/>
          <p:cNvSpPr txBox="1"/>
          <p:nvPr/>
        </p:nvSpPr>
        <p:spPr>
          <a:xfrm>
            <a:off x="6096000" y="2114150"/>
            <a:ext cx="3048000" cy="345300"/>
          </a:xfrm>
          <a:prstGeom prst="rect">
            <a:avLst/>
          </a:prstGeom>
          <a:noFill/>
          <a:ln>
            <a:noFill/>
          </a:ln>
        </p:spPr>
        <p:txBody>
          <a:bodyPr lIns="45675" tIns="45675" rIns="45675" bIns="45675" anchor="t" anchorCtr="0">
            <a:noAutofit/>
          </a:bodyPr>
          <a:lstStyle/>
          <a:p>
            <a:pPr algn="ctr">
              <a:lnSpc>
                <a:spcPct val="110000"/>
              </a:lnSpc>
              <a:buClr>
                <a:srgbClr val="999999"/>
              </a:buClr>
              <a:buSzPct val="25000"/>
              <a:buFont typeface="Permanent Marker"/>
              <a:buNone/>
            </a:pPr>
            <a:r>
              <a:rPr lang="en" sz="1800" b="1">
                <a:solidFill>
                  <a:srgbClr val="999999"/>
                </a:solidFill>
                <a:latin typeface="Permanent Marker"/>
                <a:ea typeface="Permanent Marker"/>
                <a:cs typeface="Permanent Marker"/>
                <a:sym typeface="Permanent Marker"/>
              </a:rPr>
              <a:t>Cover with Image</a:t>
            </a:r>
          </a:p>
        </p:txBody>
      </p:sp>
      <p:cxnSp>
        <p:nvCxnSpPr>
          <p:cNvPr id="4186" name="Shape 4186"/>
          <p:cNvCxnSpPr/>
          <p:nvPr/>
        </p:nvCxnSpPr>
        <p:spPr>
          <a:xfrm>
            <a:off x="6088030" y="-214527"/>
            <a:ext cx="0" cy="119700"/>
          </a:xfrm>
          <a:prstGeom prst="straightConnector1">
            <a:avLst/>
          </a:prstGeom>
          <a:noFill/>
          <a:ln w="9525" cap="flat" cmpd="sng">
            <a:solidFill>
              <a:srgbClr val="FFFFFF"/>
            </a:solidFill>
            <a:prstDash val="solid"/>
            <a:round/>
            <a:headEnd type="none" w="med" len="med"/>
            <a:tailEnd type="none" w="med" len="med"/>
          </a:ln>
        </p:spPr>
      </p:cxnSp>
      <p:sp>
        <p:nvSpPr>
          <p:cNvPr id="4187" name="Shape 4187"/>
          <p:cNvSpPr txBox="1">
            <a:spLocks noGrp="1"/>
          </p:cNvSpPr>
          <p:nvPr>
            <p:ph type="title"/>
          </p:nvPr>
        </p:nvSpPr>
        <p:spPr>
          <a:xfrm>
            <a:off x="253550" y="151271"/>
            <a:ext cx="5842500" cy="557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FFFFFF"/>
              </a:buClr>
              <a:buFont typeface="Proxima Nova"/>
              <a:buNone/>
              <a:defRPr sz="2500" b="1" i="0" u="none" strike="noStrike" cap="none">
                <a:solidFill>
                  <a:srgbClr val="FFFFFF"/>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pic>
        <p:nvPicPr>
          <p:cNvPr id="4188" name="Shape 4188" descr="Shape 2191"/>
          <p:cNvPicPr preferRelativeResize="0"/>
          <p:nvPr/>
        </p:nvPicPr>
        <p:blipFill rotWithShape="1">
          <a:blip r:embed="rId2">
            <a:alphaModFix/>
          </a:blip>
          <a:srcRect l="10376" t="14302" r="10597" b="6369"/>
          <a:stretch/>
        </p:blipFill>
        <p:spPr>
          <a:xfrm>
            <a:off x="0" y="4793221"/>
            <a:ext cx="891600" cy="350400"/>
          </a:xfrm>
          <a:prstGeom prst="rect">
            <a:avLst/>
          </a:prstGeom>
          <a:noFill/>
          <a:ln>
            <a:noFill/>
          </a:ln>
        </p:spPr>
      </p:pic>
      <p:sp>
        <p:nvSpPr>
          <p:cNvPr id="4189" name="Shape 4189"/>
          <p:cNvSpPr txBox="1">
            <a:spLocks noGrp="1"/>
          </p:cNvSpPr>
          <p:nvPr>
            <p:ph type="sldNum" idx="12"/>
          </p:nvPr>
        </p:nvSpPr>
        <p:spPr>
          <a:xfrm>
            <a:off x="6216435" y="4608089"/>
            <a:ext cx="3369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42537850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661.xml><?xml version="1.0" encoding="utf-8"?>
<p:sldLayout xmlns:a="http://schemas.openxmlformats.org/drawingml/2006/main" xmlns:r="http://schemas.openxmlformats.org/officeDocument/2006/relationships" xmlns:p="http://schemas.openxmlformats.org/presentationml/2006/main">
  <p:cSld name="109_Blank">
    <p:spTree>
      <p:nvGrpSpPr>
        <p:cNvPr id="1" name="Shape 4190"/>
        <p:cNvGrpSpPr/>
        <p:nvPr/>
      </p:nvGrpSpPr>
      <p:grpSpPr>
        <a:xfrm>
          <a:off x="0" y="0"/>
          <a:ext cx="0" cy="0"/>
          <a:chOff x="0" y="0"/>
          <a:chExt cx="0" cy="0"/>
        </a:xfrm>
      </p:grpSpPr>
      <p:pic>
        <p:nvPicPr>
          <p:cNvPr id="4191" name="Shape 4191" descr="Shape 2194"/>
          <p:cNvPicPr preferRelativeResize="0"/>
          <p:nvPr/>
        </p:nvPicPr>
        <p:blipFill rotWithShape="1">
          <a:blip r:embed="rId2">
            <a:alphaModFix/>
          </a:blip>
          <a:srcRect/>
          <a:stretch/>
        </p:blipFill>
        <p:spPr>
          <a:xfrm>
            <a:off x="-10" y="4772092"/>
            <a:ext cx="897000" cy="371400"/>
          </a:xfrm>
          <a:prstGeom prst="rect">
            <a:avLst/>
          </a:prstGeom>
          <a:noFill/>
          <a:ln>
            <a:noFill/>
          </a:ln>
        </p:spPr>
      </p:pic>
      <p:sp>
        <p:nvSpPr>
          <p:cNvPr id="4192" name="Shape 4192"/>
          <p:cNvSpPr txBox="1">
            <a:spLocks noGrp="1"/>
          </p:cNvSpPr>
          <p:nvPr>
            <p:ph type="sldNum" idx="12"/>
          </p:nvPr>
        </p:nvSpPr>
        <p:spPr>
          <a:xfrm>
            <a:off x="6216435" y="4608089"/>
            <a:ext cx="3369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24317138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662.xml><?xml version="1.0" encoding="utf-8"?>
<p:sldLayout xmlns:a="http://schemas.openxmlformats.org/drawingml/2006/main" xmlns:r="http://schemas.openxmlformats.org/officeDocument/2006/relationships" xmlns:p="http://schemas.openxmlformats.org/presentationml/2006/main">
  <p:cSld name="Dark Blank">
    <p:bg>
      <p:bgPr>
        <a:solidFill>
          <a:srgbClr val="00253E"/>
        </a:solidFill>
        <a:effectLst/>
      </p:bgPr>
    </p:bg>
    <p:spTree>
      <p:nvGrpSpPr>
        <p:cNvPr id="1" name="Shape 4193"/>
        <p:cNvGrpSpPr/>
        <p:nvPr/>
      </p:nvGrpSpPr>
      <p:grpSpPr>
        <a:xfrm>
          <a:off x="0" y="0"/>
          <a:ext cx="0" cy="0"/>
          <a:chOff x="0" y="0"/>
          <a:chExt cx="0" cy="0"/>
        </a:xfrm>
      </p:grpSpPr>
      <p:pic>
        <p:nvPicPr>
          <p:cNvPr id="4194" name="Shape 4194" descr="Shape 2197"/>
          <p:cNvPicPr preferRelativeResize="0"/>
          <p:nvPr/>
        </p:nvPicPr>
        <p:blipFill rotWithShape="1">
          <a:blip r:embed="rId2">
            <a:alphaModFix/>
          </a:blip>
          <a:srcRect l="10376" t="14302" r="10597" b="6369"/>
          <a:stretch/>
        </p:blipFill>
        <p:spPr>
          <a:xfrm>
            <a:off x="0" y="4793221"/>
            <a:ext cx="891600" cy="350400"/>
          </a:xfrm>
          <a:prstGeom prst="rect">
            <a:avLst/>
          </a:prstGeom>
          <a:noFill/>
          <a:ln>
            <a:noFill/>
          </a:ln>
        </p:spPr>
      </p:pic>
      <p:sp>
        <p:nvSpPr>
          <p:cNvPr id="4195" name="Shape 4195"/>
          <p:cNvSpPr txBox="1">
            <a:spLocks noGrp="1"/>
          </p:cNvSpPr>
          <p:nvPr>
            <p:ph type="sldNum" idx="12"/>
          </p:nvPr>
        </p:nvSpPr>
        <p:spPr>
          <a:xfrm>
            <a:off x="6216435" y="4608089"/>
            <a:ext cx="3369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19091011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663.xml><?xml version="1.0" encoding="utf-8"?>
<p:sldLayout xmlns:a="http://schemas.openxmlformats.org/drawingml/2006/main" xmlns:r="http://schemas.openxmlformats.org/officeDocument/2006/relationships" xmlns:p="http://schemas.openxmlformats.org/presentationml/2006/main">
  <p:cSld name="20_Side-by-Side">
    <p:spTree>
      <p:nvGrpSpPr>
        <p:cNvPr id="1" name="Shape 4196"/>
        <p:cNvGrpSpPr/>
        <p:nvPr/>
      </p:nvGrpSpPr>
      <p:grpSpPr>
        <a:xfrm>
          <a:off x="0" y="0"/>
          <a:ext cx="0" cy="0"/>
          <a:chOff x="0" y="0"/>
          <a:chExt cx="0" cy="0"/>
        </a:xfrm>
      </p:grpSpPr>
      <p:pic>
        <p:nvPicPr>
          <p:cNvPr id="4197" name="Shape 4197" descr="Shape 2200"/>
          <p:cNvPicPr preferRelativeResize="0"/>
          <p:nvPr/>
        </p:nvPicPr>
        <p:blipFill rotWithShape="1">
          <a:blip r:embed="rId2">
            <a:alphaModFix/>
          </a:blip>
          <a:srcRect/>
          <a:stretch/>
        </p:blipFill>
        <p:spPr>
          <a:xfrm>
            <a:off x="-10" y="4772092"/>
            <a:ext cx="897000" cy="371400"/>
          </a:xfrm>
          <a:prstGeom prst="rect">
            <a:avLst/>
          </a:prstGeom>
          <a:noFill/>
          <a:ln>
            <a:noFill/>
          </a:ln>
        </p:spPr>
      </p:pic>
      <p:cxnSp>
        <p:nvCxnSpPr>
          <p:cNvPr id="4198" name="Shape 4198"/>
          <p:cNvCxnSpPr/>
          <p:nvPr/>
        </p:nvCxnSpPr>
        <p:spPr>
          <a:xfrm rot="10800000">
            <a:off x="4574537" y="925301"/>
            <a:ext cx="0" cy="3807600"/>
          </a:xfrm>
          <a:prstGeom prst="straightConnector1">
            <a:avLst/>
          </a:prstGeom>
          <a:noFill/>
          <a:ln w="19050" cap="flat" cmpd="sng">
            <a:solidFill>
              <a:srgbClr val="D9D9D9"/>
            </a:solidFill>
            <a:prstDash val="solid"/>
            <a:round/>
            <a:headEnd type="none" w="med" len="med"/>
            <a:tailEnd type="none" w="med" len="med"/>
          </a:ln>
        </p:spPr>
      </p:cxnSp>
      <p:cxnSp>
        <p:nvCxnSpPr>
          <p:cNvPr id="4199" name="Shape 4199"/>
          <p:cNvCxnSpPr/>
          <p:nvPr/>
        </p:nvCxnSpPr>
        <p:spPr>
          <a:xfrm>
            <a:off x="4572000" y="-214527"/>
            <a:ext cx="0" cy="119700"/>
          </a:xfrm>
          <a:prstGeom prst="straightConnector1">
            <a:avLst/>
          </a:prstGeom>
          <a:noFill/>
          <a:ln w="9525" cap="flat" cmpd="sng">
            <a:solidFill>
              <a:srgbClr val="FFFFFF"/>
            </a:solidFill>
            <a:prstDash val="solid"/>
            <a:round/>
            <a:headEnd type="none" w="med" len="med"/>
            <a:tailEnd type="none" w="med" len="med"/>
          </a:ln>
        </p:spPr>
      </p:cxnSp>
      <p:sp>
        <p:nvSpPr>
          <p:cNvPr id="4200" name="Shape 4200"/>
          <p:cNvSpPr txBox="1">
            <a:spLocks noGrp="1"/>
          </p:cNvSpPr>
          <p:nvPr>
            <p:ph type="title"/>
          </p:nvPr>
        </p:nvSpPr>
        <p:spPr>
          <a:xfrm>
            <a:off x="253550" y="151271"/>
            <a:ext cx="8663100" cy="557700"/>
          </a:xfrm>
          <a:prstGeom prst="rect">
            <a:avLst/>
          </a:prstGeom>
          <a:noFill/>
          <a:ln>
            <a:noFill/>
          </a:ln>
        </p:spPr>
        <p:txBody>
          <a:bodyPr lIns="91425" tIns="91425" rIns="91425" bIns="91425" anchor="t" anchorCtr="0"/>
          <a:lstStyle>
            <a:lvl1pPr marL="0" marR="0" lvl="0" indent="0" algn="ctr" rtl="0">
              <a:lnSpc>
                <a:spcPct val="100000"/>
              </a:lnSpc>
              <a:spcBef>
                <a:spcPts val="0"/>
              </a:spcBef>
              <a:spcAft>
                <a:spcPts val="0"/>
              </a:spcAft>
              <a:buClr>
                <a:srgbClr val="00253E"/>
              </a:buClr>
              <a:buFont typeface="Proxima Nova"/>
              <a:buNone/>
              <a:defRPr sz="2500" b="1" i="0" u="none" strike="noStrike" cap="none">
                <a:solidFill>
                  <a:srgbClr val="00253E"/>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4201" name="Shape 4201"/>
          <p:cNvSpPr txBox="1">
            <a:spLocks noGrp="1"/>
          </p:cNvSpPr>
          <p:nvPr>
            <p:ph type="sldNum" idx="12"/>
          </p:nvPr>
        </p:nvSpPr>
        <p:spPr>
          <a:xfrm>
            <a:off x="6216435" y="4608089"/>
            <a:ext cx="3369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27157875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664.xml><?xml version="1.0" encoding="utf-8"?>
<p:sldLayout xmlns:a="http://schemas.openxmlformats.org/drawingml/2006/main" xmlns:r="http://schemas.openxmlformats.org/officeDocument/2006/relationships" xmlns:p="http://schemas.openxmlformats.org/presentationml/2006/main">
  <p:cSld name="Dark Side-by-Side">
    <p:bg>
      <p:bgPr>
        <a:solidFill>
          <a:srgbClr val="00253E"/>
        </a:solidFill>
        <a:effectLst/>
      </p:bgPr>
    </p:bg>
    <p:spTree>
      <p:nvGrpSpPr>
        <p:cNvPr id="1" name="Shape 4202"/>
        <p:cNvGrpSpPr/>
        <p:nvPr/>
      </p:nvGrpSpPr>
      <p:grpSpPr>
        <a:xfrm>
          <a:off x="0" y="0"/>
          <a:ext cx="0" cy="0"/>
          <a:chOff x="0" y="0"/>
          <a:chExt cx="0" cy="0"/>
        </a:xfrm>
      </p:grpSpPr>
      <p:cxnSp>
        <p:nvCxnSpPr>
          <p:cNvPr id="4203" name="Shape 4203"/>
          <p:cNvCxnSpPr/>
          <p:nvPr/>
        </p:nvCxnSpPr>
        <p:spPr>
          <a:xfrm rot="10800000">
            <a:off x="4574537" y="925301"/>
            <a:ext cx="0" cy="3807600"/>
          </a:xfrm>
          <a:prstGeom prst="straightConnector1">
            <a:avLst/>
          </a:prstGeom>
          <a:noFill/>
          <a:ln w="19050" cap="flat" cmpd="sng">
            <a:solidFill>
              <a:srgbClr val="335268"/>
            </a:solidFill>
            <a:prstDash val="solid"/>
            <a:round/>
            <a:headEnd type="none" w="med" len="med"/>
            <a:tailEnd type="none" w="med" len="med"/>
          </a:ln>
        </p:spPr>
      </p:cxnSp>
      <p:cxnSp>
        <p:nvCxnSpPr>
          <p:cNvPr id="4204" name="Shape 4204"/>
          <p:cNvCxnSpPr/>
          <p:nvPr/>
        </p:nvCxnSpPr>
        <p:spPr>
          <a:xfrm>
            <a:off x="4572000" y="-214527"/>
            <a:ext cx="0" cy="119700"/>
          </a:xfrm>
          <a:prstGeom prst="straightConnector1">
            <a:avLst/>
          </a:prstGeom>
          <a:noFill/>
          <a:ln w="9525" cap="flat" cmpd="sng">
            <a:solidFill>
              <a:srgbClr val="FFFFFF"/>
            </a:solidFill>
            <a:prstDash val="solid"/>
            <a:round/>
            <a:headEnd type="none" w="med" len="med"/>
            <a:tailEnd type="none" w="med" len="med"/>
          </a:ln>
        </p:spPr>
      </p:cxnSp>
      <p:sp>
        <p:nvSpPr>
          <p:cNvPr id="4205" name="Shape 4205"/>
          <p:cNvSpPr txBox="1">
            <a:spLocks noGrp="1"/>
          </p:cNvSpPr>
          <p:nvPr>
            <p:ph type="title"/>
          </p:nvPr>
        </p:nvSpPr>
        <p:spPr>
          <a:xfrm>
            <a:off x="253550" y="151271"/>
            <a:ext cx="8663100" cy="557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FFFFFF"/>
              </a:buClr>
              <a:buFont typeface="Proxima Nova"/>
              <a:buNone/>
              <a:defRPr sz="2500" b="1" i="0" u="none" strike="noStrike" cap="none">
                <a:solidFill>
                  <a:srgbClr val="FFFFFF"/>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pic>
        <p:nvPicPr>
          <p:cNvPr id="4206" name="Shape 4206" descr="Shape 2209"/>
          <p:cNvPicPr preferRelativeResize="0"/>
          <p:nvPr/>
        </p:nvPicPr>
        <p:blipFill rotWithShape="1">
          <a:blip r:embed="rId2">
            <a:alphaModFix/>
          </a:blip>
          <a:srcRect l="10376" t="14302" r="10597" b="6369"/>
          <a:stretch/>
        </p:blipFill>
        <p:spPr>
          <a:xfrm>
            <a:off x="0" y="4793221"/>
            <a:ext cx="891600" cy="350400"/>
          </a:xfrm>
          <a:prstGeom prst="rect">
            <a:avLst/>
          </a:prstGeom>
          <a:noFill/>
          <a:ln>
            <a:noFill/>
          </a:ln>
        </p:spPr>
      </p:pic>
      <p:sp>
        <p:nvSpPr>
          <p:cNvPr id="4207" name="Shape 4207"/>
          <p:cNvSpPr txBox="1">
            <a:spLocks noGrp="1"/>
          </p:cNvSpPr>
          <p:nvPr>
            <p:ph type="sldNum" idx="12"/>
          </p:nvPr>
        </p:nvSpPr>
        <p:spPr>
          <a:xfrm>
            <a:off x="6216435" y="4608089"/>
            <a:ext cx="3369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1442340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665.xml><?xml version="1.0" encoding="utf-8"?>
<p:sldLayout xmlns:a="http://schemas.openxmlformats.org/drawingml/2006/main" xmlns:r="http://schemas.openxmlformats.org/officeDocument/2006/relationships" xmlns:p="http://schemas.openxmlformats.org/presentationml/2006/main">
  <p:cSld name="19_Statement">
    <p:spTree>
      <p:nvGrpSpPr>
        <p:cNvPr id="1" name="Shape 4208"/>
        <p:cNvGrpSpPr/>
        <p:nvPr/>
      </p:nvGrpSpPr>
      <p:grpSpPr>
        <a:xfrm>
          <a:off x="0" y="0"/>
          <a:ext cx="0" cy="0"/>
          <a:chOff x="0" y="0"/>
          <a:chExt cx="0" cy="0"/>
        </a:xfrm>
      </p:grpSpPr>
      <p:sp>
        <p:nvSpPr>
          <p:cNvPr id="4209" name="Shape 4209"/>
          <p:cNvSpPr/>
          <p:nvPr/>
        </p:nvSpPr>
        <p:spPr>
          <a:xfrm>
            <a:off x="0" y="0"/>
            <a:ext cx="9144000" cy="5143500"/>
          </a:xfrm>
          <a:prstGeom prst="rect">
            <a:avLst/>
          </a:prstGeom>
          <a:gradFill>
            <a:gsLst>
              <a:gs pos="0">
                <a:srgbClr val="95D4D1"/>
              </a:gs>
              <a:gs pos="100000">
                <a:srgbClr val="B7E2DF"/>
              </a:gs>
            </a:gsLst>
            <a:lin ang="16200038" scaled="0"/>
          </a:gradFill>
          <a:ln>
            <a:noFill/>
          </a:ln>
          <a:effectLst>
            <a:outerShdw blurRad="38100" dist="23000" dir="5400000" rotWithShape="0">
              <a:srgbClr val="000000">
                <a:alpha val="34120"/>
              </a:srgbClr>
            </a:outerShdw>
          </a:effectLst>
        </p:spPr>
        <p:txBody>
          <a:bodyPr lIns="45700" tIns="45700" rIns="45700" bIns="45700" anchor="ctr" anchorCtr="0">
            <a:noAutofit/>
          </a:bodyPr>
          <a:lstStyle/>
          <a:p>
            <a:pPr algn="ctr">
              <a:buClr>
                <a:srgbClr val="434343"/>
              </a:buClr>
            </a:pPr>
            <a:endParaRPr>
              <a:solidFill>
                <a:srgbClr val="434343"/>
              </a:solidFill>
            </a:endParaRPr>
          </a:p>
        </p:txBody>
      </p:sp>
      <p:sp>
        <p:nvSpPr>
          <p:cNvPr id="4210" name="Shape 4210"/>
          <p:cNvSpPr txBox="1">
            <a:spLocks noGrp="1"/>
          </p:cNvSpPr>
          <p:nvPr>
            <p:ph type="title"/>
          </p:nvPr>
        </p:nvSpPr>
        <p:spPr>
          <a:xfrm>
            <a:off x="668800" y="925121"/>
            <a:ext cx="7796700" cy="3305100"/>
          </a:xfrm>
          <a:prstGeom prst="rect">
            <a:avLst/>
          </a:prstGeom>
          <a:noFill/>
          <a:ln>
            <a:noFill/>
          </a:ln>
        </p:spPr>
        <p:txBody>
          <a:bodyPr lIns="91425" tIns="91425" rIns="91425" bIns="91425" anchor="ctr" anchorCtr="0"/>
          <a:lstStyle>
            <a:lvl1pPr marL="0" marR="0" lvl="0" indent="0" algn="ctr" rtl="0">
              <a:lnSpc>
                <a:spcPct val="110000"/>
              </a:lnSpc>
              <a:spcBef>
                <a:spcPts val="0"/>
              </a:spcBef>
              <a:spcAft>
                <a:spcPts val="0"/>
              </a:spcAft>
              <a:buClr>
                <a:srgbClr val="00253E"/>
              </a:buClr>
              <a:buFont typeface="Proxima Nova"/>
              <a:buNone/>
              <a:defRPr sz="3500" b="1" i="0" u="none" strike="noStrike" cap="none">
                <a:solidFill>
                  <a:srgbClr val="00253E"/>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pic>
        <p:nvPicPr>
          <p:cNvPr id="4211" name="Shape 4211" descr="Shape 2214"/>
          <p:cNvPicPr preferRelativeResize="0"/>
          <p:nvPr/>
        </p:nvPicPr>
        <p:blipFill rotWithShape="1">
          <a:blip r:embed="rId2">
            <a:alphaModFix/>
          </a:blip>
          <a:srcRect/>
          <a:stretch/>
        </p:blipFill>
        <p:spPr>
          <a:xfrm>
            <a:off x="-10" y="4772092"/>
            <a:ext cx="897000" cy="371400"/>
          </a:xfrm>
          <a:prstGeom prst="rect">
            <a:avLst/>
          </a:prstGeom>
          <a:noFill/>
          <a:ln>
            <a:noFill/>
          </a:ln>
        </p:spPr>
      </p:pic>
      <p:sp>
        <p:nvSpPr>
          <p:cNvPr id="4212" name="Shape 4212"/>
          <p:cNvSpPr txBox="1">
            <a:spLocks noGrp="1"/>
          </p:cNvSpPr>
          <p:nvPr>
            <p:ph type="sldNum" idx="12"/>
          </p:nvPr>
        </p:nvSpPr>
        <p:spPr>
          <a:xfrm>
            <a:off x="6216435" y="4608089"/>
            <a:ext cx="3369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33545614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666.xml><?xml version="1.0" encoding="utf-8"?>
<p:sldLayout xmlns:a="http://schemas.openxmlformats.org/drawingml/2006/main" xmlns:r="http://schemas.openxmlformats.org/officeDocument/2006/relationships" xmlns:p="http://schemas.openxmlformats.org/presentationml/2006/main">
  <p:cSld name="Dark Statement">
    <p:bg>
      <p:bgPr>
        <a:solidFill>
          <a:srgbClr val="000000"/>
        </a:solidFill>
        <a:effectLst/>
      </p:bgPr>
    </p:bg>
    <p:spTree>
      <p:nvGrpSpPr>
        <p:cNvPr id="1" name="Shape 4213"/>
        <p:cNvGrpSpPr/>
        <p:nvPr/>
      </p:nvGrpSpPr>
      <p:grpSpPr>
        <a:xfrm>
          <a:off x="0" y="0"/>
          <a:ext cx="0" cy="0"/>
          <a:chOff x="0" y="0"/>
          <a:chExt cx="0" cy="0"/>
        </a:xfrm>
      </p:grpSpPr>
      <p:pic>
        <p:nvPicPr>
          <p:cNvPr id="4214" name="Shape 4214" descr="Shape 2217"/>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4215" name="Shape 4215"/>
          <p:cNvSpPr txBox="1">
            <a:spLocks noGrp="1"/>
          </p:cNvSpPr>
          <p:nvPr>
            <p:ph type="title"/>
          </p:nvPr>
        </p:nvSpPr>
        <p:spPr>
          <a:xfrm>
            <a:off x="668800" y="925121"/>
            <a:ext cx="7796700" cy="3305100"/>
          </a:xfrm>
          <a:prstGeom prst="rect">
            <a:avLst/>
          </a:prstGeom>
          <a:noFill/>
          <a:ln>
            <a:noFill/>
          </a:ln>
        </p:spPr>
        <p:txBody>
          <a:bodyPr lIns="91425" tIns="91425" rIns="91425" bIns="91425" anchor="ctr" anchorCtr="0"/>
          <a:lstStyle>
            <a:lvl1pPr marL="0" marR="0" lvl="0" indent="0" algn="ctr" rtl="0">
              <a:lnSpc>
                <a:spcPct val="110000"/>
              </a:lnSpc>
              <a:spcBef>
                <a:spcPts val="0"/>
              </a:spcBef>
              <a:spcAft>
                <a:spcPts val="0"/>
              </a:spcAft>
              <a:buClr>
                <a:srgbClr val="FFFFFF"/>
              </a:buClr>
              <a:buFont typeface="Proxima Nova"/>
              <a:buNone/>
              <a:defRPr sz="3500" b="1" i="0" u="none" strike="noStrike" cap="none">
                <a:solidFill>
                  <a:srgbClr val="FFFFFF"/>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pic>
        <p:nvPicPr>
          <p:cNvPr id="4216" name="Shape 4216" descr="Shape 2219"/>
          <p:cNvPicPr preferRelativeResize="0"/>
          <p:nvPr/>
        </p:nvPicPr>
        <p:blipFill rotWithShape="1">
          <a:blip r:embed="rId3">
            <a:alphaModFix/>
          </a:blip>
          <a:srcRect l="10376" t="14302" r="10597" b="6369"/>
          <a:stretch/>
        </p:blipFill>
        <p:spPr>
          <a:xfrm>
            <a:off x="0" y="4793221"/>
            <a:ext cx="891600" cy="350400"/>
          </a:xfrm>
          <a:prstGeom prst="rect">
            <a:avLst/>
          </a:prstGeom>
          <a:noFill/>
          <a:ln>
            <a:noFill/>
          </a:ln>
        </p:spPr>
      </p:pic>
      <p:sp>
        <p:nvSpPr>
          <p:cNvPr id="4217" name="Shape 4217"/>
          <p:cNvSpPr txBox="1">
            <a:spLocks noGrp="1"/>
          </p:cNvSpPr>
          <p:nvPr>
            <p:ph type="sldNum" idx="12"/>
          </p:nvPr>
        </p:nvSpPr>
        <p:spPr>
          <a:xfrm>
            <a:off x="6216435" y="4608089"/>
            <a:ext cx="3369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38239590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667.xml><?xml version="1.0" encoding="utf-8"?>
<p:sldLayout xmlns:a="http://schemas.openxmlformats.org/drawingml/2006/main" xmlns:r="http://schemas.openxmlformats.org/officeDocument/2006/relationships" xmlns:p="http://schemas.openxmlformats.org/presentationml/2006/main">
  <p:cSld name="1_Dark Body">
    <p:bg>
      <p:bgPr>
        <a:solidFill>
          <a:srgbClr val="00253E"/>
        </a:solidFill>
        <a:effectLst/>
      </p:bgPr>
    </p:bg>
    <p:spTree>
      <p:nvGrpSpPr>
        <p:cNvPr id="1" name="Shape 4218"/>
        <p:cNvGrpSpPr/>
        <p:nvPr/>
      </p:nvGrpSpPr>
      <p:grpSpPr>
        <a:xfrm>
          <a:off x="0" y="0"/>
          <a:ext cx="0" cy="0"/>
          <a:chOff x="0" y="0"/>
          <a:chExt cx="0" cy="0"/>
        </a:xfrm>
      </p:grpSpPr>
      <p:sp>
        <p:nvSpPr>
          <p:cNvPr id="4219" name="Shape 4219"/>
          <p:cNvSpPr txBox="1">
            <a:spLocks noGrp="1"/>
          </p:cNvSpPr>
          <p:nvPr>
            <p:ph type="title"/>
          </p:nvPr>
        </p:nvSpPr>
        <p:spPr>
          <a:xfrm>
            <a:off x="253550" y="151273"/>
            <a:ext cx="8663100" cy="557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FFFFFF"/>
              </a:buClr>
              <a:buFont typeface="Proxima Nova"/>
              <a:buNone/>
              <a:defRPr sz="2500" b="1" i="0" u="none" strike="noStrike" cap="none">
                <a:solidFill>
                  <a:srgbClr val="FFFFFF"/>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pic>
        <p:nvPicPr>
          <p:cNvPr id="4220" name="Shape 4220" descr="Shape 2227"/>
          <p:cNvPicPr preferRelativeResize="0"/>
          <p:nvPr/>
        </p:nvPicPr>
        <p:blipFill rotWithShape="1">
          <a:blip r:embed="rId2">
            <a:alphaModFix/>
          </a:blip>
          <a:srcRect l="10376" t="14301" r="10597" b="6377"/>
          <a:stretch/>
        </p:blipFill>
        <p:spPr>
          <a:xfrm>
            <a:off x="-1" y="4793223"/>
            <a:ext cx="891600" cy="350400"/>
          </a:xfrm>
          <a:prstGeom prst="rect">
            <a:avLst/>
          </a:prstGeom>
          <a:noFill/>
          <a:ln>
            <a:noFill/>
          </a:ln>
        </p:spPr>
      </p:pic>
      <p:sp>
        <p:nvSpPr>
          <p:cNvPr id="4221" name="Shape 4221"/>
          <p:cNvSpPr txBox="1">
            <a:spLocks noGrp="1"/>
          </p:cNvSpPr>
          <p:nvPr>
            <p:ph type="sldNum" idx="12"/>
          </p:nvPr>
        </p:nvSpPr>
        <p:spPr>
          <a:xfrm>
            <a:off x="4419600" y="4608064"/>
            <a:ext cx="2133600" cy="318300"/>
          </a:xfrm>
          <a:prstGeom prst="rect">
            <a:avLst/>
          </a:prstGeom>
          <a:noFill/>
          <a:ln>
            <a:noFill/>
          </a:ln>
        </p:spPr>
        <p:txBody>
          <a:bodyPr lIns="91400" tIns="91400" rIns="91400" bIns="91400"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15554120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668.xml><?xml version="1.0" encoding="utf-8"?>
<p:sldLayout xmlns:a="http://schemas.openxmlformats.org/drawingml/2006/main" xmlns:r="http://schemas.openxmlformats.org/officeDocument/2006/relationships" xmlns:p="http://schemas.openxmlformats.org/presentationml/2006/main">
  <p:cSld name="1_Title 2">
    <p:bg>
      <p:bgPr>
        <a:solidFill>
          <a:srgbClr val="1AB9A5"/>
        </a:solidFill>
        <a:effectLst/>
      </p:bgPr>
    </p:bg>
    <p:spTree>
      <p:nvGrpSpPr>
        <p:cNvPr id="1" name="Shape 4222"/>
        <p:cNvGrpSpPr/>
        <p:nvPr/>
      </p:nvGrpSpPr>
      <p:grpSpPr>
        <a:xfrm>
          <a:off x="0" y="0"/>
          <a:ext cx="0" cy="0"/>
          <a:chOff x="0" y="0"/>
          <a:chExt cx="0" cy="0"/>
        </a:xfrm>
      </p:grpSpPr>
      <p:pic>
        <p:nvPicPr>
          <p:cNvPr id="4223" name="Shape 4223" descr="Shape 2229"/>
          <p:cNvPicPr preferRelativeResize="0"/>
          <p:nvPr/>
        </p:nvPicPr>
        <p:blipFill rotWithShape="1">
          <a:blip r:embed="rId2">
            <a:alphaModFix/>
          </a:blip>
          <a:srcRect/>
          <a:stretch/>
        </p:blipFill>
        <p:spPr>
          <a:xfrm>
            <a:off x="224821" y="515477"/>
            <a:ext cx="2353800" cy="921000"/>
          </a:xfrm>
          <a:prstGeom prst="rect">
            <a:avLst/>
          </a:prstGeom>
          <a:noFill/>
          <a:ln>
            <a:noFill/>
          </a:ln>
        </p:spPr>
      </p:pic>
      <p:cxnSp>
        <p:nvCxnSpPr>
          <p:cNvPr id="4224" name="Shape 4224"/>
          <p:cNvCxnSpPr/>
          <p:nvPr/>
        </p:nvCxnSpPr>
        <p:spPr>
          <a:xfrm>
            <a:off x="762345" y="3110100"/>
            <a:ext cx="738900" cy="0"/>
          </a:xfrm>
          <a:prstGeom prst="straightConnector1">
            <a:avLst/>
          </a:prstGeom>
          <a:noFill/>
          <a:ln w="38100" cap="flat" cmpd="sng">
            <a:solidFill>
              <a:srgbClr val="00253E"/>
            </a:solidFill>
            <a:prstDash val="solid"/>
            <a:round/>
            <a:headEnd type="none" w="med" len="med"/>
            <a:tailEnd type="none" w="med" len="med"/>
          </a:ln>
        </p:spPr>
      </p:cxnSp>
      <p:sp>
        <p:nvSpPr>
          <p:cNvPr id="4225" name="Shape 4225"/>
          <p:cNvSpPr txBox="1">
            <a:spLocks noGrp="1"/>
          </p:cNvSpPr>
          <p:nvPr>
            <p:ph type="title"/>
          </p:nvPr>
        </p:nvSpPr>
        <p:spPr>
          <a:xfrm>
            <a:off x="668791" y="1737011"/>
            <a:ext cx="5854800" cy="11916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00253E"/>
              </a:buClr>
              <a:buFont typeface="Proxima Nova"/>
              <a:buNone/>
              <a:defRPr sz="3500" b="1" i="0" u="none" strike="noStrike" cap="none">
                <a:solidFill>
                  <a:srgbClr val="00253E"/>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4226" name="Shape 4226"/>
          <p:cNvSpPr txBox="1"/>
          <p:nvPr/>
        </p:nvSpPr>
        <p:spPr>
          <a:xfrm>
            <a:off x="6402857" y="4782060"/>
            <a:ext cx="2656800" cy="481800"/>
          </a:xfrm>
          <a:prstGeom prst="rect">
            <a:avLst/>
          </a:prstGeom>
          <a:noFill/>
          <a:ln>
            <a:noFill/>
          </a:ln>
        </p:spPr>
        <p:txBody>
          <a:bodyPr lIns="91400" tIns="91400" rIns="91400" bIns="91400" anchor="t" anchorCtr="0">
            <a:noAutofit/>
          </a:bodyPr>
          <a:lstStyle/>
          <a:p>
            <a:pPr algn="r">
              <a:buClr>
                <a:srgbClr val="D5EDEA"/>
              </a:buClr>
              <a:buSzPct val="25000"/>
              <a:buFont typeface="Proxima Nova"/>
              <a:buNone/>
            </a:pPr>
            <a:r>
              <a:rPr lang="en" sz="700">
                <a:solidFill>
                  <a:srgbClr val="D5EDEA"/>
                </a:solidFill>
                <a:latin typeface="Proxima Nova"/>
                <a:ea typeface="Proxima Nova"/>
                <a:cs typeface="Proxima Nova"/>
                <a:sym typeface="Proxima Nova"/>
              </a:rPr>
              <a:t>© Copyright 2017 Pivotal Software, Inc. All rights Reserved.</a:t>
            </a:r>
          </a:p>
        </p:txBody>
      </p:sp>
      <p:sp>
        <p:nvSpPr>
          <p:cNvPr id="4227" name="Shape 4227"/>
          <p:cNvSpPr txBox="1">
            <a:spLocks noGrp="1"/>
          </p:cNvSpPr>
          <p:nvPr>
            <p:ph type="sldNum" idx="12"/>
          </p:nvPr>
        </p:nvSpPr>
        <p:spPr>
          <a:xfrm>
            <a:off x="4419600" y="4608064"/>
            <a:ext cx="2133600" cy="318300"/>
          </a:xfrm>
          <a:prstGeom prst="rect">
            <a:avLst/>
          </a:prstGeom>
          <a:noFill/>
          <a:ln>
            <a:noFill/>
          </a:ln>
        </p:spPr>
        <p:txBody>
          <a:bodyPr lIns="91400" tIns="91400" rIns="91400" bIns="91400"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33175741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669.xml><?xml version="1.0" encoding="utf-8"?>
<p:sldLayout xmlns:a="http://schemas.openxmlformats.org/drawingml/2006/main" xmlns:r="http://schemas.openxmlformats.org/officeDocument/2006/relationships" xmlns:p="http://schemas.openxmlformats.org/presentationml/2006/main">
  <p:cSld name="1_Title 3">
    <p:bg>
      <p:bgPr>
        <a:solidFill>
          <a:srgbClr val="1AB9A5"/>
        </a:solidFill>
        <a:effectLst/>
      </p:bgPr>
    </p:bg>
    <p:spTree>
      <p:nvGrpSpPr>
        <p:cNvPr id="1" name="Shape 4228"/>
        <p:cNvGrpSpPr/>
        <p:nvPr/>
      </p:nvGrpSpPr>
      <p:grpSpPr>
        <a:xfrm>
          <a:off x="0" y="0"/>
          <a:ext cx="0" cy="0"/>
          <a:chOff x="0" y="0"/>
          <a:chExt cx="0" cy="0"/>
        </a:xfrm>
      </p:grpSpPr>
      <p:pic>
        <p:nvPicPr>
          <p:cNvPr id="4229" name="Shape 4229" descr="Shape 2235"/>
          <p:cNvPicPr preferRelativeResize="0"/>
          <p:nvPr/>
        </p:nvPicPr>
        <p:blipFill rotWithShape="1">
          <a:blip r:embed="rId2">
            <a:alphaModFix/>
          </a:blip>
          <a:srcRect t="1976" r="25810" b="31254"/>
          <a:stretch/>
        </p:blipFill>
        <p:spPr>
          <a:xfrm>
            <a:off x="-1" y="0"/>
            <a:ext cx="9144000" cy="5143500"/>
          </a:xfrm>
          <a:prstGeom prst="rect">
            <a:avLst/>
          </a:prstGeom>
          <a:noFill/>
          <a:ln>
            <a:noFill/>
          </a:ln>
        </p:spPr>
      </p:pic>
      <p:sp>
        <p:nvSpPr>
          <p:cNvPr id="4230" name="Shape 4230"/>
          <p:cNvSpPr/>
          <p:nvPr/>
        </p:nvSpPr>
        <p:spPr>
          <a:xfrm>
            <a:off x="0" y="-25"/>
            <a:ext cx="9144000" cy="5143500"/>
          </a:xfrm>
          <a:prstGeom prst="rect">
            <a:avLst/>
          </a:prstGeom>
          <a:gradFill>
            <a:gsLst>
              <a:gs pos="0">
                <a:srgbClr val="1AB9A5"/>
              </a:gs>
              <a:gs pos="10000">
                <a:srgbClr val="1AB9A5"/>
              </a:gs>
              <a:gs pos="100000">
                <a:srgbClr val="1AB9A5">
                  <a:alpha val="74117"/>
                </a:srgbClr>
              </a:gs>
            </a:gsLst>
            <a:lin ang="0" scaled="0"/>
          </a:gradFill>
          <a:ln>
            <a:noFill/>
          </a:ln>
        </p:spPr>
        <p:txBody>
          <a:bodyPr lIns="45700" tIns="45700" rIns="45700" bIns="45700" anchor="ctr" anchorCtr="0">
            <a:noAutofit/>
          </a:bodyPr>
          <a:lstStyle/>
          <a:p>
            <a:pPr algn="ctr">
              <a:buClr>
                <a:srgbClr val="A9DBD6"/>
              </a:buClr>
            </a:pPr>
            <a:endParaRPr sz="1800">
              <a:solidFill>
                <a:srgbClr val="A9DBD6"/>
              </a:solidFill>
            </a:endParaRPr>
          </a:p>
        </p:txBody>
      </p:sp>
      <p:pic>
        <p:nvPicPr>
          <p:cNvPr id="4231" name="Shape 4231" descr="Shape 2237"/>
          <p:cNvPicPr preferRelativeResize="0"/>
          <p:nvPr/>
        </p:nvPicPr>
        <p:blipFill rotWithShape="1">
          <a:blip r:embed="rId3">
            <a:alphaModFix/>
          </a:blip>
          <a:srcRect/>
          <a:stretch/>
        </p:blipFill>
        <p:spPr>
          <a:xfrm>
            <a:off x="224821" y="515477"/>
            <a:ext cx="2353800" cy="921000"/>
          </a:xfrm>
          <a:prstGeom prst="rect">
            <a:avLst/>
          </a:prstGeom>
          <a:noFill/>
          <a:ln>
            <a:noFill/>
          </a:ln>
        </p:spPr>
      </p:pic>
      <p:cxnSp>
        <p:nvCxnSpPr>
          <p:cNvPr id="4232" name="Shape 4232"/>
          <p:cNvCxnSpPr/>
          <p:nvPr/>
        </p:nvCxnSpPr>
        <p:spPr>
          <a:xfrm>
            <a:off x="762345" y="3110100"/>
            <a:ext cx="738900" cy="0"/>
          </a:xfrm>
          <a:prstGeom prst="straightConnector1">
            <a:avLst/>
          </a:prstGeom>
          <a:noFill/>
          <a:ln w="38100" cap="flat" cmpd="sng">
            <a:solidFill>
              <a:srgbClr val="00253E"/>
            </a:solidFill>
            <a:prstDash val="solid"/>
            <a:round/>
            <a:headEnd type="none" w="med" len="med"/>
            <a:tailEnd type="none" w="med" len="med"/>
          </a:ln>
        </p:spPr>
      </p:cxnSp>
      <p:sp>
        <p:nvSpPr>
          <p:cNvPr id="4233" name="Shape 4233"/>
          <p:cNvSpPr txBox="1">
            <a:spLocks noGrp="1"/>
          </p:cNvSpPr>
          <p:nvPr>
            <p:ph type="title"/>
          </p:nvPr>
        </p:nvSpPr>
        <p:spPr>
          <a:xfrm>
            <a:off x="668791" y="1737011"/>
            <a:ext cx="5854800" cy="11916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00253E"/>
              </a:buClr>
              <a:buFont typeface="Proxima Nova"/>
              <a:buNone/>
              <a:defRPr sz="3500" b="1" i="0" u="none" strike="noStrike" cap="none">
                <a:solidFill>
                  <a:srgbClr val="00253E"/>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4234" name="Shape 4234"/>
          <p:cNvSpPr txBox="1"/>
          <p:nvPr/>
        </p:nvSpPr>
        <p:spPr>
          <a:xfrm>
            <a:off x="6402857" y="4782060"/>
            <a:ext cx="2656800" cy="481800"/>
          </a:xfrm>
          <a:prstGeom prst="rect">
            <a:avLst/>
          </a:prstGeom>
          <a:noFill/>
          <a:ln>
            <a:noFill/>
          </a:ln>
        </p:spPr>
        <p:txBody>
          <a:bodyPr lIns="91400" tIns="91400" rIns="91400" bIns="91400" anchor="t" anchorCtr="0">
            <a:noAutofit/>
          </a:bodyPr>
          <a:lstStyle/>
          <a:p>
            <a:pPr algn="r">
              <a:buClr>
                <a:srgbClr val="D5EDEA"/>
              </a:buClr>
              <a:buSzPct val="25000"/>
              <a:buFont typeface="Proxima Nova"/>
              <a:buNone/>
            </a:pPr>
            <a:r>
              <a:rPr lang="en" sz="700">
                <a:solidFill>
                  <a:srgbClr val="D5EDEA"/>
                </a:solidFill>
                <a:latin typeface="Proxima Nova"/>
                <a:ea typeface="Proxima Nova"/>
                <a:cs typeface="Proxima Nova"/>
                <a:sym typeface="Proxima Nova"/>
              </a:rPr>
              <a:t>© Copyright 2017 Pivotal Software, Inc. All rights Reserved.</a:t>
            </a:r>
          </a:p>
        </p:txBody>
      </p:sp>
      <p:sp>
        <p:nvSpPr>
          <p:cNvPr id="4235" name="Shape 4235"/>
          <p:cNvSpPr txBox="1">
            <a:spLocks noGrp="1"/>
          </p:cNvSpPr>
          <p:nvPr>
            <p:ph type="sldNum" idx="12"/>
          </p:nvPr>
        </p:nvSpPr>
        <p:spPr>
          <a:xfrm>
            <a:off x="4419600" y="4608064"/>
            <a:ext cx="2133600" cy="318300"/>
          </a:xfrm>
          <a:prstGeom prst="rect">
            <a:avLst/>
          </a:prstGeom>
          <a:noFill/>
          <a:ln>
            <a:noFill/>
          </a:ln>
        </p:spPr>
        <p:txBody>
          <a:bodyPr lIns="91400" tIns="91400" rIns="91400" bIns="91400"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38026261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cSld name="4 – Sidebar">
    <p:spTree>
      <p:nvGrpSpPr>
        <p:cNvPr id="1" name="Shape 103"/>
        <p:cNvGrpSpPr/>
        <p:nvPr/>
      </p:nvGrpSpPr>
      <p:grpSpPr>
        <a:xfrm>
          <a:off x="0" y="0"/>
          <a:ext cx="0" cy="0"/>
          <a:chOff x="0" y="0"/>
          <a:chExt cx="0" cy="0"/>
        </a:xfrm>
      </p:grpSpPr>
      <p:cxnSp>
        <p:nvCxnSpPr>
          <p:cNvPr id="104" name="Shape 104"/>
          <p:cNvCxnSpPr/>
          <p:nvPr/>
        </p:nvCxnSpPr>
        <p:spPr>
          <a:xfrm rot="10800000">
            <a:off x="6081375" y="905700"/>
            <a:ext cx="0" cy="3764400"/>
          </a:xfrm>
          <a:prstGeom prst="straightConnector1">
            <a:avLst/>
          </a:prstGeom>
          <a:noFill/>
          <a:ln w="19050" cap="flat" cmpd="sng">
            <a:solidFill>
              <a:srgbClr val="D9D9D9"/>
            </a:solidFill>
            <a:prstDash val="solid"/>
            <a:round/>
            <a:headEnd type="none" w="med" len="med"/>
            <a:tailEnd type="none" w="med" len="med"/>
          </a:ln>
        </p:spPr>
      </p:cxnSp>
      <p:sp>
        <p:nvSpPr>
          <p:cNvPr id="105" name="Shape 105"/>
          <p:cNvSpPr txBox="1">
            <a:spLocks noGrp="1"/>
          </p:cNvSpPr>
          <p:nvPr>
            <p:ph type="title"/>
          </p:nvPr>
        </p:nvSpPr>
        <p:spPr>
          <a:xfrm>
            <a:off x="192475" y="151275"/>
            <a:ext cx="8663100" cy="393900"/>
          </a:xfrm>
          <a:prstGeom prst="rect">
            <a:avLst/>
          </a:prstGeom>
          <a:noFill/>
          <a:ln>
            <a:noFill/>
          </a:ln>
        </p:spPr>
        <p:txBody>
          <a:bodyPr wrap="square" lIns="91425" tIns="91425" rIns="91425" bIns="91425" anchor="t" anchorCtr="0"/>
          <a:lstStyle>
            <a:lvl1pPr lvl="0" rtl="0">
              <a:spcBef>
                <a:spcPts val="0"/>
              </a:spcBef>
              <a:buNone/>
              <a:defRPr sz="2500" b="1">
                <a:solidFill>
                  <a:schemeClr val="dk1"/>
                </a:solidFill>
                <a:latin typeface="Proxima Nova"/>
                <a:ea typeface="Proxima Nova"/>
                <a:cs typeface="Proxima Nova"/>
                <a:sym typeface="Proxima Nova"/>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grpSp>
        <p:nvGrpSpPr>
          <p:cNvPr id="106" name="Shape 106"/>
          <p:cNvGrpSpPr/>
          <p:nvPr/>
        </p:nvGrpSpPr>
        <p:grpSpPr>
          <a:xfrm>
            <a:off x="287525" y="4854556"/>
            <a:ext cx="634914" cy="148716"/>
            <a:chOff x="1841475" y="2392725"/>
            <a:chExt cx="3928925" cy="920275"/>
          </a:xfrm>
        </p:grpSpPr>
        <p:sp>
          <p:nvSpPr>
            <p:cNvPr id="107" name="Shape 107"/>
            <p:cNvSpPr/>
            <p:nvPr/>
          </p:nvSpPr>
          <p:spPr>
            <a:xfrm>
              <a:off x="2574175" y="2392725"/>
              <a:ext cx="139950" cy="905175"/>
            </a:xfrm>
            <a:custGeom>
              <a:avLst/>
              <a:gdLst/>
              <a:ahLst/>
              <a:cxnLst/>
              <a:rect l="0" t="0" r="0" b="0"/>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wrap="square" lIns="91425" tIns="91425" rIns="91425" bIns="91425" anchor="ctr" anchorCtr="0">
              <a:noAutofit/>
            </a:bodyPr>
            <a:lstStyle/>
            <a:p>
              <a:pPr>
                <a:buClrTx/>
                <a:buFontTx/>
                <a:buNone/>
              </a:pPr>
              <a:endParaRPr/>
            </a:p>
          </p:txBody>
        </p:sp>
        <p:sp>
          <p:nvSpPr>
            <p:cNvPr id="108" name="Shape 108"/>
            <p:cNvSpPr/>
            <p:nvPr/>
          </p:nvSpPr>
          <p:spPr>
            <a:xfrm>
              <a:off x="2816875" y="2626700"/>
              <a:ext cx="703700" cy="686300"/>
            </a:xfrm>
            <a:custGeom>
              <a:avLst/>
              <a:gdLst/>
              <a:ahLst/>
              <a:cxnLst/>
              <a:rect l="0" t="0" r="0" b="0"/>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wrap="square" lIns="91425" tIns="91425" rIns="91425" bIns="91425" anchor="ctr" anchorCtr="0">
              <a:noAutofit/>
            </a:bodyPr>
            <a:lstStyle/>
            <a:p>
              <a:pPr>
                <a:buClrTx/>
                <a:buFontTx/>
                <a:buNone/>
              </a:pPr>
              <a:endParaRPr/>
            </a:p>
          </p:txBody>
        </p:sp>
        <p:sp>
          <p:nvSpPr>
            <p:cNvPr id="109" name="Shape 109"/>
            <p:cNvSpPr/>
            <p:nvPr/>
          </p:nvSpPr>
          <p:spPr>
            <a:xfrm>
              <a:off x="3557125" y="2626700"/>
              <a:ext cx="614900" cy="685700"/>
            </a:xfrm>
            <a:custGeom>
              <a:avLst/>
              <a:gdLst/>
              <a:ahLst/>
              <a:cxnLst/>
              <a:rect l="0" t="0" r="0" b="0"/>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wrap="square" lIns="91425" tIns="91425" rIns="91425" bIns="91425" anchor="ctr" anchorCtr="0">
              <a:noAutofit/>
            </a:bodyPr>
            <a:lstStyle/>
            <a:p>
              <a:pPr>
                <a:buClrTx/>
                <a:buFontTx/>
                <a:buNone/>
              </a:pPr>
              <a:endParaRPr/>
            </a:p>
          </p:txBody>
        </p:sp>
        <p:sp>
          <p:nvSpPr>
            <p:cNvPr id="110" name="Shape 110"/>
            <p:cNvSpPr/>
            <p:nvPr/>
          </p:nvSpPr>
          <p:spPr>
            <a:xfrm>
              <a:off x="4732275" y="2617400"/>
              <a:ext cx="582350" cy="679925"/>
            </a:xfrm>
            <a:custGeom>
              <a:avLst/>
              <a:gdLst/>
              <a:ahLst/>
              <a:cxnLst/>
              <a:rect l="0" t="0" r="0" b="0"/>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wrap="square" lIns="91425" tIns="91425" rIns="91425" bIns="91425" anchor="ctr" anchorCtr="0">
              <a:noAutofit/>
            </a:bodyPr>
            <a:lstStyle/>
            <a:p>
              <a:pPr>
                <a:buClrTx/>
                <a:buFontTx/>
                <a:buNone/>
              </a:pPr>
              <a:endParaRPr/>
            </a:p>
          </p:txBody>
        </p:sp>
        <p:sp>
          <p:nvSpPr>
            <p:cNvPr id="111" name="Shape 111"/>
            <p:cNvSpPr/>
            <p:nvPr/>
          </p:nvSpPr>
          <p:spPr>
            <a:xfrm>
              <a:off x="5448725" y="2392725"/>
              <a:ext cx="139950" cy="905175"/>
            </a:xfrm>
            <a:custGeom>
              <a:avLst/>
              <a:gdLst/>
              <a:ahLst/>
              <a:cxnLst/>
              <a:rect l="0" t="0" r="0" b="0"/>
              <a:pathLst>
                <a:path w="5598" h="36207" extrusionOk="0">
                  <a:moveTo>
                    <a:pt x="1" y="0"/>
                  </a:moveTo>
                  <a:lnTo>
                    <a:pt x="1" y="36206"/>
                  </a:lnTo>
                  <a:lnTo>
                    <a:pt x="5598" y="36206"/>
                  </a:lnTo>
                  <a:lnTo>
                    <a:pt x="5598" y="0"/>
                  </a:lnTo>
                  <a:close/>
                </a:path>
              </a:pathLst>
            </a:custGeom>
            <a:solidFill>
              <a:srgbClr val="008774"/>
            </a:solidFill>
            <a:ln>
              <a:noFill/>
            </a:ln>
          </p:spPr>
          <p:txBody>
            <a:bodyPr wrap="square" lIns="91425" tIns="91425" rIns="91425" bIns="91425" anchor="ctr" anchorCtr="0">
              <a:noAutofit/>
            </a:bodyPr>
            <a:lstStyle/>
            <a:p>
              <a:pPr>
                <a:buClrTx/>
                <a:buFontTx/>
                <a:buNone/>
              </a:pPr>
              <a:endParaRPr/>
            </a:p>
          </p:txBody>
        </p:sp>
        <p:sp>
          <p:nvSpPr>
            <p:cNvPr id="112" name="Shape 112"/>
            <p:cNvSpPr/>
            <p:nvPr/>
          </p:nvSpPr>
          <p:spPr>
            <a:xfrm>
              <a:off x="1841475" y="2392725"/>
              <a:ext cx="617775" cy="904600"/>
            </a:xfrm>
            <a:custGeom>
              <a:avLst/>
              <a:gdLst/>
              <a:ahLst/>
              <a:cxnLst/>
              <a:rect l="0" t="0" r="0" b="0"/>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wrap="square" lIns="91425" tIns="91425" rIns="91425" bIns="91425" anchor="ctr" anchorCtr="0">
              <a:noAutofit/>
            </a:bodyPr>
            <a:lstStyle/>
            <a:p>
              <a:pPr>
                <a:buClrTx/>
                <a:buFontTx/>
                <a:buNone/>
              </a:pPr>
              <a:endParaRPr/>
            </a:p>
          </p:txBody>
        </p:sp>
        <p:sp>
          <p:nvSpPr>
            <p:cNvPr id="113" name="Shape 113"/>
            <p:cNvSpPr/>
            <p:nvPr/>
          </p:nvSpPr>
          <p:spPr>
            <a:xfrm>
              <a:off x="4278825" y="2482125"/>
              <a:ext cx="369275" cy="814025"/>
            </a:xfrm>
            <a:custGeom>
              <a:avLst/>
              <a:gdLst/>
              <a:ahLst/>
              <a:cxnLst/>
              <a:rect l="0" t="0" r="0" b="0"/>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wrap="square" lIns="91425" tIns="91425" rIns="91425" bIns="91425" anchor="ctr" anchorCtr="0">
              <a:noAutofit/>
            </a:bodyPr>
            <a:lstStyle/>
            <a:p>
              <a:pPr>
                <a:buClrTx/>
                <a:buFontTx/>
                <a:buNone/>
              </a:pPr>
              <a:endParaRPr/>
            </a:p>
          </p:txBody>
        </p:sp>
        <p:sp>
          <p:nvSpPr>
            <p:cNvPr id="114" name="Shape 114"/>
            <p:cNvSpPr/>
            <p:nvPr/>
          </p:nvSpPr>
          <p:spPr>
            <a:xfrm>
              <a:off x="5652525" y="3180600"/>
              <a:ext cx="117875" cy="117300"/>
            </a:xfrm>
            <a:custGeom>
              <a:avLst/>
              <a:gdLst/>
              <a:ahLst/>
              <a:cxnLst/>
              <a:rect l="0" t="0" r="0" b="0"/>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wrap="square" lIns="91425" tIns="91425" rIns="91425" bIns="91425" anchor="ctr" anchorCtr="0">
              <a:noAutofit/>
            </a:bodyPr>
            <a:lstStyle/>
            <a:p>
              <a:pPr>
                <a:buClrTx/>
                <a:buFontTx/>
                <a:buNone/>
              </a:pPr>
              <a:endParaRPr/>
            </a:p>
          </p:txBody>
        </p:sp>
      </p:grpSp>
      <p:cxnSp>
        <p:nvCxnSpPr>
          <p:cNvPr id="115" name="Shape 115"/>
          <p:cNvCxnSpPr/>
          <p:nvPr/>
        </p:nvCxnSpPr>
        <p:spPr>
          <a:xfrm>
            <a:off x="6078286" y="-214525"/>
            <a:ext cx="0" cy="119700"/>
          </a:xfrm>
          <a:prstGeom prst="straightConnector1">
            <a:avLst/>
          </a:prstGeom>
          <a:noFill/>
          <a:ln w="9525" cap="flat" cmpd="sng">
            <a:solidFill>
              <a:srgbClr val="D9D9D9"/>
            </a:solidFill>
            <a:prstDash val="solid"/>
            <a:round/>
            <a:headEnd type="none" w="lg" len="lg"/>
            <a:tailEnd type="none" w="lg" len="lg"/>
          </a:ln>
        </p:spPr>
      </p:cxnSp>
      <p:sp>
        <p:nvSpPr>
          <p:cNvPr id="116" name="Shape 116"/>
          <p:cNvSpPr txBox="1">
            <a:spLocks noGrp="1"/>
          </p:cNvSpPr>
          <p:nvPr>
            <p:ph type="body" idx="1"/>
          </p:nvPr>
        </p:nvSpPr>
        <p:spPr>
          <a:xfrm>
            <a:off x="192475" y="900400"/>
            <a:ext cx="5618700" cy="3769500"/>
          </a:xfrm>
          <a:prstGeom prst="rect">
            <a:avLst/>
          </a:prstGeom>
          <a:noFill/>
          <a:ln>
            <a:noFill/>
          </a:ln>
        </p:spPr>
        <p:txBody>
          <a:bodyPr wrap="square" lIns="91425" tIns="91425" rIns="91425" bIns="91425" anchor="t" anchorCtr="0"/>
          <a:lstStyle>
            <a:lvl1pPr lvl="0" rtl="0">
              <a:lnSpc>
                <a:spcPct val="110000"/>
              </a:lnSpc>
              <a:spcBef>
                <a:spcPts val="0"/>
              </a:spcBef>
              <a:spcAft>
                <a:spcPts val="1000"/>
              </a:spcAft>
              <a:buClr>
                <a:schemeClr val="dk1"/>
              </a:buClr>
              <a:buFont typeface="Proxima Nova"/>
              <a:buChar char="●"/>
              <a:defRPr>
                <a:solidFill>
                  <a:schemeClr val="dk1"/>
                </a:solidFill>
                <a:latin typeface="Proxima Nova"/>
                <a:ea typeface="Proxima Nova"/>
                <a:cs typeface="Proxima Nova"/>
                <a:sym typeface="Proxima Nova"/>
              </a:defRPr>
            </a:lvl1pPr>
            <a:lvl2pPr lvl="1" rtl="0">
              <a:lnSpc>
                <a:spcPct val="110000"/>
              </a:lnSpc>
              <a:spcBef>
                <a:spcPts val="0"/>
              </a:spcBef>
              <a:spcAft>
                <a:spcPts val="1000"/>
              </a:spcAft>
              <a:buClr>
                <a:schemeClr val="dk1"/>
              </a:buClr>
              <a:buFont typeface="Proxima Nova"/>
              <a:buChar char="○"/>
              <a:defRPr>
                <a:solidFill>
                  <a:schemeClr val="dk1"/>
                </a:solidFill>
                <a:latin typeface="Proxima Nova"/>
                <a:ea typeface="Proxima Nova"/>
                <a:cs typeface="Proxima Nova"/>
                <a:sym typeface="Proxima Nova"/>
              </a:defRPr>
            </a:lvl2pPr>
            <a:lvl3pPr lvl="2" rtl="0">
              <a:lnSpc>
                <a:spcPct val="110000"/>
              </a:lnSpc>
              <a:spcBef>
                <a:spcPts val="0"/>
              </a:spcBef>
              <a:spcAft>
                <a:spcPts val="1000"/>
              </a:spcAft>
              <a:buClr>
                <a:schemeClr val="dk1"/>
              </a:buClr>
              <a:buFont typeface="Proxima Nova"/>
              <a:buChar char="■"/>
              <a:defRPr>
                <a:solidFill>
                  <a:schemeClr val="dk1"/>
                </a:solidFill>
                <a:latin typeface="Proxima Nova"/>
                <a:ea typeface="Proxima Nova"/>
                <a:cs typeface="Proxima Nova"/>
                <a:sym typeface="Proxima Nova"/>
              </a:defRPr>
            </a:lvl3pPr>
            <a:lvl4pPr lvl="3" rtl="0">
              <a:lnSpc>
                <a:spcPct val="110000"/>
              </a:lnSpc>
              <a:spcBef>
                <a:spcPts val="0"/>
              </a:spcBef>
              <a:spcAft>
                <a:spcPts val="1000"/>
              </a:spcAft>
              <a:buClr>
                <a:schemeClr val="dk1"/>
              </a:buClr>
              <a:buFont typeface="Proxima Nova"/>
              <a:buChar char="●"/>
              <a:defRPr>
                <a:solidFill>
                  <a:schemeClr val="dk1"/>
                </a:solidFill>
                <a:latin typeface="Proxima Nova"/>
                <a:ea typeface="Proxima Nova"/>
                <a:cs typeface="Proxima Nova"/>
                <a:sym typeface="Proxima Nova"/>
              </a:defRPr>
            </a:lvl4pPr>
            <a:lvl5pPr lvl="4" rtl="0">
              <a:lnSpc>
                <a:spcPct val="110000"/>
              </a:lnSpc>
              <a:spcBef>
                <a:spcPts val="0"/>
              </a:spcBef>
              <a:spcAft>
                <a:spcPts val="1000"/>
              </a:spcAft>
              <a:buClr>
                <a:schemeClr val="dk1"/>
              </a:buClr>
              <a:buFont typeface="Proxima Nova"/>
              <a:buChar char="○"/>
              <a:defRPr>
                <a:solidFill>
                  <a:schemeClr val="dk1"/>
                </a:solidFill>
                <a:latin typeface="Proxima Nova"/>
                <a:ea typeface="Proxima Nova"/>
                <a:cs typeface="Proxima Nova"/>
                <a:sym typeface="Proxima Nova"/>
              </a:defRPr>
            </a:lvl5pPr>
            <a:lvl6pPr lvl="5" rtl="0">
              <a:lnSpc>
                <a:spcPct val="110000"/>
              </a:lnSpc>
              <a:spcBef>
                <a:spcPts val="0"/>
              </a:spcBef>
              <a:spcAft>
                <a:spcPts val="1000"/>
              </a:spcAft>
              <a:buClr>
                <a:schemeClr val="dk1"/>
              </a:buClr>
              <a:buFont typeface="Proxima Nova"/>
              <a:buChar char="■"/>
              <a:defRPr>
                <a:solidFill>
                  <a:schemeClr val="dk1"/>
                </a:solidFill>
                <a:latin typeface="Proxima Nova"/>
                <a:ea typeface="Proxima Nova"/>
                <a:cs typeface="Proxima Nova"/>
                <a:sym typeface="Proxima Nova"/>
              </a:defRPr>
            </a:lvl6pPr>
            <a:lvl7pPr lvl="6" rtl="0">
              <a:lnSpc>
                <a:spcPct val="110000"/>
              </a:lnSpc>
              <a:spcBef>
                <a:spcPts val="0"/>
              </a:spcBef>
              <a:spcAft>
                <a:spcPts val="1000"/>
              </a:spcAft>
              <a:buClr>
                <a:schemeClr val="dk1"/>
              </a:buClr>
              <a:buFont typeface="Proxima Nova"/>
              <a:buChar char="●"/>
              <a:defRPr>
                <a:solidFill>
                  <a:schemeClr val="dk1"/>
                </a:solidFill>
                <a:latin typeface="Proxima Nova"/>
                <a:ea typeface="Proxima Nova"/>
                <a:cs typeface="Proxima Nova"/>
                <a:sym typeface="Proxima Nova"/>
              </a:defRPr>
            </a:lvl7pPr>
            <a:lvl8pPr lvl="7" rtl="0">
              <a:lnSpc>
                <a:spcPct val="110000"/>
              </a:lnSpc>
              <a:spcBef>
                <a:spcPts val="0"/>
              </a:spcBef>
              <a:spcAft>
                <a:spcPts val="1000"/>
              </a:spcAft>
              <a:buClr>
                <a:schemeClr val="dk1"/>
              </a:buClr>
              <a:buFont typeface="Proxima Nova"/>
              <a:buChar char="○"/>
              <a:defRPr>
                <a:solidFill>
                  <a:schemeClr val="dk1"/>
                </a:solidFill>
                <a:latin typeface="Proxima Nova"/>
                <a:ea typeface="Proxima Nova"/>
                <a:cs typeface="Proxima Nova"/>
                <a:sym typeface="Proxima Nova"/>
              </a:defRPr>
            </a:lvl8pPr>
            <a:lvl9pPr lvl="8" rtl="0">
              <a:lnSpc>
                <a:spcPct val="110000"/>
              </a:lnSpc>
              <a:spcBef>
                <a:spcPts val="0"/>
              </a:spcBef>
              <a:spcAft>
                <a:spcPts val="1000"/>
              </a:spcAft>
              <a:buClr>
                <a:schemeClr val="dk1"/>
              </a:buClr>
              <a:buFont typeface="Proxima Nova"/>
              <a:buChar char="■"/>
              <a:defRPr>
                <a:solidFill>
                  <a:schemeClr val="dk1"/>
                </a:solidFill>
                <a:latin typeface="Proxima Nova"/>
                <a:ea typeface="Proxima Nova"/>
                <a:cs typeface="Proxima Nova"/>
                <a:sym typeface="Proxima Nova"/>
              </a:defRPr>
            </a:lvl9pPr>
          </a:lstStyle>
          <a:p>
            <a:endParaRPr/>
          </a:p>
        </p:txBody>
      </p:sp>
      <p:sp>
        <p:nvSpPr>
          <p:cNvPr id="117" name="Shape 117"/>
          <p:cNvSpPr txBox="1">
            <a:spLocks noGrp="1"/>
          </p:cNvSpPr>
          <p:nvPr>
            <p:ph type="body" idx="2"/>
          </p:nvPr>
        </p:nvSpPr>
        <p:spPr>
          <a:xfrm>
            <a:off x="6222125" y="900400"/>
            <a:ext cx="2729400" cy="3769500"/>
          </a:xfrm>
          <a:prstGeom prst="rect">
            <a:avLst/>
          </a:prstGeom>
          <a:noFill/>
          <a:ln>
            <a:noFill/>
          </a:ln>
        </p:spPr>
        <p:txBody>
          <a:bodyPr wrap="square" lIns="91425" tIns="91425" rIns="91425" bIns="91425" anchor="t" anchorCtr="0"/>
          <a:lstStyle>
            <a:lvl1pPr lvl="0" rtl="0">
              <a:lnSpc>
                <a:spcPct val="110000"/>
              </a:lnSpc>
              <a:spcBef>
                <a:spcPts val="0"/>
              </a:spcBef>
              <a:spcAft>
                <a:spcPts val="2000"/>
              </a:spcAft>
              <a:buClr>
                <a:schemeClr val="lt2"/>
              </a:buClr>
              <a:buSzPct val="100000"/>
              <a:buFont typeface="Proxima Nova"/>
              <a:buChar char="●"/>
              <a:defRPr sz="1300" b="1">
                <a:solidFill>
                  <a:schemeClr val="lt2"/>
                </a:solidFill>
                <a:latin typeface="Proxima Nova"/>
                <a:ea typeface="Proxima Nova"/>
                <a:cs typeface="Proxima Nova"/>
                <a:sym typeface="Proxima Nova"/>
              </a:defRPr>
            </a:lvl1pPr>
            <a:lvl2pPr lvl="1" rtl="0">
              <a:lnSpc>
                <a:spcPct val="110000"/>
              </a:lnSpc>
              <a:spcBef>
                <a:spcPts val="0"/>
              </a:spcBef>
              <a:spcAft>
                <a:spcPts val="2000"/>
              </a:spcAft>
              <a:buClr>
                <a:schemeClr val="lt2"/>
              </a:buClr>
              <a:buSzPct val="100000"/>
              <a:buFont typeface="Proxima Nova"/>
              <a:buChar char="○"/>
              <a:defRPr sz="1300" b="1">
                <a:solidFill>
                  <a:schemeClr val="lt2"/>
                </a:solidFill>
                <a:latin typeface="Proxima Nova"/>
                <a:ea typeface="Proxima Nova"/>
                <a:cs typeface="Proxima Nova"/>
                <a:sym typeface="Proxima Nova"/>
              </a:defRPr>
            </a:lvl2pPr>
            <a:lvl3pPr lvl="2" rtl="0">
              <a:lnSpc>
                <a:spcPct val="110000"/>
              </a:lnSpc>
              <a:spcBef>
                <a:spcPts val="0"/>
              </a:spcBef>
              <a:spcAft>
                <a:spcPts val="2000"/>
              </a:spcAft>
              <a:buClr>
                <a:schemeClr val="lt2"/>
              </a:buClr>
              <a:buSzPct val="100000"/>
              <a:buFont typeface="Proxima Nova"/>
              <a:buChar char="■"/>
              <a:defRPr sz="1300" b="1">
                <a:solidFill>
                  <a:schemeClr val="lt2"/>
                </a:solidFill>
                <a:latin typeface="Proxima Nova"/>
                <a:ea typeface="Proxima Nova"/>
                <a:cs typeface="Proxima Nova"/>
                <a:sym typeface="Proxima Nova"/>
              </a:defRPr>
            </a:lvl3pPr>
            <a:lvl4pPr lvl="3" rtl="0">
              <a:lnSpc>
                <a:spcPct val="110000"/>
              </a:lnSpc>
              <a:spcBef>
                <a:spcPts val="0"/>
              </a:spcBef>
              <a:spcAft>
                <a:spcPts val="2000"/>
              </a:spcAft>
              <a:buClr>
                <a:schemeClr val="lt2"/>
              </a:buClr>
              <a:buSzPct val="100000"/>
              <a:buFont typeface="Proxima Nova"/>
              <a:buChar char="●"/>
              <a:defRPr sz="1300" b="1">
                <a:solidFill>
                  <a:schemeClr val="lt2"/>
                </a:solidFill>
                <a:latin typeface="Proxima Nova"/>
                <a:ea typeface="Proxima Nova"/>
                <a:cs typeface="Proxima Nova"/>
                <a:sym typeface="Proxima Nova"/>
              </a:defRPr>
            </a:lvl4pPr>
            <a:lvl5pPr lvl="4" rtl="0">
              <a:lnSpc>
                <a:spcPct val="110000"/>
              </a:lnSpc>
              <a:spcBef>
                <a:spcPts val="0"/>
              </a:spcBef>
              <a:spcAft>
                <a:spcPts val="2000"/>
              </a:spcAft>
              <a:buClr>
                <a:schemeClr val="lt2"/>
              </a:buClr>
              <a:buSzPct val="100000"/>
              <a:buFont typeface="Proxima Nova"/>
              <a:buChar char="○"/>
              <a:defRPr sz="1300" b="1">
                <a:solidFill>
                  <a:schemeClr val="lt2"/>
                </a:solidFill>
                <a:latin typeface="Proxima Nova"/>
                <a:ea typeface="Proxima Nova"/>
                <a:cs typeface="Proxima Nova"/>
                <a:sym typeface="Proxima Nova"/>
              </a:defRPr>
            </a:lvl5pPr>
            <a:lvl6pPr lvl="5" rtl="0">
              <a:lnSpc>
                <a:spcPct val="110000"/>
              </a:lnSpc>
              <a:spcBef>
                <a:spcPts val="0"/>
              </a:spcBef>
              <a:spcAft>
                <a:spcPts val="2000"/>
              </a:spcAft>
              <a:buClr>
                <a:schemeClr val="lt2"/>
              </a:buClr>
              <a:buSzPct val="100000"/>
              <a:buFont typeface="Proxima Nova"/>
              <a:buChar char="■"/>
              <a:defRPr sz="1300" b="1">
                <a:solidFill>
                  <a:schemeClr val="lt2"/>
                </a:solidFill>
                <a:latin typeface="Proxima Nova"/>
                <a:ea typeface="Proxima Nova"/>
                <a:cs typeface="Proxima Nova"/>
                <a:sym typeface="Proxima Nova"/>
              </a:defRPr>
            </a:lvl6pPr>
            <a:lvl7pPr lvl="6" rtl="0">
              <a:lnSpc>
                <a:spcPct val="110000"/>
              </a:lnSpc>
              <a:spcBef>
                <a:spcPts val="0"/>
              </a:spcBef>
              <a:spcAft>
                <a:spcPts val="2000"/>
              </a:spcAft>
              <a:buClr>
                <a:schemeClr val="lt2"/>
              </a:buClr>
              <a:buSzPct val="100000"/>
              <a:buFont typeface="Proxima Nova"/>
              <a:buChar char="●"/>
              <a:defRPr sz="1300" b="1">
                <a:solidFill>
                  <a:schemeClr val="lt2"/>
                </a:solidFill>
                <a:latin typeface="Proxima Nova"/>
                <a:ea typeface="Proxima Nova"/>
                <a:cs typeface="Proxima Nova"/>
                <a:sym typeface="Proxima Nova"/>
              </a:defRPr>
            </a:lvl7pPr>
            <a:lvl8pPr lvl="7" rtl="0">
              <a:lnSpc>
                <a:spcPct val="110000"/>
              </a:lnSpc>
              <a:spcBef>
                <a:spcPts val="0"/>
              </a:spcBef>
              <a:spcAft>
                <a:spcPts val="2000"/>
              </a:spcAft>
              <a:buClr>
                <a:schemeClr val="lt2"/>
              </a:buClr>
              <a:buSzPct val="100000"/>
              <a:buFont typeface="Proxima Nova"/>
              <a:buChar char="○"/>
              <a:defRPr sz="1300" b="1">
                <a:solidFill>
                  <a:schemeClr val="lt2"/>
                </a:solidFill>
                <a:latin typeface="Proxima Nova"/>
                <a:ea typeface="Proxima Nova"/>
                <a:cs typeface="Proxima Nova"/>
                <a:sym typeface="Proxima Nova"/>
              </a:defRPr>
            </a:lvl8pPr>
            <a:lvl9pPr lvl="8" rtl="0">
              <a:lnSpc>
                <a:spcPct val="110000"/>
              </a:lnSpc>
              <a:spcBef>
                <a:spcPts val="0"/>
              </a:spcBef>
              <a:spcAft>
                <a:spcPts val="2000"/>
              </a:spcAft>
              <a:buClr>
                <a:schemeClr val="lt2"/>
              </a:buClr>
              <a:buSzPct val="100000"/>
              <a:buFont typeface="Proxima Nova"/>
              <a:buChar char="■"/>
              <a:defRPr sz="1300" b="1">
                <a:solidFill>
                  <a:schemeClr val="lt2"/>
                </a:solidFill>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10316578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670.xml><?xml version="1.0" encoding="utf-8"?>
<p:sldLayout xmlns:a="http://schemas.openxmlformats.org/drawingml/2006/main" xmlns:r="http://schemas.openxmlformats.org/officeDocument/2006/relationships" xmlns:p="http://schemas.openxmlformats.org/presentationml/2006/main">
  <p:cSld name="20_Divider">
    <p:bg>
      <p:bgPr>
        <a:solidFill>
          <a:srgbClr val="1AB9A5"/>
        </a:solidFill>
        <a:effectLst/>
      </p:bgPr>
    </p:bg>
    <p:spTree>
      <p:nvGrpSpPr>
        <p:cNvPr id="1" name="Shape 4236"/>
        <p:cNvGrpSpPr/>
        <p:nvPr/>
      </p:nvGrpSpPr>
      <p:grpSpPr>
        <a:xfrm>
          <a:off x="0" y="0"/>
          <a:ext cx="0" cy="0"/>
          <a:chOff x="0" y="0"/>
          <a:chExt cx="0" cy="0"/>
        </a:xfrm>
      </p:grpSpPr>
      <p:sp>
        <p:nvSpPr>
          <p:cNvPr id="4237" name="Shape 4237"/>
          <p:cNvSpPr txBox="1">
            <a:spLocks noGrp="1"/>
          </p:cNvSpPr>
          <p:nvPr>
            <p:ph type="title"/>
          </p:nvPr>
        </p:nvSpPr>
        <p:spPr>
          <a:xfrm>
            <a:off x="856750" y="1803874"/>
            <a:ext cx="7430400" cy="3774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rgbClr val="FFFFFF"/>
              </a:buClr>
              <a:buFont typeface="Proxima Nova"/>
              <a:buNone/>
              <a:defRPr sz="1500" b="0" i="0" u="none" strike="noStrike" cap="none">
                <a:solidFill>
                  <a:srgbClr val="FFFFFF"/>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cxnSp>
        <p:nvCxnSpPr>
          <p:cNvPr id="4238" name="Shape 4238"/>
          <p:cNvCxnSpPr/>
          <p:nvPr/>
        </p:nvCxnSpPr>
        <p:spPr>
          <a:xfrm>
            <a:off x="4202555" y="2323835"/>
            <a:ext cx="738900" cy="0"/>
          </a:xfrm>
          <a:prstGeom prst="straightConnector1">
            <a:avLst/>
          </a:prstGeom>
          <a:noFill/>
          <a:ln w="38100" cap="flat" cmpd="sng">
            <a:solidFill>
              <a:srgbClr val="FFFFFF"/>
            </a:solidFill>
            <a:prstDash val="solid"/>
            <a:round/>
            <a:headEnd type="none" w="med" len="med"/>
            <a:tailEnd type="none" w="med" len="med"/>
          </a:ln>
        </p:spPr>
      </p:cxnSp>
      <p:pic>
        <p:nvPicPr>
          <p:cNvPr id="4239" name="Shape 4239" descr="Shape 2261"/>
          <p:cNvPicPr preferRelativeResize="0"/>
          <p:nvPr/>
        </p:nvPicPr>
        <p:blipFill rotWithShape="1">
          <a:blip r:embed="rId2">
            <a:alphaModFix/>
          </a:blip>
          <a:srcRect l="10376" t="14301" r="10597" b="6377"/>
          <a:stretch/>
        </p:blipFill>
        <p:spPr>
          <a:xfrm>
            <a:off x="-1" y="4793223"/>
            <a:ext cx="891600" cy="350400"/>
          </a:xfrm>
          <a:prstGeom prst="rect">
            <a:avLst/>
          </a:prstGeom>
          <a:noFill/>
          <a:ln>
            <a:noFill/>
          </a:ln>
        </p:spPr>
      </p:pic>
      <p:sp>
        <p:nvSpPr>
          <p:cNvPr id="4240" name="Shape 4240"/>
          <p:cNvSpPr txBox="1">
            <a:spLocks noGrp="1"/>
          </p:cNvSpPr>
          <p:nvPr>
            <p:ph type="sldNum" idx="12"/>
          </p:nvPr>
        </p:nvSpPr>
        <p:spPr>
          <a:xfrm>
            <a:off x="4419600" y="4608064"/>
            <a:ext cx="2133600" cy="318300"/>
          </a:xfrm>
          <a:prstGeom prst="rect">
            <a:avLst/>
          </a:prstGeom>
          <a:noFill/>
          <a:ln>
            <a:noFill/>
          </a:ln>
        </p:spPr>
        <p:txBody>
          <a:bodyPr lIns="91400" tIns="91400" rIns="91400" bIns="91400"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27683721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671.xml><?xml version="1.0" encoding="utf-8"?>
<p:sldLayout xmlns:a="http://schemas.openxmlformats.org/drawingml/2006/main" xmlns:r="http://schemas.openxmlformats.org/officeDocument/2006/relationships" xmlns:p="http://schemas.openxmlformats.org/presentationml/2006/main">
  <p:cSld name="1_Dark Divider">
    <p:bg>
      <p:bgPr>
        <a:solidFill>
          <a:srgbClr val="00253E"/>
        </a:solidFill>
        <a:effectLst/>
      </p:bgPr>
    </p:bg>
    <p:spTree>
      <p:nvGrpSpPr>
        <p:cNvPr id="1" name="Shape 4241"/>
        <p:cNvGrpSpPr/>
        <p:nvPr/>
      </p:nvGrpSpPr>
      <p:grpSpPr>
        <a:xfrm>
          <a:off x="0" y="0"/>
          <a:ext cx="0" cy="0"/>
          <a:chOff x="0" y="0"/>
          <a:chExt cx="0" cy="0"/>
        </a:xfrm>
      </p:grpSpPr>
      <p:sp>
        <p:nvSpPr>
          <p:cNvPr id="4242" name="Shape 4242"/>
          <p:cNvSpPr txBox="1">
            <a:spLocks noGrp="1"/>
          </p:cNvSpPr>
          <p:nvPr>
            <p:ph type="title"/>
          </p:nvPr>
        </p:nvSpPr>
        <p:spPr>
          <a:xfrm>
            <a:off x="856750" y="1803874"/>
            <a:ext cx="7430400" cy="3774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rgbClr val="FFFFFF"/>
              </a:buClr>
              <a:buFont typeface="Proxima Nova"/>
              <a:buNone/>
              <a:defRPr sz="1500" b="0" i="0" u="none" strike="noStrike" cap="none">
                <a:solidFill>
                  <a:srgbClr val="FFFFFF"/>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cxnSp>
        <p:nvCxnSpPr>
          <p:cNvPr id="4243" name="Shape 4243"/>
          <p:cNvCxnSpPr/>
          <p:nvPr/>
        </p:nvCxnSpPr>
        <p:spPr>
          <a:xfrm>
            <a:off x="4202555" y="2323835"/>
            <a:ext cx="738900" cy="0"/>
          </a:xfrm>
          <a:prstGeom prst="straightConnector1">
            <a:avLst/>
          </a:prstGeom>
          <a:noFill/>
          <a:ln w="38100" cap="flat" cmpd="sng">
            <a:solidFill>
              <a:srgbClr val="FFFFFF"/>
            </a:solidFill>
            <a:prstDash val="solid"/>
            <a:round/>
            <a:headEnd type="none" w="med" len="med"/>
            <a:tailEnd type="none" w="med" len="med"/>
          </a:ln>
        </p:spPr>
      </p:cxnSp>
      <p:pic>
        <p:nvPicPr>
          <p:cNvPr id="4244" name="Shape 4244" descr="Shape 2266"/>
          <p:cNvPicPr preferRelativeResize="0"/>
          <p:nvPr/>
        </p:nvPicPr>
        <p:blipFill rotWithShape="1">
          <a:blip r:embed="rId2">
            <a:alphaModFix/>
          </a:blip>
          <a:srcRect l="10376" t="14301" r="10597" b="6377"/>
          <a:stretch/>
        </p:blipFill>
        <p:spPr>
          <a:xfrm>
            <a:off x="-1" y="4793223"/>
            <a:ext cx="891600" cy="350400"/>
          </a:xfrm>
          <a:prstGeom prst="rect">
            <a:avLst/>
          </a:prstGeom>
          <a:noFill/>
          <a:ln>
            <a:noFill/>
          </a:ln>
        </p:spPr>
      </p:pic>
      <p:sp>
        <p:nvSpPr>
          <p:cNvPr id="4245" name="Shape 4245"/>
          <p:cNvSpPr txBox="1">
            <a:spLocks noGrp="1"/>
          </p:cNvSpPr>
          <p:nvPr>
            <p:ph type="sldNum" idx="12"/>
          </p:nvPr>
        </p:nvSpPr>
        <p:spPr>
          <a:xfrm>
            <a:off x="4419600" y="4608064"/>
            <a:ext cx="2133600" cy="318300"/>
          </a:xfrm>
          <a:prstGeom prst="rect">
            <a:avLst/>
          </a:prstGeom>
          <a:noFill/>
          <a:ln>
            <a:noFill/>
          </a:ln>
        </p:spPr>
        <p:txBody>
          <a:bodyPr lIns="91400" tIns="91400" rIns="91400" bIns="91400"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3850957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672.xml><?xml version="1.0" encoding="utf-8"?>
<p:sldLayout xmlns:a="http://schemas.openxmlformats.org/drawingml/2006/main" xmlns:r="http://schemas.openxmlformats.org/officeDocument/2006/relationships" xmlns:p="http://schemas.openxmlformats.org/presentationml/2006/main">
  <p:cSld name="20_Intro">
    <p:spTree>
      <p:nvGrpSpPr>
        <p:cNvPr id="1" name="Shape 4246"/>
        <p:cNvGrpSpPr/>
        <p:nvPr/>
      </p:nvGrpSpPr>
      <p:grpSpPr>
        <a:xfrm>
          <a:off x="0" y="0"/>
          <a:ext cx="0" cy="0"/>
          <a:chOff x="0" y="0"/>
          <a:chExt cx="0" cy="0"/>
        </a:xfrm>
      </p:grpSpPr>
      <p:sp>
        <p:nvSpPr>
          <p:cNvPr id="4247" name="Shape 4247"/>
          <p:cNvSpPr/>
          <p:nvPr/>
        </p:nvSpPr>
        <p:spPr>
          <a:xfrm>
            <a:off x="0" y="0"/>
            <a:ext cx="3048000" cy="5143500"/>
          </a:xfrm>
          <a:prstGeom prst="rect">
            <a:avLst/>
          </a:prstGeom>
          <a:solidFill>
            <a:srgbClr val="1AB9A5"/>
          </a:solidFill>
          <a:ln>
            <a:noFill/>
          </a:ln>
        </p:spPr>
        <p:txBody>
          <a:bodyPr lIns="45700" tIns="45700" rIns="45700" bIns="45700" anchor="ctr" anchorCtr="0">
            <a:noAutofit/>
          </a:bodyPr>
          <a:lstStyle/>
          <a:p>
            <a:endParaRPr/>
          </a:p>
        </p:txBody>
      </p:sp>
      <p:pic>
        <p:nvPicPr>
          <p:cNvPr id="4248" name="Shape 4248" descr="Shape 2269"/>
          <p:cNvPicPr preferRelativeResize="0"/>
          <p:nvPr/>
        </p:nvPicPr>
        <p:blipFill rotWithShape="1">
          <a:blip r:embed="rId2">
            <a:alphaModFix/>
          </a:blip>
          <a:srcRect l="10376" t="14301" r="10597" b="6377"/>
          <a:stretch/>
        </p:blipFill>
        <p:spPr>
          <a:xfrm>
            <a:off x="-1" y="4793223"/>
            <a:ext cx="891600" cy="350400"/>
          </a:xfrm>
          <a:prstGeom prst="rect">
            <a:avLst/>
          </a:prstGeom>
          <a:noFill/>
          <a:ln>
            <a:noFill/>
          </a:ln>
        </p:spPr>
      </p:pic>
      <p:cxnSp>
        <p:nvCxnSpPr>
          <p:cNvPr id="4249" name="Shape 4249"/>
          <p:cNvCxnSpPr/>
          <p:nvPr/>
        </p:nvCxnSpPr>
        <p:spPr>
          <a:xfrm>
            <a:off x="301143" y="2126469"/>
            <a:ext cx="738900" cy="0"/>
          </a:xfrm>
          <a:prstGeom prst="straightConnector1">
            <a:avLst/>
          </a:prstGeom>
          <a:noFill/>
          <a:ln w="38100" cap="flat" cmpd="sng">
            <a:solidFill>
              <a:srgbClr val="00253E"/>
            </a:solidFill>
            <a:prstDash val="solid"/>
            <a:round/>
            <a:headEnd type="none" w="med" len="med"/>
            <a:tailEnd type="none" w="med" len="med"/>
          </a:ln>
        </p:spPr>
      </p:cxnSp>
      <p:sp>
        <p:nvSpPr>
          <p:cNvPr id="4250" name="Shape 4250"/>
          <p:cNvSpPr txBox="1">
            <a:spLocks noGrp="1"/>
          </p:cNvSpPr>
          <p:nvPr>
            <p:ph type="title"/>
          </p:nvPr>
        </p:nvSpPr>
        <p:spPr>
          <a:xfrm>
            <a:off x="220475" y="449002"/>
            <a:ext cx="2751300" cy="15744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00253E"/>
              </a:buClr>
              <a:buFont typeface="Proxima Nova"/>
              <a:buNone/>
              <a:defRPr sz="2500" b="1" i="0" u="none" strike="noStrike" cap="none">
                <a:solidFill>
                  <a:srgbClr val="00253E"/>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cxnSp>
        <p:nvCxnSpPr>
          <p:cNvPr id="4251" name="Shape 4251"/>
          <p:cNvCxnSpPr/>
          <p:nvPr/>
        </p:nvCxnSpPr>
        <p:spPr>
          <a:xfrm>
            <a:off x="3040955" y="-214526"/>
            <a:ext cx="0" cy="119700"/>
          </a:xfrm>
          <a:prstGeom prst="straightConnector1">
            <a:avLst/>
          </a:prstGeom>
          <a:noFill/>
          <a:ln w="9525" cap="flat" cmpd="sng">
            <a:solidFill>
              <a:srgbClr val="FFFFFF"/>
            </a:solidFill>
            <a:prstDash val="solid"/>
            <a:round/>
            <a:headEnd type="none" w="med" len="med"/>
            <a:tailEnd type="none" w="med" len="med"/>
          </a:ln>
        </p:spPr>
      </p:cxnSp>
      <p:sp>
        <p:nvSpPr>
          <p:cNvPr id="4252" name="Shape 4252"/>
          <p:cNvSpPr txBox="1">
            <a:spLocks noGrp="1"/>
          </p:cNvSpPr>
          <p:nvPr>
            <p:ph type="sldNum" idx="12"/>
          </p:nvPr>
        </p:nvSpPr>
        <p:spPr>
          <a:xfrm>
            <a:off x="4419600" y="4608064"/>
            <a:ext cx="2133600" cy="318300"/>
          </a:xfrm>
          <a:prstGeom prst="rect">
            <a:avLst/>
          </a:prstGeom>
          <a:noFill/>
          <a:ln>
            <a:noFill/>
          </a:ln>
        </p:spPr>
        <p:txBody>
          <a:bodyPr lIns="91400" tIns="91400" rIns="91400" bIns="91400"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19135457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673.xml><?xml version="1.0" encoding="utf-8"?>
<p:sldLayout xmlns:a="http://schemas.openxmlformats.org/drawingml/2006/main" xmlns:r="http://schemas.openxmlformats.org/officeDocument/2006/relationships" xmlns:p="http://schemas.openxmlformats.org/presentationml/2006/main">
  <p:cSld name="1_Dark Intro">
    <p:spTree>
      <p:nvGrpSpPr>
        <p:cNvPr id="1" name="Shape 4253"/>
        <p:cNvGrpSpPr/>
        <p:nvPr/>
      </p:nvGrpSpPr>
      <p:grpSpPr>
        <a:xfrm>
          <a:off x="0" y="0"/>
          <a:ext cx="0" cy="0"/>
          <a:chOff x="0" y="0"/>
          <a:chExt cx="0" cy="0"/>
        </a:xfrm>
      </p:grpSpPr>
      <p:sp>
        <p:nvSpPr>
          <p:cNvPr id="4254" name="Shape 4254"/>
          <p:cNvSpPr/>
          <p:nvPr/>
        </p:nvSpPr>
        <p:spPr>
          <a:xfrm>
            <a:off x="0" y="0"/>
            <a:ext cx="3048000" cy="5143500"/>
          </a:xfrm>
          <a:prstGeom prst="rect">
            <a:avLst/>
          </a:prstGeom>
          <a:solidFill>
            <a:srgbClr val="00253E"/>
          </a:solidFill>
          <a:ln>
            <a:noFill/>
          </a:ln>
        </p:spPr>
        <p:txBody>
          <a:bodyPr lIns="45700" tIns="45700" rIns="45700" bIns="45700" anchor="ctr" anchorCtr="0">
            <a:noAutofit/>
          </a:bodyPr>
          <a:lstStyle/>
          <a:p>
            <a:endParaRPr/>
          </a:p>
        </p:txBody>
      </p:sp>
      <p:pic>
        <p:nvPicPr>
          <p:cNvPr id="4255" name="Shape 4255" descr="Shape 2276"/>
          <p:cNvPicPr preferRelativeResize="0"/>
          <p:nvPr/>
        </p:nvPicPr>
        <p:blipFill rotWithShape="1">
          <a:blip r:embed="rId2">
            <a:alphaModFix/>
          </a:blip>
          <a:srcRect l="10376" t="14301" r="10597" b="6377"/>
          <a:stretch/>
        </p:blipFill>
        <p:spPr>
          <a:xfrm>
            <a:off x="-1" y="4793223"/>
            <a:ext cx="891600" cy="350400"/>
          </a:xfrm>
          <a:prstGeom prst="rect">
            <a:avLst/>
          </a:prstGeom>
          <a:noFill/>
          <a:ln>
            <a:noFill/>
          </a:ln>
        </p:spPr>
      </p:pic>
      <p:cxnSp>
        <p:nvCxnSpPr>
          <p:cNvPr id="4256" name="Shape 4256"/>
          <p:cNvCxnSpPr/>
          <p:nvPr/>
        </p:nvCxnSpPr>
        <p:spPr>
          <a:xfrm>
            <a:off x="301143" y="2126469"/>
            <a:ext cx="738900" cy="0"/>
          </a:xfrm>
          <a:prstGeom prst="straightConnector1">
            <a:avLst/>
          </a:prstGeom>
          <a:noFill/>
          <a:ln w="38100" cap="flat" cmpd="sng">
            <a:solidFill>
              <a:srgbClr val="1AB9A5"/>
            </a:solidFill>
            <a:prstDash val="solid"/>
            <a:round/>
            <a:headEnd type="none" w="med" len="med"/>
            <a:tailEnd type="none" w="med" len="med"/>
          </a:ln>
        </p:spPr>
      </p:cxnSp>
      <p:sp>
        <p:nvSpPr>
          <p:cNvPr id="4257" name="Shape 4257"/>
          <p:cNvSpPr txBox="1">
            <a:spLocks noGrp="1"/>
          </p:cNvSpPr>
          <p:nvPr>
            <p:ph type="title"/>
          </p:nvPr>
        </p:nvSpPr>
        <p:spPr>
          <a:xfrm>
            <a:off x="220475" y="449002"/>
            <a:ext cx="2751300" cy="15744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1AB9A5"/>
              </a:buClr>
              <a:buFont typeface="Proxima Nova"/>
              <a:buNone/>
              <a:defRPr sz="2500" b="1" i="0" u="none" strike="noStrike" cap="none">
                <a:solidFill>
                  <a:srgbClr val="1AB9A5"/>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cxnSp>
        <p:nvCxnSpPr>
          <p:cNvPr id="4258" name="Shape 4258"/>
          <p:cNvCxnSpPr/>
          <p:nvPr/>
        </p:nvCxnSpPr>
        <p:spPr>
          <a:xfrm>
            <a:off x="3040955" y="-214526"/>
            <a:ext cx="0" cy="119700"/>
          </a:xfrm>
          <a:prstGeom prst="straightConnector1">
            <a:avLst/>
          </a:prstGeom>
          <a:noFill/>
          <a:ln w="9525" cap="flat" cmpd="sng">
            <a:solidFill>
              <a:srgbClr val="FFFFFF"/>
            </a:solidFill>
            <a:prstDash val="solid"/>
            <a:round/>
            <a:headEnd type="none" w="med" len="med"/>
            <a:tailEnd type="none" w="med" len="med"/>
          </a:ln>
        </p:spPr>
      </p:cxnSp>
      <p:sp>
        <p:nvSpPr>
          <p:cNvPr id="4259" name="Shape 4259"/>
          <p:cNvSpPr txBox="1">
            <a:spLocks noGrp="1"/>
          </p:cNvSpPr>
          <p:nvPr>
            <p:ph type="sldNum" idx="12"/>
          </p:nvPr>
        </p:nvSpPr>
        <p:spPr>
          <a:xfrm>
            <a:off x="4419600" y="4608064"/>
            <a:ext cx="2133600" cy="318300"/>
          </a:xfrm>
          <a:prstGeom prst="rect">
            <a:avLst/>
          </a:prstGeom>
          <a:noFill/>
          <a:ln>
            <a:noFill/>
          </a:ln>
        </p:spPr>
        <p:txBody>
          <a:bodyPr lIns="91400" tIns="91400" rIns="91400" bIns="91400"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1622771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674.xml><?xml version="1.0" encoding="utf-8"?>
<p:sldLayout xmlns:a="http://schemas.openxmlformats.org/drawingml/2006/main" xmlns:r="http://schemas.openxmlformats.org/officeDocument/2006/relationships" xmlns:p="http://schemas.openxmlformats.org/presentationml/2006/main">
  <p:cSld name="20_Body w/ Support">
    <p:spTree>
      <p:nvGrpSpPr>
        <p:cNvPr id="1" name="Shape 4260"/>
        <p:cNvGrpSpPr/>
        <p:nvPr/>
      </p:nvGrpSpPr>
      <p:grpSpPr>
        <a:xfrm>
          <a:off x="0" y="0"/>
          <a:ext cx="0" cy="0"/>
          <a:chOff x="0" y="0"/>
          <a:chExt cx="0" cy="0"/>
        </a:xfrm>
      </p:grpSpPr>
      <p:pic>
        <p:nvPicPr>
          <p:cNvPr id="4261" name="Shape 4261" descr="Shape 2282"/>
          <p:cNvPicPr preferRelativeResize="0"/>
          <p:nvPr/>
        </p:nvPicPr>
        <p:blipFill rotWithShape="1">
          <a:blip r:embed="rId2">
            <a:alphaModFix/>
          </a:blip>
          <a:srcRect/>
          <a:stretch/>
        </p:blipFill>
        <p:spPr>
          <a:xfrm>
            <a:off x="-10" y="4772094"/>
            <a:ext cx="897000" cy="371400"/>
          </a:xfrm>
          <a:prstGeom prst="rect">
            <a:avLst/>
          </a:prstGeom>
          <a:noFill/>
          <a:ln>
            <a:noFill/>
          </a:ln>
        </p:spPr>
      </p:pic>
      <p:cxnSp>
        <p:nvCxnSpPr>
          <p:cNvPr id="4262" name="Shape 4262"/>
          <p:cNvCxnSpPr/>
          <p:nvPr/>
        </p:nvCxnSpPr>
        <p:spPr>
          <a:xfrm rot="10800000">
            <a:off x="6097269" y="925301"/>
            <a:ext cx="0" cy="3807600"/>
          </a:xfrm>
          <a:prstGeom prst="straightConnector1">
            <a:avLst/>
          </a:prstGeom>
          <a:noFill/>
          <a:ln w="19050" cap="flat" cmpd="sng">
            <a:solidFill>
              <a:srgbClr val="D9D9D9"/>
            </a:solidFill>
            <a:prstDash val="solid"/>
            <a:round/>
            <a:headEnd type="none" w="med" len="med"/>
            <a:tailEnd type="none" w="med" len="med"/>
          </a:ln>
        </p:spPr>
      </p:cxnSp>
      <p:cxnSp>
        <p:nvCxnSpPr>
          <p:cNvPr id="4263" name="Shape 4263"/>
          <p:cNvCxnSpPr/>
          <p:nvPr/>
        </p:nvCxnSpPr>
        <p:spPr>
          <a:xfrm>
            <a:off x="6096000" y="-214526"/>
            <a:ext cx="0" cy="119700"/>
          </a:xfrm>
          <a:prstGeom prst="straightConnector1">
            <a:avLst/>
          </a:prstGeom>
          <a:noFill/>
          <a:ln w="9525" cap="flat" cmpd="sng">
            <a:solidFill>
              <a:srgbClr val="FFFFFF"/>
            </a:solidFill>
            <a:prstDash val="solid"/>
            <a:round/>
            <a:headEnd type="none" w="med" len="med"/>
            <a:tailEnd type="none" w="med" len="med"/>
          </a:ln>
        </p:spPr>
      </p:cxnSp>
      <p:sp>
        <p:nvSpPr>
          <p:cNvPr id="4264" name="Shape 4264"/>
          <p:cNvSpPr txBox="1">
            <a:spLocks noGrp="1"/>
          </p:cNvSpPr>
          <p:nvPr>
            <p:ph type="title"/>
          </p:nvPr>
        </p:nvSpPr>
        <p:spPr>
          <a:xfrm>
            <a:off x="253550" y="151273"/>
            <a:ext cx="8663100" cy="557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253E"/>
              </a:buClr>
              <a:buFont typeface="Proxima Nova"/>
              <a:buNone/>
              <a:defRPr sz="2500" b="1" i="0" u="none" strike="noStrike" cap="none">
                <a:solidFill>
                  <a:srgbClr val="00253E"/>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4265" name="Shape 4265"/>
          <p:cNvSpPr txBox="1">
            <a:spLocks noGrp="1"/>
          </p:cNvSpPr>
          <p:nvPr>
            <p:ph type="sldNum" idx="12"/>
          </p:nvPr>
        </p:nvSpPr>
        <p:spPr>
          <a:xfrm>
            <a:off x="4419600" y="4608064"/>
            <a:ext cx="2133600" cy="318300"/>
          </a:xfrm>
          <a:prstGeom prst="rect">
            <a:avLst/>
          </a:prstGeom>
          <a:noFill/>
          <a:ln>
            <a:noFill/>
          </a:ln>
        </p:spPr>
        <p:txBody>
          <a:bodyPr lIns="91400" tIns="91400" rIns="91400" bIns="91400"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28436312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675.xml><?xml version="1.0" encoding="utf-8"?>
<p:sldLayout xmlns:a="http://schemas.openxmlformats.org/drawingml/2006/main" xmlns:r="http://schemas.openxmlformats.org/officeDocument/2006/relationships" xmlns:p="http://schemas.openxmlformats.org/presentationml/2006/main">
  <p:cSld name="1_Dark Body w/ Support">
    <p:bg>
      <p:bgPr>
        <a:solidFill>
          <a:srgbClr val="00253E"/>
        </a:solidFill>
        <a:effectLst/>
      </p:bgPr>
    </p:bg>
    <p:spTree>
      <p:nvGrpSpPr>
        <p:cNvPr id="1" name="Shape 4266"/>
        <p:cNvGrpSpPr/>
        <p:nvPr/>
      </p:nvGrpSpPr>
      <p:grpSpPr>
        <a:xfrm>
          <a:off x="0" y="0"/>
          <a:ext cx="0" cy="0"/>
          <a:chOff x="0" y="0"/>
          <a:chExt cx="0" cy="0"/>
        </a:xfrm>
      </p:grpSpPr>
      <p:cxnSp>
        <p:nvCxnSpPr>
          <p:cNvPr id="4267" name="Shape 4267"/>
          <p:cNvCxnSpPr/>
          <p:nvPr/>
        </p:nvCxnSpPr>
        <p:spPr>
          <a:xfrm rot="10800000">
            <a:off x="6097269" y="925301"/>
            <a:ext cx="0" cy="3807600"/>
          </a:xfrm>
          <a:prstGeom prst="straightConnector1">
            <a:avLst/>
          </a:prstGeom>
          <a:noFill/>
          <a:ln w="19050" cap="flat" cmpd="sng">
            <a:solidFill>
              <a:srgbClr val="335268"/>
            </a:solidFill>
            <a:prstDash val="solid"/>
            <a:round/>
            <a:headEnd type="none" w="med" len="med"/>
            <a:tailEnd type="none" w="med" len="med"/>
          </a:ln>
        </p:spPr>
      </p:cxnSp>
      <p:cxnSp>
        <p:nvCxnSpPr>
          <p:cNvPr id="4268" name="Shape 4268"/>
          <p:cNvCxnSpPr/>
          <p:nvPr/>
        </p:nvCxnSpPr>
        <p:spPr>
          <a:xfrm>
            <a:off x="6096000" y="-214526"/>
            <a:ext cx="0" cy="119700"/>
          </a:xfrm>
          <a:prstGeom prst="straightConnector1">
            <a:avLst/>
          </a:prstGeom>
          <a:noFill/>
          <a:ln w="9525" cap="flat" cmpd="sng">
            <a:solidFill>
              <a:srgbClr val="FFFFFF"/>
            </a:solidFill>
            <a:prstDash val="solid"/>
            <a:round/>
            <a:headEnd type="none" w="med" len="med"/>
            <a:tailEnd type="none" w="med" len="med"/>
          </a:ln>
        </p:spPr>
      </p:cxnSp>
      <p:sp>
        <p:nvSpPr>
          <p:cNvPr id="4269" name="Shape 4269"/>
          <p:cNvSpPr txBox="1">
            <a:spLocks noGrp="1"/>
          </p:cNvSpPr>
          <p:nvPr>
            <p:ph type="title"/>
          </p:nvPr>
        </p:nvSpPr>
        <p:spPr>
          <a:xfrm>
            <a:off x="253550" y="151273"/>
            <a:ext cx="8663100" cy="557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FFFFFF"/>
              </a:buClr>
              <a:buFont typeface="Proxima Nova"/>
              <a:buNone/>
              <a:defRPr sz="2500" b="1" i="0" u="none" strike="noStrike" cap="none">
                <a:solidFill>
                  <a:srgbClr val="FFFFFF"/>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pic>
        <p:nvPicPr>
          <p:cNvPr id="4270" name="Shape 4270" descr="Shape 2290"/>
          <p:cNvPicPr preferRelativeResize="0"/>
          <p:nvPr/>
        </p:nvPicPr>
        <p:blipFill rotWithShape="1">
          <a:blip r:embed="rId2">
            <a:alphaModFix/>
          </a:blip>
          <a:srcRect l="10376" t="14301" r="10597" b="6377"/>
          <a:stretch/>
        </p:blipFill>
        <p:spPr>
          <a:xfrm>
            <a:off x="-1" y="4793223"/>
            <a:ext cx="891600" cy="350400"/>
          </a:xfrm>
          <a:prstGeom prst="rect">
            <a:avLst/>
          </a:prstGeom>
          <a:noFill/>
          <a:ln>
            <a:noFill/>
          </a:ln>
        </p:spPr>
      </p:pic>
      <p:sp>
        <p:nvSpPr>
          <p:cNvPr id="4271" name="Shape 4271"/>
          <p:cNvSpPr txBox="1">
            <a:spLocks noGrp="1"/>
          </p:cNvSpPr>
          <p:nvPr>
            <p:ph type="sldNum" idx="12"/>
          </p:nvPr>
        </p:nvSpPr>
        <p:spPr>
          <a:xfrm>
            <a:off x="4419600" y="4608064"/>
            <a:ext cx="2133600" cy="318300"/>
          </a:xfrm>
          <a:prstGeom prst="rect">
            <a:avLst/>
          </a:prstGeom>
          <a:noFill/>
          <a:ln>
            <a:noFill/>
          </a:ln>
        </p:spPr>
        <p:txBody>
          <a:bodyPr lIns="91400" tIns="91400" rIns="91400" bIns="91400"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37855877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676.xml><?xml version="1.0" encoding="utf-8"?>
<p:sldLayout xmlns:a="http://schemas.openxmlformats.org/drawingml/2006/main" xmlns:r="http://schemas.openxmlformats.org/officeDocument/2006/relationships" xmlns:p="http://schemas.openxmlformats.org/presentationml/2006/main">
  <p:cSld name="20_Body w/ Image">
    <p:spTree>
      <p:nvGrpSpPr>
        <p:cNvPr id="1" name="Shape 4272"/>
        <p:cNvGrpSpPr/>
        <p:nvPr/>
      </p:nvGrpSpPr>
      <p:grpSpPr>
        <a:xfrm>
          <a:off x="0" y="0"/>
          <a:ext cx="0" cy="0"/>
          <a:chOff x="0" y="0"/>
          <a:chExt cx="0" cy="0"/>
        </a:xfrm>
      </p:grpSpPr>
      <p:sp>
        <p:nvSpPr>
          <p:cNvPr id="4273" name="Shape 4273"/>
          <p:cNvSpPr/>
          <p:nvPr/>
        </p:nvSpPr>
        <p:spPr>
          <a:xfrm>
            <a:off x="6096000" y="0"/>
            <a:ext cx="3048000" cy="5143500"/>
          </a:xfrm>
          <a:prstGeom prst="rect">
            <a:avLst/>
          </a:prstGeom>
          <a:solidFill>
            <a:srgbClr val="EFEFEF"/>
          </a:solidFill>
          <a:ln>
            <a:noFill/>
          </a:ln>
        </p:spPr>
        <p:txBody>
          <a:bodyPr lIns="45700" tIns="45700" rIns="45700" bIns="45700" anchor="ctr" anchorCtr="0">
            <a:noAutofit/>
          </a:bodyPr>
          <a:lstStyle/>
          <a:p>
            <a:endParaRPr/>
          </a:p>
        </p:txBody>
      </p:sp>
      <p:sp>
        <p:nvSpPr>
          <p:cNvPr id="4274" name="Shape 4274"/>
          <p:cNvSpPr txBox="1"/>
          <p:nvPr/>
        </p:nvSpPr>
        <p:spPr>
          <a:xfrm>
            <a:off x="6096000" y="2114150"/>
            <a:ext cx="3048000" cy="345300"/>
          </a:xfrm>
          <a:prstGeom prst="rect">
            <a:avLst/>
          </a:prstGeom>
          <a:noFill/>
          <a:ln>
            <a:noFill/>
          </a:ln>
        </p:spPr>
        <p:txBody>
          <a:bodyPr lIns="45675" tIns="45675" rIns="45675" bIns="45675" anchor="t" anchorCtr="0">
            <a:noAutofit/>
          </a:bodyPr>
          <a:lstStyle/>
          <a:p>
            <a:pPr algn="ctr">
              <a:lnSpc>
                <a:spcPct val="110000"/>
              </a:lnSpc>
              <a:buClr>
                <a:srgbClr val="999999"/>
              </a:buClr>
              <a:buSzPct val="25000"/>
              <a:buFont typeface="Permanent Marker"/>
              <a:buNone/>
            </a:pPr>
            <a:r>
              <a:rPr lang="en" sz="1800" b="1">
                <a:solidFill>
                  <a:srgbClr val="999999"/>
                </a:solidFill>
                <a:latin typeface="Permanent Marker"/>
                <a:ea typeface="Permanent Marker"/>
                <a:cs typeface="Permanent Marker"/>
                <a:sym typeface="Permanent Marker"/>
              </a:rPr>
              <a:t>Cover with Image</a:t>
            </a:r>
          </a:p>
        </p:txBody>
      </p:sp>
      <p:pic>
        <p:nvPicPr>
          <p:cNvPr id="4275" name="Shape 4275" descr="Shape 2294"/>
          <p:cNvPicPr preferRelativeResize="0"/>
          <p:nvPr/>
        </p:nvPicPr>
        <p:blipFill rotWithShape="1">
          <a:blip r:embed="rId2">
            <a:alphaModFix/>
          </a:blip>
          <a:srcRect/>
          <a:stretch/>
        </p:blipFill>
        <p:spPr>
          <a:xfrm>
            <a:off x="-10" y="4772094"/>
            <a:ext cx="897000" cy="371400"/>
          </a:xfrm>
          <a:prstGeom prst="rect">
            <a:avLst/>
          </a:prstGeom>
          <a:noFill/>
          <a:ln>
            <a:noFill/>
          </a:ln>
        </p:spPr>
      </p:pic>
      <p:cxnSp>
        <p:nvCxnSpPr>
          <p:cNvPr id="4276" name="Shape 4276"/>
          <p:cNvCxnSpPr/>
          <p:nvPr/>
        </p:nvCxnSpPr>
        <p:spPr>
          <a:xfrm>
            <a:off x="6088032" y="-214526"/>
            <a:ext cx="0" cy="119700"/>
          </a:xfrm>
          <a:prstGeom prst="straightConnector1">
            <a:avLst/>
          </a:prstGeom>
          <a:noFill/>
          <a:ln w="9525" cap="flat" cmpd="sng">
            <a:solidFill>
              <a:srgbClr val="FFFFFF"/>
            </a:solidFill>
            <a:prstDash val="solid"/>
            <a:round/>
            <a:headEnd type="none" w="med" len="med"/>
            <a:tailEnd type="none" w="med" len="med"/>
          </a:ln>
        </p:spPr>
      </p:cxnSp>
      <p:sp>
        <p:nvSpPr>
          <p:cNvPr id="4277" name="Shape 4277"/>
          <p:cNvSpPr txBox="1">
            <a:spLocks noGrp="1"/>
          </p:cNvSpPr>
          <p:nvPr>
            <p:ph type="title"/>
          </p:nvPr>
        </p:nvSpPr>
        <p:spPr>
          <a:xfrm>
            <a:off x="253550" y="151273"/>
            <a:ext cx="5842500" cy="557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253E"/>
              </a:buClr>
              <a:buFont typeface="Proxima Nova"/>
              <a:buNone/>
              <a:defRPr sz="2500" b="1" i="0" u="none" strike="noStrike" cap="none">
                <a:solidFill>
                  <a:srgbClr val="00253E"/>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4278" name="Shape 4278"/>
          <p:cNvSpPr txBox="1">
            <a:spLocks noGrp="1"/>
          </p:cNvSpPr>
          <p:nvPr>
            <p:ph type="sldNum" idx="12"/>
          </p:nvPr>
        </p:nvSpPr>
        <p:spPr>
          <a:xfrm>
            <a:off x="4419600" y="4608064"/>
            <a:ext cx="2133600" cy="318300"/>
          </a:xfrm>
          <a:prstGeom prst="rect">
            <a:avLst/>
          </a:prstGeom>
          <a:noFill/>
          <a:ln>
            <a:noFill/>
          </a:ln>
        </p:spPr>
        <p:txBody>
          <a:bodyPr lIns="91400" tIns="91400" rIns="91400" bIns="91400"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22299699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677.xml><?xml version="1.0" encoding="utf-8"?>
<p:sldLayout xmlns:a="http://schemas.openxmlformats.org/drawingml/2006/main" xmlns:r="http://schemas.openxmlformats.org/officeDocument/2006/relationships" xmlns:p="http://schemas.openxmlformats.org/presentationml/2006/main">
  <p:cSld name="1_Dark Body w/ Image">
    <p:bg>
      <p:bgPr>
        <a:solidFill>
          <a:srgbClr val="00253E"/>
        </a:solidFill>
        <a:effectLst/>
      </p:bgPr>
    </p:bg>
    <p:spTree>
      <p:nvGrpSpPr>
        <p:cNvPr id="1" name="Shape 4279"/>
        <p:cNvGrpSpPr/>
        <p:nvPr/>
      </p:nvGrpSpPr>
      <p:grpSpPr>
        <a:xfrm>
          <a:off x="0" y="0"/>
          <a:ext cx="0" cy="0"/>
          <a:chOff x="0" y="0"/>
          <a:chExt cx="0" cy="0"/>
        </a:xfrm>
      </p:grpSpPr>
      <p:sp>
        <p:nvSpPr>
          <p:cNvPr id="4280" name="Shape 4280"/>
          <p:cNvSpPr/>
          <p:nvPr/>
        </p:nvSpPr>
        <p:spPr>
          <a:xfrm>
            <a:off x="6096000" y="0"/>
            <a:ext cx="3048000" cy="5143500"/>
          </a:xfrm>
          <a:prstGeom prst="rect">
            <a:avLst/>
          </a:prstGeom>
          <a:solidFill>
            <a:srgbClr val="EFEFEF"/>
          </a:solidFill>
          <a:ln>
            <a:noFill/>
          </a:ln>
        </p:spPr>
        <p:txBody>
          <a:bodyPr lIns="45700" tIns="45700" rIns="45700" bIns="45700" anchor="ctr" anchorCtr="0">
            <a:noAutofit/>
          </a:bodyPr>
          <a:lstStyle/>
          <a:p>
            <a:endParaRPr/>
          </a:p>
        </p:txBody>
      </p:sp>
      <p:sp>
        <p:nvSpPr>
          <p:cNvPr id="4281" name="Shape 4281"/>
          <p:cNvSpPr txBox="1"/>
          <p:nvPr/>
        </p:nvSpPr>
        <p:spPr>
          <a:xfrm>
            <a:off x="6096000" y="2114150"/>
            <a:ext cx="3048000" cy="345300"/>
          </a:xfrm>
          <a:prstGeom prst="rect">
            <a:avLst/>
          </a:prstGeom>
          <a:noFill/>
          <a:ln>
            <a:noFill/>
          </a:ln>
        </p:spPr>
        <p:txBody>
          <a:bodyPr lIns="45675" tIns="45675" rIns="45675" bIns="45675" anchor="t" anchorCtr="0">
            <a:noAutofit/>
          </a:bodyPr>
          <a:lstStyle/>
          <a:p>
            <a:pPr algn="ctr">
              <a:lnSpc>
                <a:spcPct val="110000"/>
              </a:lnSpc>
              <a:buClr>
                <a:srgbClr val="999999"/>
              </a:buClr>
              <a:buSzPct val="25000"/>
              <a:buFont typeface="Permanent Marker"/>
              <a:buNone/>
            </a:pPr>
            <a:r>
              <a:rPr lang="en" sz="1800" b="1">
                <a:solidFill>
                  <a:srgbClr val="999999"/>
                </a:solidFill>
                <a:latin typeface="Permanent Marker"/>
                <a:ea typeface="Permanent Marker"/>
                <a:cs typeface="Permanent Marker"/>
                <a:sym typeface="Permanent Marker"/>
              </a:rPr>
              <a:t>Cover with Image</a:t>
            </a:r>
          </a:p>
        </p:txBody>
      </p:sp>
      <p:cxnSp>
        <p:nvCxnSpPr>
          <p:cNvPr id="4282" name="Shape 4282"/>
          <p:cNvCxnSpPr/>
          <p:nvPr/>
        </p:nvCxnSpPr>
        <p:spPr>
          <a:xfrm>
            <a:off x="6088032" y="-214526"/>
            <a:ext cx="0" cy="119700"/>
          </a:xfrm>
          <a:prstGeom prst="straightConnector1">
            <a:avLst/>
          </a:prstGeom>
          <a:noFill/>
          <a:ln w="9525" cap="flat" cmpd="sng">
            <a:solidFill>
              <a:srgbClr val="FFFFFF"/>
            </a:solidFill>
            <a:prstDash val="solid"/>
            <a:round/>
            <a:headEnd type="none" w="med" len="med"/>
            <a:tailEnd type="none" w="med" len="med"/>
          </a:ln>
        </p:spPr>
      </p:cxnSp>
      <p:sp>
        <p:nvSpPr>
          <p:cNvPr id="4283" name="Shape 4283"/>
          <p:cNvSpPr txBox="1">
            <a:spLocks noGrp="1"/>
          </p:cNvSpPr>
          <p:nvPr>
            <p:ph type="title"/>
          </p:nvPr>
        </p:nvSpPr>
        <p:spPr>
          <a:xfrm>
            <a:off x="253550" y="151273"/>
            <a:ext cx="5842500" cy="557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FFFFFF"/>
              </a:buClr>
              <a:buFont typeface="Proxima Nova"/>
              <a:buNone/>
              <a:defRPr sz="2500" b="1" i="0" u="none" strike="noStrike" cap="none">
                <a:solidFill>
                  <a:srgbClr val="FFFFFF"/>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pic>
        <p:nvPicPr>
          <p:cNvPr id="4284" name="Shape 4284" descr="Shape 2302"/>
          <p:cNvPicPr preferRelativeResize="0"/>
          <p:nvPr/>
        </p:nvPicPr>
        <p:blipFill rotWithShape="1">
          <a:blip r:embed="rId2">
            <a:alphaModFix/>
          </a:blip>
          <a:srcRect l="10376" t="14301" r="10597" b="6377"/>
          <a:stretch/>
        </p:blipFill>
        <p:spPr>
          <a:xfrm>
            <a:off x="-1" y="4793223"/>
            <a:ext cx="891600" cy="350400"/>
          </a:xfrm>
          <a:prstGeom prst="rect">
            <a:avLst/>
          </a:prstGeom>
          <a:noFill/>
          <a:ln>
            <a:noFill/>
          </a:ln>
        </p:spPr>
      </p:pic>
      <p:sp>
        <p:nvSpPr>
          <p:cNvPr id="4285" name="Shape 4285"/>
          <p:cNvSpPr txBox="1">
            <a:spLocks noGrp="1"/>
          </p:cNvSpPr>
          <p:nvPr>
            <p:ph type="sldNum" idx="12"/>
          </p:nvPr>
        </p:nvSpPr>
        <p:spPr>
          <a:xfrm>
            <a:off x="4419600" y="4608064"/>
            <a:ext cx="2133600" cy="318300"/>
          </a:xfrm>
          <a:prstGeom prst="rect">
            <a:avLst/>
          </a:prstGeom>
          <a:noFill/>
          <a:ln>
            <a:noFill/>
          </a:ln>
        </p:spPr>
        <p:txBody>
          <a:bodyPr lIns="91400" tIns="91400" rIns="91400" bIns="91400"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8677257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678.xml><?xml version="1.0" encoding="utf-8"?>
<p:sldLayout xmlns:a="http://schemas.openxmlformats.org/drawingml/2006/main" xmlns:r="http://schemas.openxmlformats.org/officeDocument/2006/relationships" xmlns:p="http://schemas.openxmlformats.org/presentationml/2006/main">
  <p:cSld name="110_Blank">
    <p:spTree>
      <p:nvGrpSpPr>
        <p:cNvPr id="1" name="Shape 4286"/>
        <p:cNvGrpSpPr/>
        <p:nvPr/>
      </p:nvGrpSpPr>
      <p:grpSpPr>
        <a:xfrm>
          <a:off x="0" y="0"/>
          <a:ext cx="0" cy="0"/>
          <a:chOff x="0" y="0"/>
          <a:chExt cx="0" cy="0"/>
        </a:xfrm>
      </p:grpSpPr>
      <p:pic>
        <p:nvPicPr>
          <p:cNvPr id="4287" name="Shape 4287" descr="Shape 2304"/>
          <p:cNvPicPr preferRelativeResize="0"/>
          <p:nvPr/>
        </p:nvPicPr>
        <p:blipFill rotWithShape="1">
          <a:blip r:embed="rId2">
            <a:alphaModFix/>
          </a:blip>
          <a:srcRect/>
          <a:stretch/>
        </p:blipFill>
        <p:spPr>
          <a:xfrm>
            <a:off x="-10" y="4772094"/>
            <a:ext cx="897000" cy="371400"/>
          </a:xfrm>
          <a:prstGeom prst="rect">
            <a:avLst/>
          </a:prstGeom>
          <a:noFill/>
          <a:ln>
            <a:noFill/>
          </a:ln>
        </p:spPr>
      </p:pic>
      <p:sp>
        <p:nvSpPr>
          <p:cNvPr id="4288" name="Shape 4288"/>
          <p:cNvSpPr txBox="1">
            <a:spLocks noGrp="1"/>
          </p:cNvSpPr>
          <p:nvPr>
            <p:ph type="sldNum" idx="12"/>
          </p:nvPr>
        </p:nvSpPr>
        <p:spPr>
          <a:xfrm>
            <a:off x="4419600" y="4608064"/>
            <a:ext cx="2133600" cy="318300"/>
          </a:xfrm>
          <a:prstGeom prst="rect">
            <a:avLst/>
          </a:prstGeom>
          <a:noFill/>
          <a:ln>
            <a:noFill/>
          </a:ln>
        </p:spPr>
        <p:txBody>
          <a:bodyPr lIns="91400" tIns="91400" rIns="91400" bIns="91400"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25494514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679.xml><?xml version="1.0" encoding="utf-8"?>
<p:sldLayout xmlns:a="http://schemas.openxmlformats.org/drawingml/2006/main" xmlns:r="http://schemas.openxmlformats.org/officeDocument/2006/relationships" xmlns:p="http://schemas.openxmlformats.org/presentationml/2006/main">
  <p:cSld name="1_Dark Blank">
    <p:bg>
      <p:bgPr>
        <a:solidFill>
          <a:srgbClr val="00253E"/>
        </a:solidFill>
        <a:effectLst/>
      </p:bgPr>
    </p:bg>
    <p:spTree>
      <p:nvGrpSpPr>
        <p:cNvPr id="1" name="Shape 4289"/>
        <p:cNvGrpSpPr/>
        <p:nvPr/>
      </p:nvGrpSpPr>
      <p:grpSpPr>
        <a:xfrm>
          <a:off x="0" y="0"/>
          <a:ext cx="0" cy="0"/>
          <a:chOff x="0" y="0"/>
          <a:chExt cx="0" cy="0"/>
        </a:xfrm>
      </p:grpSpPr>
      <p:pic>
        <p:nvPicPr>
          <p:cNvPr id="4290" name="Shape 4290" descr="Shape 2306"/>
          <p:cNvPicPr preferRelativeResize="0"/>
          <p:nvPr/>
        </p:nvPicPr>
        <p:blipFill rotWithShape="1">
          <a:blip r:embed="rId2">
            <a:alphaModFix/>
          </a:blip>
          <a:srcRect l="10376" t="14301" r="10597" b="6377"/>
          <a:stretch/>
        </p:blipFill>
        <p:spPr>
          <a:xfrm>
            <a:off x="-1" y="4793223"/>
            <a:ext cx="891600" cy="350400"/>
          </a:xfrm>
          <a:prstGeom prst="rect">
            <a:avLst/>
          </a:prstGeom>
          <a:noFill/>
          <a:ln>
            <a:noFill/>
          </a:ln>
        </p:spPr>
      </p:pic>
      <p:sp>
        <p:nvSpPr>
          <p:cNvPr id="4291" name="Shape 4291"/>
          <p:cNvSpPr txBox="1">
            <a:spLocks noGrp="1"/>
          </p:cNvSpPr>
          <p:nvPr>
            <p:ph type="sldNum" idx="12"/>
          </p:nvPr>
        </p:nvSpPr>
        <p:spPr>
          <a:xfrm>
            <a:off x="4419600" y="4608064"/>
            <a:ext cx="2133600" cy="318300"/>
          </a:xfrm>
          <a:prstGeom prst="rect">
            <a:avLst/>
          </a:prstGeom>
          <a:noFill/>
          <a:ln>
            <a:noFill/>
          </a:ln>
        </p:spPr>
        <p:txBody>
          <a:bodyPr lIns="91400" tIns="91400" rIns="91400" bIns="91400"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13159565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1 – Divider">
  <p:cSld name="1 – Divider">
    <p:bg>
      <p:bgPr>
        <a:solidFill>
          <a:schemeClr val="lt2"/>
        </a:solidFill>
        <a:effectLst/>
      </p:bgPr>
    </p:bg>
    <p:spTree>
      <p:nvGrpSpPr>
        <p:cNvPr id="1" name="Shape 150"/>
        <p:cNvGrpSpPr/>
        <p:nvPr/>
      </p:nvGrpSpPr>
      <p:grpSpPr>
        <a:xfrm>
          <a:off x="0" y="0"/>
          <a:ext cx="0" cy="0"/>
          <a:chOff x="0" y="0"/>
          <a:chExt cx="0" cy="0"/>
        </a:xfrm>
      </p:grpSpPr>
      <p:sp>
        <p:nvSpPr>
          <p:cNvPr id="151" name="Shape 151"/>
          <p:cNvSpPr txBox="1">
            <a:spLocks noGrp="1"/>
          </p:cNvSpPr>
          <p:nvPr>
            <p:ph type="title"/>
          </p:nvPr>
        </p:nvSpPr>
        <p:spPr>
          <a:xfrm>
            <a:off x="668800" y="2365150"/>
            <a:ext cx="7796700" cy="1702500"/>
          </a:xfrm>
          <a:prstGeom prst="rect">
            <a:avLst/>
          </a:prstGeom>
          <a:noFill/>
          <a:ln>
            <a:noFill/>
          </a:ln>
        </p:spPr>
        <p:txBody>
          <a:bodyPr spcFirstLastPara="1" wrap="square" lIns="91425" tIns="91425" rIns="91425" bIns="91425" anchor="t" anchorCtr="0"/>
          <a:lstStyle>
            <a:lvl1pPr marL="0" marR="0" lvl="0" indent="0" algn="ctr" rtl="0">
              <a:lnSpc>
                <a:spcPct val="100000"/>
              </a:lnSpc>
              <a:spcBef>
                <a:spcPts val="0"/>
              </a:spcBef>
              <a:spcAft>
                <a:spcPts val="0"/>
              </a:spcAft>
              <a:buClr>
                <a:schemeClr val="dk1"/>
              </a:buClr>
              <a:buSzPts val="4000"/>
              <a:buFont typeface="Proxima Nova"/>
              <a:buNone/>
              <a:defRPr sz="4000" b="1" i="0" u="none" strike="noStrike" cap="none">
                <a:solidFill>
                  <a:schemeClr val="dk1"/>
                </a:solidFill>
                <a:latin typeface="Proxima Nova"/>
                <a:ea typeface="Proxima Nova"/>
                <a:cs typeface="Proxima Nova"/>
                <a:sym typeface="Proxima Nova"/>
              </a:defRPr>
            </a:lvl1pPr>
            <a:lvl2pPr lvl="1" indent="0" rtl="0">
              <a:spcBef>
                <a:spcPts val="0"/>
              </a:spcBef>
              <a:spcAft>
                <a:spcPts val="0"/>
              </a:spcAft>
              <a:buSzPts val="1400"/>
              <a:buFont typeface="Arial"/>
              <a:buNone/>
              <a:defRPr sz="1800"/>
            </a:lvl2pPr>
            <a:lvl3pPr lvl="2" indent="0" rtl="0">
              <a:spcBef>
                <a:spcPts val="0"/>
              </a:spcBef>
              <a:spcAft>
                <a:spcPts val="0"/>
              </a:spcAft>
              <a:buSzPts val="1400"/>
              <a:buFont typeface="Arial"/>
              <a:buNone/>
              <a:defRPr sz="1800"/>
            </a:lvl3pPr>
            <a:lvl4pPr lvl="3" indent="0" rtl="0">
              <a:spcBef>
                <a:spcPts val="0"/>
              </a:spcBef>
              <a:spcAft>
                <a:spcPts val="0"/>
              </a:spcAft>
              <a:buSzPts val="1400"/>
              <a:buFont typeface="Arial"/>
              <a:buNone/>
              <a:defRPr sz="1800"/>
            </a:lvl4pPr>
            <a:lvl5pPr lvl="4" indent="0" rtl="0">
              <a:spcBef>
                <a:spcPts val="0"/>
              </a:spcBef>
              <a:spcAft>
                <a:spcPts val="0"/>
              </a:spcAft>
              <a:buSzPts val="1400"/>
              <a:buFont typeface="Arial"/>
              <a:buNone/>
              <a:defRPr sz="1800"/>
            </a:lvl5pPr>
            <a:lvl6pPr lvl="5" indent="0" rtl="0">
              <a:spcBef>
                <a:spcPts val="0"/>
              </a:spcBef>
              <a:spcAft>
                <a:spcPts val="0"/>
              </a:spcAft>
              <a:buSzPts val="1400"/>
              <a:buFont typeface="Arial"/>
              <a:buNone/>
              <a:defRPr sz="1800"/>
            </a:lvl6pPr>
            <a:lvl7pPr lvl="6" indent="0" rtl="0">
              <a:spcBef>
                <a:spcPts val="0"/>
              </a:spcBef>
              <a:spcAft>
                <a:spcPts val="0"/>
              </a:spcAft>
              <a:buSzPts val="1400"/>
              <a:buFont typeface="Arial"/>
              <a:buNone/>
              <a:defRPr sz="1800"/>
            </a:lvl7pPr>
            <a:lvl8pPr lvl="7" indent="0" rtl="0">
              <a:spcBef>
                <a:spcPts val="0"/>
              </a:spcBef>
              <a:spcAft>
                <a:spcPts val="0"/>
              </a:spcAft>
              <a:buSzPts val="1400"/>
              <a:buFont typeface="Arial"/>
              <a:buNone/>
              <a:defRPr sz="1800"/>
            </a:lvl8pPr>
            <a:lvl9pPr lvl="8" indent="0" rtl="0">
              <a:spcBef>
                <a:spcPts val="0"/>
              </a:spcBef>
              <a:spcAft>
                <a:spcPts val="0"/>
              </a:spcAft>
              <a:buSzPts val="1400"/>
              <a:buFont typeface="Arial"/>
              <a:buNone/>
              <a:defRPr sz="1800"/>
            </a:lvl9pPr>
          </a:lstStyle>
          <a:p>
            <a:endParaRPr/>
          </a:p>
        </p:txBody>
      </p:sp>
      <p:grpSp>
        <p:nvGrpSpPr>
          <p:cNvPr id="152" name="Shape 152"/>
          <p:cNvGrpSpPr/>
          <p:nvPr/>
        </p:nvGrpSpPr>
        <p:grpSpPr>
          <a:xfrm>
            <a:off x="287525" y="4854556"/>
            <a:ext cx="634914" cy="148716"/>
            <a:chOff x="1841475" y="2392725"/>
            <a:chExt cx="3928925" cy="920275"/>
          </a:xfrm>
        </p:grpSpPr>
        <p:sp>
          <p:nvSpPr>
            <p:cNvPr id="153" name="Shape 153"/>
            <p:cNvSpPr/>
            <p:nvPr/>
          </p:nvSpPr>
          <p:spPr>
            <a:xfrm>
              <a:off x="2574175" y="2392725"/>
              <a:ext cx="139950" cy="905175"/>
            </a:xfrm>
            <a:custGeom>
              <a:avLst/>
              <a:gdLst/>
              <a:ahLst/>
              <a:cxnLst/>
              <a:rect l="0" t="0" r="0" b="0"/>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4" name="Shape 154"/>
            <p:cNvSpPr/>
            <p:nvPr/>
          </p:nvSpPr>
          <p:spPr>
            <a:xfrm>
              <a:off x="2816875" y="2626700"/>
              <a:ext cx="703700" cy="686300"/>
            </a:xfrm>
            <a:custGeom>
              <a:avLst/>
              <a:gdLst/>
              <a:ahLst/>
              <a:cxnLst/>
              <a:rect l="0" t="0" r="0" b="0"/>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5" name="Shape 155"/>
            <p:cNvSpPr/>
            <p:nvPr/>
          </p:nvSpPr>
          <p:spPr>
            <a:xfrm>
              <a:off x="3557125" y="2626700"/>
              <a:ext cx="614900" cy="685700"/>
            </a:xfrm>
            <a:custGeom>
              <a:avLst/>
              <a:gdLst/>
              <a:ahLst/>
              <a:cxnLst/>
              <a:rect l="0" t="0" r="0" b="0"/>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6" name="Shape 156"/>
            <p:cNvSpPr/>
            <p:nvPr/>
          </p:nvSpPr>
          <p:spPr>
            <a:xfrm>
              <a:off x="4732275" y="2617400"/>
              <a:ext cx="582350" cy="679925"/>
            </a:xfrm>
            <a:custGeom>
              <a:avLst/>
              <a:gdLst/>
              <a:ahLst/>
              <a:cxnLst/>
              <a:rect l="0" t="0" r="0" b="0"/>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7" name="Shape 157"/>
            <p:cNvSpPr/>
            <p:nvPr/>
          </p:nvSpPr>
          <p:spPr>
            <a:xfrm>
              <a:off x="5448725" y="2392725"/>
              <a:ext cx="139950" cy="905175"/>
            </a:xfrm>
            <a:custGeom>
              <a:avLst/>
              <a:gdLst/>
              <a:ahLst/>
              <a:cxnLst/>
              <a:rect l="0" t="0" r="0" b="0"/>
              <a:pathLst>
                <a:path w="5598" h="36207" extrusionOk="0">
                  <a:moveTo>
                    <a:pt x="1" y="0"/>
                  </a:moveTo>
                  <a:lnTo>
                    <a:pt x="1" y="36206"/>
                  </a:lnTo>
                  <a:lnTo>
                    <a:pt x="5598" y="36206"/>
                  </a:lnTo>
                  <a:lnTo>
                    <a:pt x="5598" y="0"/>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8" name="Shape 158"/>
            <p:cNvSpPr/>
            <p:nvPr/>
          </p:nvSpPr>
          <p:spPr>
            <a:xfrm>
              <a:off x="1841475" y="2392725"/>
              <a:ext cx="617775" cy="904600"/>
            </a:xfrm>
            <a:custGeom>
              <a:avLst/>
              <a:gdLst/>
              <a:ahLst/>
              <a:cxnLst/>
              <a:rect l="0" t="0" r="0" b="0"/>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9" name="Shape 159"/>
            <p:cNvSpPr/>
            <p:nvPr/>
          </p:nvSpPr>
          <p:spPr>
            <a:xfrm>
              <a:off x="4278825" y="2482125"/>
              <a:ext cx="369275" cy="814025"/>
            </a:xfrm>
            <a:custGeom>
              <a:avLst/>
              <a:gdLst/>
              <a:ahLst/>
              <a:cxnLst/>
              <a:rect l="0" t="0" r="0" b="0"/>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0" name="Shape 160"/>
            <p:cNvSpPr/>
            <p:nvPr/>
          </p:nvSpPr>
          <p:spPr>
            <a:xfrm>
              <a:off x="5652525" y="3180600"/>
              <a:ext cx="117875" cy="117300"/>
            </a:xfrm>
            <a:custGeom>
              <a:avLst/>
              <a:gdLst/>
              <a:ahLst/>
              <a:cxnLst/>
              <a:rect l="0" t="0" r="0" b="0"/>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cxnSp>
        <p:nvCxnSpPr>
          <p:cNvPr id="161" name="Shape 161"/>
          <p:cNvCxnSpPr/>
          <p:nvPr/>
        </p:nvCxnSpPr>
        <p:spPr>
          <a:xfrm rot="10800000">
            <a:off x="4309650" y="2255484"/>
            <a:ext cx="524700" cy="0"/>
          </a:xfrm>
          <a:prstGeom prst="straightConnector1">
            <a:avLst/>
          </a:prstGeom>
          <a:noFill/>
          <a:ln w="28575" cap="flat" cmpd="sng">
            <a:solidFill>
              <a:schemeClr val="accent6"/>
            </a:solidFill>
            <a:prstDash val="solid"/>
            <a:round/>
            <a:headEnd type="none" w="med" len="med"/>
            <a:tailEnd type="none" w="med" len="med"/>
          </a:ln>
        </p:spPr>
      </p:cxnSp>
      <p:sp>
        <p:nvSpPr>
          <p:cNvPr id="162" name="Shape 162"/>
          <p:cNvSpPr txBox="1">
            <a:spLocks noGrp="1"/>
          </p:cNvSpPr>
          <p:nvPr>
            <p:ph type="subTitle" idx="1"/>
          </p:nvPr>
        </p:nvSpPr>
        <p:spPr>
          <a:xfrm>
            <a:off x="1740900" y="1801250"/>
            <a:ext cx="5662200" cy="377400"/>
          </a:xfrm>
          <a:prstGeom prst="rect">
            <a:avLst/>
          </a:prstGeom>
          <a:noFill/>
          <a:ln>
            <a:noFill/>
          </a:ln>
        </p:spPr>
        <p:txBody>
          <a:bodyPr spcFirstLastPara="1" wrap="square" lIns="91425" tIns="91425" rIns="91425" bIns="91425" anchor="b" anchorCtr="0"/>
          <a:lstStyle>
            <a:lvl1pPr lvl="0" algn="ctr" rtl="0">
              <a:lnSpc>
                <a:spcPct val="110000"/>
              </a:lnSpc>
              <a:spcBef>
                <a:spcPts val="0"/>
              </a:spcBef>
              <a:spcAft>
                <a:spcPts val="0"/>
              </a:spcAft>
              <a:buNone/>
              <a:defRPr sz="1200" b="1">
                <a:solidFill>
                  <a:srgbClr val="FFFFFF"/>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extLst>
      <p:ext uri="{BB962C8B-B14F-4D97-AF65-F5344CB8AC3E}">
        <p14:creationId xmlns:p14="http://schemas.microsoft.com/office/powerpoint/2010/main" val="3114893741"/>
      </p:ext>
    </p:extLst>
  </p:cSld>
  <p:clrMapOvr>
    <a:masterClrMapping/>
  </p:clrMapOvr>
</p:sldLayout>
</file>

<file path=ppt/slideLayouts/slideLayout680.xml><?xml version="1.0" encoding="utf-8"?>
<p:sldLayout xmlns:a="http://schemas.openxmlformats.org/drawingml/2006/main" xmlns:r="http://schemas.openxmlformats.org/officeDocument/2006/relationships" xmlns:p="http://schemas.openxmlformats.org/presentationml/2006/main">
  <p:cSld name="1_Dark Side-by-Side">
    <p:bg>
      <p:bgPr>
        <a:solidFill>
          <a:srgbClr val="00253E"/>
        </a:solidFill>
        <a:effectLst/>
      </p:bgPr>
    </p:bg>
    <p:spTree>
      <p:nvGrpSpPr>
        <p:cNvPr id="1" name="Shape 4292"/>
        <p:cNvGrpSpPr/>
        <p:nvPr/>
      </p:nvGrpSpPr>
      <p:grpSpPr>
        <a:xfrm>
          <a:off x="0" y="0"/>
          <a:ext cx="0" cy="0"/>
          <a:chOff x="0" y="0"/>
          <a:chExt cx="0" cy="0"/>
        </a:xfrm>
      </p:grpSpPr>
      <p:cxnSp>
        <p:nvCxnSpPr>
          <p:cNvPr id="4293" name="Shape 4293"/>
          <p:cNvCxnSpPr/>
          <p:nvPr/>
        </p:nvCxnSpPr>
        <p:spPr>
          <a:xfrm rot="10800000">
            <a:off x="4573269" y="925301"/>
            <a:ext cx="0" cy="3807600"/>
          </a:xfrm>
          <a:prstGeom prst="straightConnector1">
            <a:avLst/>
          </a:prstGeom>
          <a:noFill/>
          <a:ln w="19050" cap="flat" cmpd="sng">
            <a:solidFill>
              <a:srgbClr val="335268"/>
            </a:solidFill>
            <a:prstDash val="solid"/>
            <a:round/>
            <a:headEnd type="none" w="med" len="med"/>
            <a:tailEnd type="none" w="med" len="med"/>
          </a:ln>
        </p:spPr>
      </p:cxnSp>
      <p:cxnSp>
        <p:nvCxnSpPr>
          <p:cNvPr id="4294" name="Shape 4294"/>
          <p:cNvCxnSpPr/>
          <p:nvPr/>
        </p:nvCxnSpPr>
        <p:spPr>
          <a:xfrm>
            <a:off x="4572000" y="-214526"/>
            <a:ext cx="0" cy="119700"/>
          </a:xfrm>
          <a:prstGeom prst="straightConnector1">
            <a:avLst/>
          </a:prstGeom>
          <a:noFill/>
          <a:ln w="9525" cap="flat" cmpd="sng">
            <a:solidFill>
              <a:srgbClr val="FFFFFF"/>
            </a:solidFill>
            <a:prstDash val="solid"/>
            <a:round/>
            <a:headEnd type="none" w="med" len="med"/>
            <a:tailEnd type="none" w="med" len="med"/>
          </a:ln>
        </p:spPr>
      </p:cxnSp>
      <p:sp>
        <p:nvSpPr>
          <p:cNvPr id="4295" name="Shape 4295"/>
          <p:cNvSpPr txBox="1">
            <a:spLocks noGrp="1"/>
          </p:cNvSpPr>
          <p:nvPr>
            <p:ph type="title"/>
          </p:nvPr>
        </p:nvSpPr>
        <p:spPr>
          <a:xfrm>
            <a:off x="253550" y="151273"/>
            <a:ext cx="8663100" cy="557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FFFFFF"/>
              </a:buClr>
              <a:buFont typeface="Proxima Nova"/>
              <a:buNone/>
              <a:defRPr sz="2500" b="1" i="0" u="none" strike="noStrike" cap="none">
                <a:solidFill>
                  <a:srgbClr val="FFFFFF"/>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pic>
        <p:nvPicPr>
          <p:cNvPr id="4296" name="Shape 4296" descr="Shape 2316"/>
          <p:cNvPicPr preferRelativeResize="0"/>
          <p:nvPr/>
        </p:nvPicPr>
        <p:blipFill rotWithShape="1">
          <a:blip r:embed="rId2">
            <a:alphaModFix/>
          </a:blip>
          <a:srcRect l="10376" t="14301" r="10597" b="6377"/>
          <a:stretch/>
        </p:blipFill>
        <p:spPr>
          <a:xfrm>
            <a:off x="-1" y="4793223"/>
            <a:ext cx="891600" cy="350400"/>
          </a:xfrm>
          <a:prstGeom prst="rect">
            <a:avLst/>
          </a:prstGeom>
          <a:noFill/>
          <a:ln>
            <a:noFill/>
          </a:ln>
        </p:spPr>
      </p:pic>
      <p:sp>
        <p:nvSpPr>
          <p:cNvPr id="4297" name="Shape 4297"/>
          <p:cNvSpPr txBox="1">
            <a:spLocks noGrp="1"/>
          </p:cNvSpPr>
          <p:nvPr>
            <p:ph type="sldNum" idx="12"/>
          </p:nvPr>
        </p:nvSpPr>
        <p:spPr>
          <a:xfrm>
            <a:off x="4419600" y="4608064"/>
            <a:ext cx="2133600" cy="318300"/>
          </a:xfrm>
          <a:prstGeom prst="rect">
            <a:avLst/>
          </a:prstGeom>
          <a:noFill/>
          <a:ln>
            <a:noFill/>
          </a:ln>
        </p:spPr>
        <p:txBody>
          <a:bodyPr lIns="91400" tIns="91400" rIns="91400" bIns="91400"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15906800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681.xml><?xml version="1.0" encoding="utf-8"?>
<p:sldLayout xmlns:a="http://schemas.openxmlformats.org/drawingml/2006/main" xmlns:r="http://schemas.openxmlformats.org/officeDocument/2006/relationships" xmlns:p="http://schemas.openxmlformats.org/presentationml/2006/main">
  <p:cSld name="20_Statement">
    <p:spTree>
      <p:nvGrpSpPr>
        <p:cNvPr id="1" name="Shape 4298"/>
        <p:cNvGrpSpPr/>
        <p:nvPr/>
      </p:nvGrpSpPr>
      <p:grpSpPr>
        <a:xfrm>
          <a:off x="0" y="0"/>
          <a:ext cx="0" cy="0"/>
          <a:chOff x="0" y="0"/>
          <a:chExt cx="0" cy="0"/>
        </a:xfrm>
      </p:grpSpPr>
      <p:sp>
        <p:nvSpPr>
          <p:cNvPr id="4299" name="Shape 4299"/>
          <p:cNvSpPr/>
          <p:nvPr/>
        </p:nvSpPr>
        <p:spPr>
          <a:xfrm>
            <a:off x="0" y="0"/>
            <a:ext cx="9144000" cy="5143500"/>
          </a:xfrm>
          <a:prstGeom prst="rect">
            <a:avLst/>
          </a:prstGeom>
          <a:gradFill>
            <a:gsLst>
              <a:gs pos="0">
                <a:srgbClr val="95D4D1"/>
              </a:gs>
              <a:gs pos="100000">
                <a:srgbClr val="B7E2DF"/>
              </a:gs>
            </a:gsLst>
            <a:lin ang="16200038" scaled="0"/>
          </a:gradFill>
          <a:ln>
            <a:noFill/>
          </a:ln>
          <a:effectLst>
            <a:outerShdw blurRad="38100" dist="23000" dir="5400000" rotWithShape="0">
              <a:srgbClr val="000000">
                <a:alpha val="34510"/>
              </a:srgbClr>
            </a:outerShdw>
          </a:effectLst>
        </p:spPr>
        <p:txBody>
          <a:bodyPr lIns="45700" tIns="45700" rIns="45700" bIns="45700" anchor="ctr" anchorCtr="0">
            <a:noAutofit/>
          </a:bodyPr>
          <a:lstStyle/>
          <a:p>
            <a:pPr algn="ctr">
              <a:buClr>
                <a:srgbClr val="434343"/>
              </a:buClr>
            </a:pPr>
            <a:endParaRPr>
              <a:solidFill>
                <a:srgbClr val="434343"/>
              </a:solidFill>
            </a:endParaRPr>
          </a:p>
        </p:txBody>
      </p:sp>
      <p:sp>
        <p:nvSpPr>
          <p:cNvPr id="4300" name="Shape 4300"/>
          <p:cNvSpPr txBox="1">
            <a:spLocks noGrp="1"/>
          </p:cNvSpPr>
          <p:nvPr>
            <p:ph type="title"/>
          </p:nvPr>
        </p:nvSpPr>
        <p:spPr>
          <a:xfrm>
            <a:off x="668800" y="925123"/>
            <a:ext cx="7796700" cy="3305100"/>
          </a:xfrm>
          <a:prstGeom prst="rect">
            <a:avLst/>
          </a:prstGeom>
          <a:noFill/>
          <a:ln>
            <a:noFill/>
          </a:ln>
        </p:spPr>
        <p:txBody>
          <a:bodyPr lIns="91425" tIns="91425" rIns="91425" bIns="91425" anchor="ctr" anchorCtr="0"/>
          <a:lstStyle>
            <a:lvl1pPr marL="0" marR="0" lvl="0" indent="0" algn="ctr" rtl="0">
              <a:lnSpc>
                <a:spcPct val="110000"/>
              </a:lnSpc>
              <a:spcBef>
                <a:spcPts val="0"/>
              </a:spcBef>
              <a:spcAft>
                <a:spcPts val="0"/>
              </a:spcAft>
              <a:buClr>
                <a:srgbClr val="00253E"/>
              </a:buClr>
              <a:buFont typeface="Proxima Nova"/>
              <a:buNone/>
              <a:defRPr sz="3500" b="1" i="0" u="none" strike="noStrike" cap="none">
                <a:solidFill>
                  <a:srgbClr val="00253E"/>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pic>
        <p:nvPicPr>
          <p:cNvPr id="4301" name="Shape 4301" descr="Shape 2320"/>
          <p:cNvPicPr preferRelativeResize="0"/>
          <p:nvPr/>
        </p:nvPicPr>
        <p:blipFill rotWithShape="1">
          <a:blip r:embed="rId2">
            <a:alphaModFix/>
          </a:blip>
          <a:srcRect/>
          <a:stretch/>
        </p:blipFill>
        <p:spPr>
          <a:xfrm>
            <a:off x="-10" y="4772094"/>
            <a:ext cx="897000" cy="371400"/>
          </a:xfrm>
          <a:prstGeom prst="rect">
            <a:avLst/>
          </a:prstGeom>
          <a:noFill/>
          <a:ln>
            <a:noFill/>
          </a:ln>
        </p:spPr>
      </p:pic>
      <p:sp>
        <p:nvSpPr>
          <p:cNvPr id="4302" name="Shape 4302"/>
          <p:cNvSpPr txBox="1">
            <a:spLocks noGrp="1"/>
          </p:cNvSpPr>
          <p:nvPr>
            <p:ph type="sldNum" idx="12"/>
          </p:nvPr>
        </p:nvSpPr>
        <p:spPr>
          <a:xfrm>
            <a:off x="4419600" y="4608064"/>
            <a:ext cx="2133600" cy="318300"/>
          </a:xfrm>
          <a:prstGeom prst="rect">
            <a:avLst/>
          </a:prstGeom>
          <a:noFill/>
          <a:ln>
            <a:noFill/>
          </a:ln>
        </p:spPr>
        <p:txBody>
          <a:bodyPr lIns="91400" tIns="91400" rIns="91400" bIns="91400"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471781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682.xml><?xml version="1.0" encoding="utf-8"?>
<p:sldLayout xmlns:a="http://schemas.openxmlformats.org/drawingml/2006/main" xmlns:r="http://schemas.openxmlformats.org/officeDocument/2006/relationships" xmlns:p="http://schemas.openxmlformats.org/presentationml/2006/main">
  <p:cSld name="1_Dark Statement">
    <p:bg>
      <p:bgPr>
        <a:solidFill>
          <a:srgbClr val="000000"/>
        </a:solidFill>
        <a:effectLst/>
      </p:bgPr>
    </p:bg>
    <p:spTree>
      <p:nvGrpSpPr>
        <p:cNvPr id="1" name="Shape 4303"/>
        <p:cNvGrpSpPr/>
        <p:nvPr/>
      </p:nvGrpSpPr>
      <p:grpSpPr>
        <a:xfrm>
          <a:off x="0" y="0"/>
          <a:ext cx="0" cy="0"/>
          <a:chOff x="0" y="0"/>
          <a:chExt cx="0" cy="0"/>
        </a:xfrm>
      </p:grpSpPr>
      <p:pic>
        <p:nvPicPr>
          <p:cNvPr id="4304" name="Shape 4304" descr="Shape 2322"/>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4305" name="Shape 4305"/>
          <p:cNvSpPr txBox="1">
            <a:spLocks noGrp="1"/>
          </p:cNvSpPr>
          <p:nvPr>
            <p:ph type="title"/>
          </p:nvPr>
        </p:nvSpPr>
        <p:spPr>
          <a:xfrm>
            <a:off x="668800" y="925123"/>
            <a:ext cx="7796700" cy="3305100"/>
          </a:xfrm>
          <a:prstGeom prst="rect">
            <a:avLst/>
          </a:prstGeom>
          <a:noFill/>
          <a:ln>
            <a:noFill/>
          </a:ln>
        </p:spPr>
        <p:txBody>
          <a:bodyPr lIns="91425" tIns="91425" rIns="91425" bIns="91425" anchor="ctr" anchorCtr="0"/>
          <a:lstStyle>
            <a:lvl1pPr marL="0" marR="0" lvl="0" indent="0" algn="ctr" rtl="0">
              <a:lnSpc>
                <a:spcPct val="110000"/>
              </a:lnSpc>
              <a:spcBef>
                <a:spcPts val="0"/>
              </a:spcBef>
              <a:spcAft>
                <a:spcPts val="0"/>
              </a:spcAft>
              <a:buClr>
                <a:srgbClr val="FFFFFF"/>
              </a:buClr>
              <a:buFont typeface="Proxima Nova"/>
              <a:buNone/>
              <a:defRPr sz="3500" b="1" i="0" u="none" strike="noStrike" cap="none">
                <a:solidFill>
                  <a:srgbClr val="FFFFFF"/>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pic>
        <p:nvPicPr>
          <p:cNvPr id="4306" name="Shape 4306" descr="Shape 2324"/>
          <p:cNvPicPr preferRelativeResize="0"/>
          <p:nvPr/>
        </p:nvPicPr>
        <p:blipFill rotWithShape="1">
          <a:blip r:embed="rId3">
            <a:alphaModFix/>
          </a:blip>
          <a:srcRect l="10376" t="14301" r="10597" b="6377"/>
          <a:stretch/>
        </p:blipFill>
        <p:spPr>
          <a:xfrm>
            <a:off x="-1" y="4793223"/>
            <a:ext cx="891600" cy="350400"/>
          </a:xfrm>
          <a:prstGeom prst="rect">
            <a:avLst/>
          </a:prstGeom>
          <a:noFill/>
          <a:ln>
            <a:noFill/>
          </a:ln>
        </p:spPr>
      </p:pic>
      <p:sp>
        <p:nvSpPr>
          <p:cNvPr id="4307" name="Shape 4307"/>
          <p:cNvSpPr txBox="1">
            <a:spLocks noGrp="1"/>
          </p:cNvSpPr>
          <p:nvPr>
            <p:ph type="sldNum" idx="12"/>
          </p:nvPr>
        </p:nvSpPr>
        <p:spPr>
          <a:xfrm>
            <a:off x="4419600" y="4608064"/>
            <a:ext cx="2133600" cy="318300"/>
          </a:xfrm>
          <a:prstGeom prst="rect">
            <a:avLst/>
          </a:prstGeom>
          <a:noFill/>
          <a:ln>
            <a:noFill/>
          </a:ln>
        </p:spPr>
        <p:txBody>
          <a:bodyPr lIns="91400" tIns="91400" rIns="91400" bIns="91400"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11543608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68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2" name="Rectangle 11"/>
          <p:cNvSpPr/>
          <p:nvPr userDrawn="1"/>
        </p:nvSpPr>
        <p:spPr>
          <a:xfrm>
            <a:off x="0" y="0"/>
            <a:ext cx="9144000" cy="5143500"/>
          </a:xfrm>
          <a:prstGeom prst="rect">
            <a:avLst/>
          </a:prstGeom>
          <a:solidFill>
            <a:srgbClr val="000000"/>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Tx/>
              <a:buFontTx/>
              <a:buNone/>
            </a:pPr>
            <a:endParaRPr lang="en-US" sz="1800" kern="1200">
              <a:solidFill>
                <a:srgbClr val="FFFFFF"/>
              </a:solidFill>
              <a:latin typeface="Arial"/>
            </a:endParaRPr>
          </a:p>
        </p:txBody>
      </p:sp>
      <p:sp>
        <p:nvSpPr>
          <p:cNvPr id="2" name="Title 1"/>
          <p:cNvSpPr>
            <a:spLocks noGrp="1"/>
          </p:cNvSpPr>
          <p:nvPr>
            <p:ph type="ctrTitle" hasCustomPrompt="1"/>
          </p:nvPr>
        </p:nvSpPr>
        <p:spPr bwMode="gray">
          <a:xfrm>
            <a:off x="890589" y="1312909"/>
            <a:ext cx="4384145" cy="1006429"/>
          </a:xfrm>
          <a:prstGeom prst="rect">
            <a:avLst/>
          </a:prstGeom>
          <a:noFill/>
        </p:spPr>
        <p:txBody>
          <a:bodyPr wrap="square" lIns="0" tIns="0" rIns="0" bIns="0" anchor="b" anchorCtr="0">
            <a:spAutoFit/>
          </a:bodyPr>
          <a:lstStyle>
            <a:lvl1pPr>
              <a:lnSpc>
                <a:spcPct val="90000"/>
              </a:lnSpc>
              <a:defRPr sz="3600" b="1" cap="none">
                <a:solidFill>
                  <a:srgbClr val="F16F3B"/>
                </a:solidFill>
                <a:latin typeface="Arial"/>
                <a:cs typeface="Arial"/>
              </a:defRPr>
            </a:lvl1pPr>
          </a:lstStyle>
          <a:p>
            <a:r>
              <a:rPr lang="en-US" dirty="0" smtClean="0"/>
              <a:t>Title in Upper &amp; LC Bold Type</a:t>
            </a:r>
            <a:endParaRPr lang="en-US" dirty="0"/>
          </a:p>
        </p:txBody>
      </p:sp>
      <p:sp>
        <p:nvSpPr>
          <p:cNvPr id="3" name="Subtitle 2"/>
          <p:cNvSpPr>
            <a:spLocks noGrp="1"/>
          </p:cNvSpPr>
          <p:nvPr>
            <p:ph type="subTitle" idx="1" hasCustomPrompt="1"/>
          </p:nvPr>
        </p:nvSpPr>
        <p:spPr bwMode="gray">
          <a:xfrm>
            <a:off x="890592" y="2633384"/>
            <a:ext cx="6048375" cy="369332"/>
          </a:xfrm>
          <a:prstGeom prst="rect">
            <a:avLst/>
          </a:prstGeom>
          <a:noFill/>
        </p:spPr>
        <p:txBody>
          <a:bodyPr lIns="0" tIns="0" rIns="0" bIns="0">
            <a:spAutoFit/>
          </a:bodyPr>
          <a:lstStyle>
            <a:lvl1pPr marL="0" indent="0" algn="l">
              <a:spcBef>
                <a:spcPts val="0"/>
              </a:spcBef>
              <a:buNone/>
              <a:defRPr sz="2400">
                <a:solidFill>
                  <a:schemeClr val="accent2"/>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Subtitle 24 Point Arial Title Case</a:t>
            </a:r>
            <a:endParaRPr lang="en-US" dirty="0"/>
          </a:p>
        </p:txBody>
      </p:sp>
      <p:sp>
        <p:nvSpPr>
          <p:cNvPr id="7" name="Content Placeholder 6"/>
          <p:cNvSpPr>
            <a:spLocks noGrp="1"/>
          </p:cNvSpPr>
          <p:nvPr>
            <p:ph sz="quarter" idx="11" hasCustomPrompt="1"/>
          </p:nvPr>
        </p:nvSpPr>
        <p:spPr bwMode="gray">
          <a:xfrm>
            <a:off x="908582" y="3710103"/>
            <a:ext cx="5026550" cy="276999"/>
          </a:xfrm>
          <a:prstGeom prst="rect">
            <a:avLst/>
          </a:prstGeom>
          <a:noFill/>
        </p:spPr>
        <p:txBody>
          <a:bodyPr vert="horz" wrap="square" lIns="0" tIns="0" rIns="0" bIns="0" rtlCol="0">
            <a:spAutoFit/>
          </a:bodyPr>
          <a:lstStyle>
            <a:lvl1pPr>
              <a:spcBef>
                <a:spcPts val="0"/>
              </a:spcBef>
              <a:buNone/>
              <a:defRPr kumimoji="0" lang="en-US" sz="1800" b="0" i="0" u="none" strike="noStrike" kern="1200" cap="none" spc="0" normalizeH="0" baseline="0" noProof="0" dirty="0" smtClean="0">
                <a:ln>
                  <a:noFill/>
                </a:ln>
                <a:solidFill>
                  <a:schemeClr val="bg1">
                    <a:lumMod val="50000"/>
                  </a:schemeClr>
                </a:solidFill>
                <a:effectLst/>
                <a:uLnTx/>
                <a:uFillTx/>
                <a:latin typeface="Arial"/>
                <a:ea typeface="+mn-ea"/>
                <a:cs typeface="Arial"/>
              </a:defRPr>
            </a:lvl1pPr>
          </a:lstStyle>
          <a:p>
            <a:pPr lvl="0"/>
            <a:r>
              <a:rPr lang="en-US" dirty="0" smtClean="0">
                <a:solidFill>
                  <a:schemeClr val="bg1">
                    <a:lumMod val="50000"/>
                  </a:schemeClr>
                </a:solidFill>
              </a:rPr>
              <a:t>Additional Line 18 Point Arial</a:t>
            </a:r>
          </a:p>
        </p:txBody>
      </p:sp>
      <p:sp>
        <p:nvSpPr>
          <p:cNvPr id="8" name="Rectangle 7"/>
          <p:cNvSpPr/>
          <p:nvPr userDrawn="1"/>
        </p:nvSpPr>
        <p:spPr bwMode="gray">
          <a:xfrm>
            <a:off x="0" y="4629152"/>
            <a:ext cx="9144000" cy="385763"/>
          </a:xfrm>
          <a:prstGeom prst="rect">
            <a:avLst/>
          </a:prstGeom>
          <a:solidFill>
            <a:srgbClr val="0078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buClrTx/>
              <a:buFontTx/>
              <a:buNone/>
            </a:pPr>
            <a:endParaRPr lang="en-US" sz="1800" kern="1200" dirty="0">
              <a:solidFill>
                <a:srgbClr val="FFFFFF"/>
              </a:solidFill>
              <a:latin typeface="Arial"/>
            </a:endParaRPr>
          </a:p>
        </p:txBody>
      </p:sp>
      <p:pic>
        <p:nvPicPr>
          <p:cNvPr id="10" name="Picture 9" descr="EMC logo white-lg.png"/>
          <p:cNvPicPr>
            <a:picLocks noChangeAspect="1"/>
          </p:cNvPicPr>
          <p:nvPr userDrawn="1"/>
        </p:nvPicPr>
        <p:blipFill>
          <a:blip r:embed="rId2" cstate="print"/>
          <a:stretch>
            <a:fillRect/>
          </a:stretch>
        </p:blipFill>
        <p:spPr bwMode="gray">
          <a:xfrm>
            <a:off x="7951414" y="4686263"/>
            <a:ext cx="899577" cy="255363"/>
          </a:xfrm>
          <a:prstGeom prst="rect">
            <a:avLst/>
          </a:prstGeom>
        </p:spPr>
      </p:pic>
      <p:sp>
        <p:nvSpPr>
          <p:cNvPr id="11" name="TextBox 10"/>
          <p:cNvSpPr txBox="1"/>
          <p:nvPr userDrawn="1"/>
        </p:nvSpPr>
        <p:spPr bwMode="gray">
          <a:xfrm>
            <a:off x="366717" y="5018452"/>
            <a:ext cx="2274887" cy="100027"/>
          </a:xfrm>
          <a:prstGeom prst="rect">
            <a:avLst/>
          </a:prstGeom>
          <a:noFill/>
        </p:spPr>
        <p:txBody>
          <a:bodyPr wrap="square" lIns="0" tIns="0" rIns="0" bIns="0" rtlCol="0">
            <a:spAutoFit/>
          </a:bodyPr>
          <a:lstStyle/>
          <a:p>
            <a:pPr>
              <a:buClrTx/>
              <a:buFontTx/>
              <a:buNone/>
            </a:pPr>
            <a:r>
              <a:rPr lang="en-US" sz="650" kern="1200" dirty="0" smtClean="0">
                <a:solidFill>
                  <a:srgbClr val="FFFFFF">
                    <a:lumMod val="50000"/>
                  </a:srgbClr>
                </a:solidFill>
              </a:rPr>
              <a:t>© Copyright 2013 Pivotal. All rights reserved.</a:t>
            </a:r>
            <a:endParaRPr lang="en-US" sz="650" kern="1200" dirty="0">
              <a:solidFill>
                <a:srgbClr val="FFFFFF">
                  <a:lumMod val="50000"/>
                </a:srgbClr>
              </a:solidFill>
            </a:endParaRPr>
          </a:p>
        </p:txBody>
      </p:sp>
    </p:spTree>
    <p:extLst>
      <p:ext uri="{BB962C8B-B14F-4D97-AF65-F5344CB8AC3E}">
        <p14:creationId xmlns:p14="http://schemas.microsoft.com/office/powerpoint/2010/main" val="7936352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hf sldNum="0" hdr="0" dt="0"/>
</p:sldLayout>
</file>

<file path=ppt/slideLayouts/slideLayout684.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11" name="Rectangle 10"/>
          <p:cNvSpPr/>
          <p:nvPr userDrawn="1"/>
        </p:nvSpPr>
        <p:spPr>
          <a:xfrm>
            <a:off x="0" y="0"/>
            <a:ext cx="9144000" cy="5143500"/>
          </a:xfrm>
          <a:prstGeom prst="rect">
            <a:avLst/>
          </a:prstGeom>
          <a:solidFill>
            <a:srgbClr val="000000"/>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Tx/>
              <a:buFontTx/>
              <a:buNone/>
            </a:pPr>
            <a:endParaRPr lang="en-US" sz="1800" kern="1200">
              <a:solidFill>
                <a:srgbClr val="FFFFFF"/>
              </a:solidFill>
              <a:latin typeface="Arial"/>
            </a:endParaRPr>
          </a:p>
        </p:txBody>
      </p:sp>
      <p:sp>
        <p:nvSpPr>
          <p:cNvPr id="12" name="Rectangle 11"/>
          <p:cNvSpPr/>
          <p:nvPr userDrawn="1"/>
        </p:nvSpPr>
        <p:spPr bwMode="gray">
          <a:xfrm>
            <a:off x="0" y="4629152"/>
            <a:ext cx="9144000" cy="385763"/>
          </a:xfrm>
          <a:prstGeom prst="rect">
            <a:avLst/>
          </a:prstGeom>
          <a:solidFill>
            <a:srgbClr val="0068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buClrTx/>
              <a:buFontTx/>
              <a:buNone/>
            </a:pPr>
            <a:endParaRPr lang="en-US" sz="1800" kern="1200" dirty="0">
              <a:solidFill>
                <a:srgbClr val="FFFFFF"/>
              </a:solidFill>
              <a:latin typeface="Arial"/>
            </a:endParaRPr>
          </a:p>
        </p:txBody>
      </p:sp>
      <p:sp>
        <p:nvSpPr>
          <p:cNvPr id="14" name="TextBox 13"/>
          <p:cNvSpPr txBox="1"/>
          <p:nvPr userDrawn="1"/>
        </p:nvSpPr>
        <p:spPr bwMode="gray">
          <a:xfrm>
            <a:off x="366717" y="5018452"/>
            <a:ext cx="2274887" cy="100027"/>
          </a:xfrm>
          <a:prstGeom prst="rect">
            <a:avLst/>
          </a:prstGeom>
          <a:noFill/>
        </p:spPr>
        <p:txBody>
          <a:bodyPr wrap="square" lIns="0" tIns="0" rIns="0" bIns="0" rtlCol="0">
            <a:spAutoFit/>
          </a:bodyPr>
          <a:lstStyle/>
          <a:p>
            <a:pPr>
              <a:buClrTx/>
              <a:buFontTx/>
              <a:buNone/>
            </a:pPr>
            <a:r>
              <a:rPr lang="en-US" sz="650" kern="1200" dirty="0" smtClean="0">
                <a:solidFill>
                  <a:srgbClr val="FFFFFF">
                    <a:lumMod val="50000"/>
                  </a:srgbClr>
                </a:solidFill>
              </a:rPr>
              <a:t>© Copyright 2013 Pivotal. All rights reserved.</a:t>
            </a:r>
            <a:endParaRPr lang="en-US" sz="650" kern="1200" dirty="0">
              <a:solidFill>
                <a:srgbClr val="FFFFFF">
                  <a:lumMod val="50000"/>
                </a:srgbClr>
              </a:solidFill>
            </a:endParaRPr>
          </a:p>
        </p:txBody>
      </p:sp>
      <p:sp>
        <p:nvSpPr>
          <p:cNvPr id="17" name="Title 1"/>
          <p:cNvSpPr>
            <a:spLocks noGrp="1"/>
          </p:cNvSpPr>
          <p:nvPr>
            <p:ph type="ctrTitle" hasCustomPrompt="1"/>
          </p:nvPr>
        </p:nvSpPr>
        <p:spPr bwMode="gray">
          <a:xfrm>
            <a:off x="1017588" y="1739932"/>
            <a:ext cx="6048376" cy="620683"/>
          </a:xfrm>
          <a:prstGeom prst="rect">
            <a:avLst/>
          </a:prstGeom>
          <a:noFill/>
        </p:spPr>
        <p:txBody>
          <a:bodyPr lIns="0" tIns="0" rIns="0" bIns="0" anchor="b" anchorCtr="0">
            <a:spAutoFit/>
          </a:bodyPr>
          <a:lstStyle>
            <a:lvl1pPr algn="l" defTabSz="914400" rtl="0" eaLnBrk="1" latinLnBrk="0" hangingPunct="1">
              <a:lnSpc>
                <a:spcPct val="90000"/>
              </a:lnSpc>
              <a:spcBef>
                <a:spcPct val="0"/>
              </a:spcBef>
              <a:buNone/>
              <a:defRPr lang="en-US" sz="4400" kern="1200" dirty="0">
                <a:solidFill>
                  <a:schemeClr val="accent3"/>
                </a:solidFill>
                <a:latin typeface="Arial"/>
                <a:ea typeface="+mj-ea"/>
                <a:cs typeface="Arial"/>
              </a:defRPr>
            </a:lvl1pPr>
          </a:lstStyle>
          <a:p>
            <a:r>
              <a:rPr lang="en-US" dirty="0" smtClean="0"/>
              <a:t>Click to Edit Master</a:t>
            </a:r>
            <a:endParaRPr lang="en-US" dirty="0"/>
          </a:p>
        </p:txBody>
      </p:sp>
      <p:sp>
        <p:nvSpPr>
          <p:cNvPr id="18" name="Content Placeholder 3"/>
          <p:cNvSpPr>
            <a:spLocks noGrp="1"/>
          </p:cNvSpPr>
          <p:nvPr>
            <p:ph sz="quarter" idx="10" hasCustomPrompt="1"/>
          </p:nvPr>
        </p:nvSpPr>
        <p:spPr bwMode="gray">
          <a:xfrm>
            <a:off x="1026057" y="2447130"/>
            <a:ext cx="6048375" cy="562768"/>
          </a:xfrm>
          <a:prstGeom prst="rect">
            <a:avLst/>
          </a:prstGeom>
          <a:noFill/>
        </p:spPr>
        <p:txBody>
          <a:bodyPr lIns="0" tIns="0" rIns="0" bIns="0">
            <a:noAutofit/>
          </a:bodyPr>
          <a:lstStyle>
            <a:lvl1pPr>
              <a:spcBef>
                <a:spcPts val="1200"/>
              </a:spcBef>
              <a:buClr>
                <a:srgbClr val="1C7B70"/>
              </a:buClr>
              <a:buFontTx/>
              <a:buNone/>
              <a:defRPr sz="2800" baseline="0">
                <a:solidFill>
                  <a:schemeClr val="accent2"/>
                </a:solidFill>
                <a:latin typeface="Arial"/>
                <a:cs typeface="Arial"/>
              </a:defRPr>
            </a:lvl1pPr>
            <a:lvl2pPr>
              <a:spcBef>
                <a:spcPts val="300"/>
              </a:spcBef>
              <a:buClr>
                <a:srgbClr val="1C7B70"/>
              </a:buClr>
              <a:buFontTx/>
              <a:buNone/>
              <a:defRPr sz="2000">
                <a:solidFill>
                  <a:schemeClr val="bg2"/>
                </a:solidFill>
                <a:latin typeface="Arial"/>
                <a:cs typeface="Arial"/>
              </a:defRPr>
            </a:lvl2pPr>
          </a:lstStyle>
          <a:p>
            <a:pPr lvl="0"/>
            <a:r>
              <a:rPr lang="en-US" dirty="0" smtClean="0"/>
              <a:t>Divider 2 has black background</a:t>
            </a:r>
          </a:p>
        </p:txBody>
      </p:sp>
      <p:pic>
        <p:nvPicPr>
          <p:cNvPr id="19" name="Picture 18" descr="EMC logo white-lg.png"/>
          <p:cNvPicPr>
            <a:picLocks noChangeAspect="1"/>
          </p:cNvPicPr>
          <p:nvPr userDrawn="1"/>
        </p:nvPicPr>
        <p:blipFill>
          <a:blip r:embed="rId2" cstate="print"/>
          <a:stretch>
            <a:fillRect/>
          </a:stretch>
        </p:blipFill>
        <p:spPr bwMode="gray">
          <a:xfrm>
            <a:off x="7951414" y="4686263"/>
            <a:ext cx="899577" cy="255363"/>
          </a:xfrm>
          <a:prstGeom prst="rect">
            <a:avLst/>
          </a:prstGeom>
        </p:spPr>
      </p:pic>
    </p:spTree>
    <p:extLst>
      <p:ext uri="{BB962C8B-B14F-4D97-AF65-F5344CB8AC3E}">
        <p14:creationId xmlns:p14="http://schemas.microsoft.com/office/powerpoint/2010/main" val="25529498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Layout>
</file>

<file path=ppt/slideLayouts/slideLayout685.xml><?xml version="1.0" encoding="utf-8"?>
<p:sldLayout xmlns:a="http://schemas.openxmlformats.org/drawingml/2006/main" xmlns:r="http://schemas.openxmlformats.org/officeDocument/2006/relationships" xmlns:p="http://schemas.openxmlformats.org/presentationml/2006/main" preserve="1" userDrawn="1">
  <p:cSld name="Divider 1">
    <p:spTree>
      <p:nvGrpSpPr>
        <p:cNvPr id="1" name=""/>
        <p:cNvGrpSpPr/>
        <p:nvPr/>
      </p:nvGrpSpPr>
      <p:grpSpPr>
        <a:xfrm>
          <a:off x="0" y="0"/>
          <a:ext cx="0" cy="0"/>
          <a:chOff x="0" y="0"/>
          <a:chExt cx="0" cy="0"/>
        </a:xfrm>
      </p:grpSpPr>
      <p:sp>
        <p:nvSpPr>
          <p:cNvPr id="9" name="Rectangle 8"/>
          <p:cNvSpPr/>
          <p:nvPr userDrawn="1"/>
        </p:nvSpPr>
        <p:spPr bwMode="gray">
          <a:xfrm>
            <a:off x="0" y="2"/>
            <a:ext cx="9144000" cy="2168501"/>
          </a:xfrm>
          <a:prstGeom prst="rect">
            <a:avLst/>
          </a:prstGeom>
          <a:gradFill flip="none" rotWithShape="1">
            <a:gsLst>
              <a:gs pos="0">
                <a:schemeClr val="bg1"/>
              </a:gs>
              <a:gs pos="100000">
                <a:schemeClr val="accent2">
                  <a:lumMod val="20000"/>
                  <a:lumOff val="80000"/>
                  <a:alpha val="90000"/>
                </a:schemeClr>
              </a:gs>
            </a:gsLst>
            <a:lin ang="16200000" scaled="1"/>
            <a:tileRect/>
          </a:gra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buClrTx/>
              <a:buFontTx/>
              <a:buNone/>
            </a:pPr>
            <a:endParaRPr lang="en-US" sz="1800" kern="1200">
              <a:solidFill>
                <a:srgbClr val="4D4D4D"/>
              </a:solidFill>
              <a:latin typeface="Arial"/>
            </a:endParaRPr>
          </a:p>
        </p:txBody>
      </p:sp>
      <p:sp>
        <p:nvSpPr>
          <p:cNvPr id="2" name="Title 1"/>
          <p:cNvSpPr>
            <a:spLocks noGrp="1"/>
          </p:cNvSpPr>
          <p:nvPr>
            <p:ph type="ctrTitle" hasCustomPrompt="1"/>
          </p:nvPr>
        </p:nvSpPr>
        <p:spPr bwMode="gray">
          <a:xfrm>
            <a:off x="2728912" y="995595"/>
            <a:ext cx="6048376" cy="1230080"/>
          </a:xfrm>
          <a:prstGeom prst="rect">
            <a:avLst/>
          </a:prstGeom>
          <a:noFill/>
        </p:spPr>
        <p:txBody>
          <a:bodyPr lIns="0" tIns="0" rIns="0" bIns="0" anchor="b" anchorCtr="0">
            <a:spAutoFit/>
          </a:bodyPr>
          <a:lstStyle>
            <a:lvl1pPr>
              <a:lnSpc>
                <a:spcPct val="90000"/>
              </a:lnSpc>
              <a:defRPr sz="4400">
                <a:solidFill>
                  <a:schemeClr val="tx2"/>
                </a:solidFill>
                <a:latin typeface="Arial"/>
                <a:cs typeface="Arial"/>
              </a:defRPr>
            </a:lvl1pPr>
          </a:lstStyle>
          <a:p>
            <a:r>
              <a:rPr lang="en-US" dirty="0" smtClean="0"/>
              <a:t>Click To Edit Master Title Style</a:t>
            </a:r>
            <a:endParaRPr lang="en-US" dirty="0"/>
          </a:p>
        </p:txBody>
      </p:sp>
      <p:sp>
        <p:nvSpPr>
          <p:cNvPr id="3" name="Subtitle 2"/>
          <p:cNvSpPr>
            <a:spLocks noGrp="1"/>
          </p:cNvSpPr>
          <p:nvPr>
            <p:ph type="subTitle" idx="1" hasCustomPrompt="1"/>
          </p:nvPr>
        </p:nvSpPr>
        <p:spPr bwMode="gray">
          <a:xfrm>
            <a:off x="2728917" y="2455863"/>
            <a:ext cx="6048375" cy="1901704"/>
          </a:xfrm>
          <a:prstGeom prst="rect">
            <a:avLst/>
          </a:prstGeom>
          <a:noFill/>
        </p:spPr>
        <p:txBody>
          <a:bodyPr wrap="square" lIns="0" tIns="0" rIns="0" bIns="0">
            <a:noAutofit/>
          </a:bodyPr>
          <a:lstStyle>
            <a:lvl1pPr marL="0" indent="0" algn="l">
              <a:spcBef>
                <a:spcPts val="600"/>
              </a:spcBef>
              <a:buNone/>
              <a:defRPr sz="2800">
                <a:solidFill>
                  <a:schemeClr val="tx1"/>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Tree>
    <p:extLst>
      <p:ext uri="{BB962C8B-B14F-4D97-AF65-F5344CB8AC3E}">
        <p14:creationId xmlns:p14="http://schemas.microsoft.com/office/powerpoint/2010/main" val="38194053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hf sldNum="0" hdr="0" dt="0"/>
</p:sldLayout>
</file>

<file path=ppt/slideLayouts/slideLayout686.xml><?xml version="1.0" encoding="utf-8"?>
<p:sldLayout xmlns:a="http://schemas.openxmlformats.org/drawingml/2006/main" xmlns:r="http://schemas.openxmlformats.org/officeDocument/2006/relationships" xmlns:p="http://schemas.openxmlformats.org/presentationml/2006/main" preserve="1" userDrawn="1">
  <p:cSld name="Divider 3 -Large Text">
    <p:spTree>
      <p:nvGrpSpPr>
        <p:cNvPr id="1" name=""/>
        <p:cNvGrpSpPr/>
        <p:nvPr/>
      </p:nvGrpSpPr>
      <p:grpSpPr>
        <a:xfrm>
          <a:off x="0" y="0"/>
          <a:ext cx="0" cy="0"/>
          <a:chOff x="0" y="0"/>
          <a:chExt cx="0" cy="0"/>
        </a:xfrm>
      </p:grpSpPr>
      <p:sp>
        <p:nvSpPr>
          <p:cNvPr id="12" name="Rectangle 11"/>
          <p:cNvSpPr/>
          <p:nvPr userDrawn="1"/>
        </p:nvSpPr>
        <p:spPr>
          <a:xfrm>
            <a:off x="0" y="0"/>
            <a:ext cx="9144000" cy="5143500"/>
          </a:xfrm>
          <a:prstGeom prst="rect">
            <a:avLst/>
          </a:prstGeom>
          <a:solidFill>
            <a:srgbClr val="000000"/>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Tx/>
              <a:buFontTx/>
              <a:buNone/>
            </a:pPr>
            <a:endParaRPr lang="en-US" sz="1800" kern="1200">
              <a:solidFill>
                <a:srgbClr val="FFFFFF"/>
              </a:solidFill>
              <a:latin typeface="Arial"/>
            </a:endParaRPr>
          </a:p>
        </p:txBody>
      </p:sp>
      <p:sp>
        <p:nvSpPr>
          <p:cNvPr id="13" name="Rectangle 12"/>
          <p:cNvSpPr/>
          <p:nvPr userDrawn="1"/>
        </p:nvSpPr>
        <p:spPr bwMode="gray">
          <a:xfrm>
            <a:off x="0" y="4629152"/>
            <a:ext cx="9144000" cy="385763"/>
          </a:xfrm>
          <a:prstGeom prst="rect">
            <a:avLst/>
          </a:prstGeom>
          <a:solidFill>
            <a:srgbClr val="0078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buClrTx/>
              <a:buFontTx/>
              <a:buNone/>
            </a:pPr>
            <a:endParaRPr lang="en-US" sz="1800" kern="1200" dirty="0">
              <a:solidFill>
                <a:srgbClr val="FFFFFF"/>
              </a:solidFill>
              <a:latin typeface="Arial"/>
            </a:endParaRPr>
          </a:p>
        </p:txBody>
      </p:sp>
      <p:sp>
        <p:nvSpPr>
          <p:cNvPr id="15" name="TextBox 14"/>
          <p:cNvSpPr txBox="1"/>
          <p:nvPr userDrawn="1"/>
        </p:nvSpPr>
        <p:spPr bwMode="gray">
          <a:xfrm>
            <a:off x="366717" y="5018452"/>
            <a:ext cx="2274887" cy="100027"/>
          </a:xfrm>
          <a:prstGeom prst="rect">
            <a:avLst/>
          </a:prstGeom>
          <a:noFill/>
        </p:spPr>
        <p:txBody>
          <a:bodyPr wrap="square" lIns="0" tIns="0" rIns="0" bIns="0" rtlCol="0">
            <a:spAutoFit/>
          </a:bodyPr>
          <a:lstStyle/>
          <a:p>
            <a:pPr>
              <a:buClrTx/>
              <a:buFontTx/>
              <a:buNone/>
            </a:pPr>
            <a:r>
              <a:rPr lang="en-US" sz="650" kern="1200" dirty="0" smtClean="0">
                <a:solidFill>
                  <a:srgbClr val="FFFFFF">
                    <a:lumMod val="50000"/>
                  </a:srgbClr>
                </a:solidFill>
              </a:rPr>
              <a:t>© Copyright 2013 Pivotal. All rights reserved.</a:t>
            </a:r>
            <a:endParaRPr lang="en-US" sz="650" kern="1200" dirty="0">
              <a:solidFill>
                <a:srgbClr val="FFFFFF">
                  <a:lumMod val="50000"/>
                </a:srgbClr>
              </a:solidFill>
            </a:endParaRPr>
          </a:p>
        </p:txBody>
      </p:sp>
      <p:sp>
        <p:nvSpPr>
          <p:cNvPr id="16" name="Title 1"/>
          <p:cNvSpPr>
            <a:spLocks noGrp="1"/>
          </p:cNvSpPr>
          <p:nvPr>
            <p:ph type="ctrTitle" hasCustomPrompt="1"/>
          </p:nvPr>
        </p:nvSpPr>
        <p:spPr bwMode="gray">
          <a:xfrm>
            <a:off x="670455" y="1674287"/>
            <a:ext cx="6048376" cy="1354217"/>
          </a:xfrm>
          <a:prstGeom prst="rect">
            <a:avLst/>
          </a:prstGeom>
          <a:noFill/>
          <a:effectLst>
            <a:reflection stA="50000" endPos="75000" dist="12700" dir="5400000" sy="-100000" algn="bl" rotWithShape="0"/>
          </a:effectLst>
        </p:spPr>
        <p:txBody>
          <a:bodyPr lIns="0" tIns="0" rIns="0" bIns="0" anchor="b" anchorCtr="0">
            <a:spAutoFit/>
          </a:bodyPr>
          <a:lstStyle>
            <a:lvl1pPr algn="l" defTabSz="914400" rtl="0" eaLnBrk="1" latinLnBrk="0" hangingPunct="1">
              <a:lnSpc>
                <a:spcPct val="90000"/>
              </a:lnSpc>
              <a:spcBef>
                <a:spcPct val="0"/>
              </a:spcBef>
              <a:buNone/>
              <a:defRPr lang="en-US" sz="9600" kern="1200" dirty="0">
                <a:solidFill>
                  <a:srgbClr val="008881"/>
                </a:solidFill>
                <a:latin typeface="Arial"/>
                <a:ea typeface="+mj-ea"/>
                <a:cs typeface="Arial"/>
              </a:defRPr>
            </a:lvl1pPr>
          </a:lstStyle>
          <a:p>
            <a:r>
              <a:rPr lang="en-US" dirty="0" smtClean="0"/>
              <a:t>Divider3</a:t>
            </a:r>
            <a:endParaRPr lang="en-US" dirty="0"/>
          </a:p>
        </p:txBody>
      </p:sp>
      <p:pic>
        <p:nvPicPr>
          <p:cNvPr id="18" name="Picture 17" descr="EMC logo white-lg.png"/>
          <p:cNvPicPr>
            <a:picLocks noChangeAspect="1"/>
          </p:cNvPicPr>
          <p:nvPr userDrawn="1"/>
        </p:nvPicPr>
        <p:blipFill>
          <a:blip r:embed="rId2" cstate="print"/>
          <a:stretch>
            <a:fillRect/>
          </a:stretch>
        </p:blipFill>
        <p:spPr bwMode="gray">
          <a:xfrm>
            <a:off x="7951414" y="4686263"/>
            <a:ext cx="899577" cy="255363"/>
          </a:xfrm>
          <a:prstGeom prst="rect">
            <a:avLst/>
          </a:prstGeom>
        </p:spPr>
      </p:pic>
    </p:spTree>
    <p:extLst>
      <p:ext uri="{BB962C8B-B14F-4D97-AF65-F5344CB8AC3E}">
        <p14:creationId xmlns:p14="http://schemas.microsoft.com/office/powerpoint/2010/main" val="30920320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hf sldNum="0" hdr="0" dt="0"/>
</p:sldLayout>
</file>

<file path=ppt/slideLayouts/slideLayout687.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366717" y="325440"/>
            <a:ext cx="8410575" cy="460375"/>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dirty="0" smtClean="0"/>
              <a:t>Click to Edit Master Title Style</a:t>
            </a:r>
            <a:endParaRPr lang="en-US" dirty="0"/>
          </a:p>
        </p:txBody>
      </p:sp>
      <p:sp>
        <p:nvSpPr>
          <p:cNvPr id="4" name="Content Placeholder 3"/>
          <p:cNvSpPr>
            <a:spLocks noGrp="1"/>
          </p:cNvSpPr>
          <p:nvPr>
            <p:ph sz="quarter" idx="10"/>
          </p:nvPr>
        </p:nvSpPr>
        <p:spPr bwMode="gray">
          <a:xfrm>
            <a:off x="366718" y="1074738"/>
            <a:ext cx="8410575" cy="3382962"/>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tx1"/>
                </a:solidFill>
                <a:latin typeface="Arial"/>
                <a:cs typeface="Arial"/>
              </a:defRPr>
            </a:lvl1pPr>
            <a:lvl2pPr>
              <a:spcBef>
                <a:spcPts val="300"/>
              </a:spcBef>
              <a:buClr>
                <a:schemeClr val="accent1"/>
              </a:buClr>
              <a:buFont typeface="Verdana" pitchFamily="34" charset="0"/>
              <a:buChar char="–"/>
              <a:defRPr sz="2000">
                <a:solidFill>
                  <a:schemeClr val="tx1"/>
                </a:solidFill>
                <a:latin typeface="Arial"/>
                <a:cs typeface="Arial"/>
              </a:defRPr>
            </a:lvl2pPr>
            <a:lvl3pPr>
              <a:spcBef>
                <a:spcPts val="300"/>
              </a:spcBef>
              <a:buClr>
                <a:schemeClr val="accent1"/>
              </a:buClr>
              <a:buFont typeface="Verdana" pitchFamily="34" charset="0"/>
              <a:buChar char="▪"/>
              <a:defRPr sz="1600">
                <a:solidFill>
                  <a:schemeClr val="tx1"/>
                </a:solidFill>
                <a:latin typeface="Arial"/>
                <a:cs typeface="Arial"/>
              </a:defRPr>
            </a:lvl3pPr>
            <a:lvl4pPr marL="1658938" indent="-287338">
              <a:spcBef>
                <a:spcPts val="300"/>
              </a:spcBef>
              <a:buClr>
                <a:schemeClr val="accent1"/>
              </a:buClr>
              <a:buFont typeface="Verdana" pitchFamily="34" charset="0"/>
              <a:buChar char="—"/>
              <a:defRPr sz="1200">
                <a:solidFill>
                  <a:schemeClr val="tx1"/>
                </a:solidFill>
                <a:latin typeface="Arial"/>
                <a:cs typeface="Arial"/>
              </a:defRPr>
            </a:lvl4pPr>
            <a:lvl5pPr>
              <a:spcBef>
                <a:spcPts val="300"/>
              </a:spcBef>
              <a:buClr>
                <a:schemeClr val="accent1"/>
              </a:buClr>
              <a:buFont typeface="Verdana" pitchFamily="34" charset="0"/>
              <a:buChar char="»"/>
              <a:defRPr sz="1100">
                <a:solidFill>
                  <a:schemeClr val="tx1"/>
                </a:solidFill>
                <a:latin typeface="Arial"/>
                <a:cs typeface="Aria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9585520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Layout>
</file>

<file path=ppt/slideLayouts/slideLayout688.xml><?xml version="1.0" encoding="utf-8"?>
<p:sldLayout xmlns:a="http://schemas.openxmlformats.org/drawingml/2006/main" xmlns:r="http://schemas.openxmlformats.org/officeDocument/2006/relationships" xmlns:p="http://schemas.openxmlformats.org/presentationml/2006/main" preserve="1">
  <p:cSld name="2_Title and Content, no circles">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366717" y="325440"/>
            <a:ext cx="8410575" cy="460375"/>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dirty="0" smtClean="0"/>
              <a:t>Click to Edit Master Title Style</a:t>
            </a:r>
            <a:endParaRPr lang="en-US" dirty="0"/>
          </a:p>
        </p:txBody>
      </p:sp>
      <p:sp>
        <p:nvSpPr>
          <p:cNvPr id="4" name="Content Placeholder 3"/>
          <p:cNvSpPr>
            <a:spLocks noGrp="1"/>
          </p:cNvSpPr>
          <p:nvPr>
            <p:ph sz="quarter" idx="10"/>
          </p:nvPr>
        </p:nvSpPr>
        <p:spPr bwMode="gray">
          <a:xfrm>
            <a:off x="366718" y="1074738"/>
            <a:ext cx="8410575" cy="3382962"/>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tx1"/>
                </a:solidFill>
                <a:latin typeface="Arial"/>
                <a:cs typeface="Arial"/>
              </a:defRPr>
            </a:lvl1pPr>
            <a:lvl2pPr>
              <a:spcBef>
                <a:spcPts val="300"/>
              </a:spcBef>
              <a:buClr>
                <a:schemeClr val="accent1"/>
              </a:buClr>
              <a:buFont typeface="Verdana" pitchFamily="34" charset="0"/>
              <a:buChar char="–"/>
              <a:defRPr sz="2000">
                <a:solidFill>
                  <a:schemeClr val="tx1"/>
                </a:solidFill>
                <a:latin typeface="Arial"/>
                <a:cs typeface="Arial"/>
              </a:defRPr>
            </a:lvl2pPr>
            <a:lvl3pPr>
              <a:spcBef>
                <a:spcPts val="300"/>
              </a:spcBef>
              <a:buClr>
                <a:schemeClr val="accent1"/>
              </a:buClr>
              <a:buFont typeface="Verdana" pitchFamily="34" charset="0"/>
              <a:buChar char="▪"/>
              <a:defRPr sz="1600">
                <a:solidFill>
                  <a:schemeClr val="tx1"/>
                </a:solidFill>
                <a:latin typeface="Arial"/>
                <a:cs typeface="Arial"/>
              </a:defRPr>
            </a:lvl3pPr>
            <a:lvl4pPr marL="1658938" indent="-287338">
              <a:spcBef>
                <a:spcPts val="300"/>
              </a:spcBef>
              <a:buClr>
                <a:schemeClr val="accent1"/>
              </a:buClr>
              <a:buFont typeface="Verdana" pitchFamily="34" charset="0"/>
              <a:buChar char="—"/>
              <a:defRPr sz="1200">
                <a:solidFill>
                  <a:schemeClr val="tx1"/>
                </a:solidFill>
                <a:latin typeface="Arial"/>
                <a:cs typeface="Arial"/>
              </a:defRPr>
            </a:lvl4pPr>
            <a:lvl5pPr>
              <a:spcBef>
                <a:spcPts val="300"/>
              </a:spcBef>
              <a:buClr>
                <a:schemeClr val="accent1"/>
              </a:buClr>
              <a:buFont typeface="Verdana" pitchFamily="34" charset="0"/>
              <a:buChar char="»"/>
              <a:defRPr sz="1100">
                <a:solidFill>
                  <a:schemeClr val="tx1"/>
                </a:solidFill>
                <a:latin typeface="Arial"/>
                <a:cs typeface="Aria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9504430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Layout>
</file>

<file path=ppt/slideLayouts/slideLayout68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Title 1"/>
          <p:cNvSpPr>
            <a:spLocks noGrp="1"/>
          </p:cNvSpPr>
          <p:nvPr>
            <p:ph type="title" hasCustomPrompt="1"/>
          </p:nvPr>
        </p:nvSpPr>
        <p:spPr bwMode="gray">
          <a:xfrm>
            <a:off x="366717" y="325440"/>
            <a:ext cx="8410575" cy="460375"/>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dirty="0" smtClean="0"/>
              <a:t>Click to Edit Master Title Style</a:t>
            </a:r>
            <a:endParaRPr lang="en-US" dirty="0"/>
          </a:p>
        </p:txBody>
      </p:sp>
    </p:spTree>
    <p:extLst>
      <p:ext uri="{BB962C8B-B14F-4D97-AF65-F5344CB8AC3E}">
        <p14:creationId xmlns:p14="http://schemas.microsoft.com/office/powerpoint/2010/main" val="35749996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cSld name="Blank">
    <p:spTree>
      <p:nvGrpSpPr>
        <p:cNvPr id="1" name="Shape 1431"/>
        <p:cNvGrpSpPr/>
        <p:nvPr/>
      </p:nvGrpSpPr>
      <p:grpSpPr>
        <a:xfrm>
          <a:off x="0" y="0"/>
          <a:ext cx="0" cy="0"/>
          <a:chOff x="0" y="0"/>
          <a:chExt cx="0" cy="0"/>
        </a:xfrm>
      </p:grpSpPr>
      <p:sp>
        <p:nvSpPr>
          <p:cNvPr id="1432" name="Shape 1432"/>
          <p:cNvSpPr txBox="1">
            <a:spLocks noGrp="1"/>
          </p:cNvSpPr>
          <p:nvPr>
            <p:ph type="sldNum" idx="12"/>
          </p:nvPr>
        </p:nvSpPr>
        <p:spPr>
          <a:xfrm>
            <a:off x="48247" y="4861462"/>
            <a:ext cx="373200" cy="273900"/>
          </a:xfrm>
          <a:prstGeom prst="rect">
            <a:avLst/>
          </a:prstGeom>
          <a:noFill/>
          <a:ln>
            <a:noFill/>
          </a:ln>
        </p:spPr>
        <p:txBody>
          <a:bodyPr lIns="91425" tIns="45700" rIns="91425" bIns="45700" anchor="t" anchorCtr="0">
            <a:noAutofit/>
          </a:bodyPr>
          <a:lstStyle/>
          <a:p>
            <a:pPr>
              <a:buClr>
                <a:srgbClr val="A5A5A5"/>
              </a:buClr>
              <a:buSzPct val="25000"/>
            </a:pPr>
            <a:fld id="{00000000-1234-1234-1234-123412341234}" type="slidenum">
              <a:rPr lang="en" sz="900">
                <a:solidFill>
                  <a:srgbClr val="A5A5A5"/>
                </a:solidFill>
              </a:rPr>
              <a:pPr>
                <a:buClr>
                  <a:srgbClr val="A5A5A5"/>
                </a:buClr>
                <a:buSzPct val="25000"/>
              </a:pPr>
              <a:t>‹#›</a:t>
            </a:fld>
            <a:endParaRPr lang="en" sz="900">
              <a:solidFill>
                <a:srgbClr val="A5A5A5"/>
              </a:solidFill>
            </a:endParaRPr>
          </a:p>
        </p:txBody>
      </p:sp>
    </p:spTree>
    <p:extLst>
      <p:ext uri="{BB962C8B-B14F-4D97-AF65-F5344CB8AC3E}">
        <p14:creationId xmlns:p14="http://schemas.microsoft.com/office/powerpoint/2010/main" val="401832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690.xml><?xml version="1.0" encoding="utf-8"?>
<p:sldLayout xmlns:a="http://schemas.openxmlformats.org/drawingml/2006/main" xmlns:r="http://schemas.openxmlformats.org/officeDocument/2006/relationships" xmlns:p="http://schemas.openxmlformats.org/presentationml/2006/main" preserve="1" userDrawn="1">
  <p:cSld name="Title Only, no circles">
    <p:spTree>
      <p:nvGrpSpPr>
        <p:cNvPr id="1" name=""/>
        <p:cNvGrpSpPr/>
        <p:nvPr/>
      </p:nvGrpSpPr>
      <p:grpSpPr>
        <a:xfrm>
          <a:off x="0" y="0"/>
          <a:ext cx="0" cy="0"/>
          <a:chOff x="0" y="0"/>
          <a:chExt cx="0" cy="0"/>
        </a:xfrm>
      </p:grpSpPr>
      <p:sp>
        <p:nvSpPr>
          <p:cNvPr id="4" name="Title 1"/>
          <p:cNvSpPr>
            <a:spLocks noGrp="1"/>
          </p:cNvSpPr>
          <p:nvPr>
            <p:ph type="title" hasCustomPrompt="1"/>
          </p:nvPr>
        </p:nvSpPr>
        <p:spPr bwMode="gray">
          <a:xfrm>
            <a:off x="366717" y="325440"/>
            <a:ext cx="8410575" cy="460375"/>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dirty="0" smtClean="0"/>
              <a:t>Click to Edit Master Title Style</a:t>
            </a:r>
            <a:endParaRPr lang="en-US" dirty="0"/>
          </a:p>
        </p:txBody>
      </p:sp>
    </p:spTree>
    <p:extLst>
      <p:ext uri="{BB962C8B-B14F-4D97-AF65-F5344CB8AC3E}">
        <p14:creationId xmlns:p14="http://schemas.microsoft.com/office/powerpoint/2010/main" val="38120877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Layout>
</file>

<file path=ppt/slideLayouts/slideLayout691.xml><?xml version="1.0" encoding="utf-8"?>
<p:sldLayout xmlns:a="http://schemas.openxmlformats.org/drawingml/2006/main" xmlns:r="http://schemas.openxmlformats.org/officeDocument/2006/relationships" xmlns:p="http://schemas.openxmlformats.org/presentationml/2006/main" preserve="1" userDrawn="1">
  <p:cSld name="Title and Subtitle only">
    <p:spTree>
      <p:nvGrpSpPr>
        <p:cNvPr id="1" name=""/>
        <p:cNvGrpSpPr/>
        <p:nvPr/>
      </p:nvGrpSpPr>
      <p:grpSpPr>
        <a:xfrm>
          <a:off x="0" y="0"/>
          <a:ext cx="0" cy="0"/>
          <a:chOff x="0" y="0"/>
          <a:chExt cx="0" cy="0"/>
        </a:xfrm>
      </p:grpSpPr>
      <p:sp>
        <p:nvSpPr>
          <p:cNvPr id="3" name="Text Placeholder 2"/>
          <p:cNvSpPr>
            <a:spLocks noGrp="1"/>
          </p:cNvSpPr>
          <p:nvPr>
            <p:ph type="body" idx="1"/>
          </p:nvPr>
        </p:nvSpPr>
        <p:spPr bwMode="gray">
          <a:xfrm>
            <a:off x="366717" y="785815"/>
            <a:ext cx="8410575" cy="346219"/>
          </a:xfrm>
          <a:prstGeom prst="rect">
            <a:avLst/>
          </a:prstGeom>
          <a:noFill/>
        </p:spPr>
        <p:txBody>
          <a:bodyPr lIns="0" tIns="0" rIns="0" bIns="0" anchor="t" anchorCtr="0"/>
          <a:lstStyle>
            <a:lvl1pPr marL="0" indent="0">
              <a:spcBef>
                <a:spcPts val="0"/>
              </a:spcBef>
              <a:buNone/>
              <a:tabLst/>
              <a:defRPr sz="2000" b="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5" name="Title 1"/>
          <p:cNvSpPr>
            <a:spLocks noGrp="1"/>
          </p:cNvSpPr>
          <p:nvPr>
            <p:ph type="title" hasCustomPrompt="1"/>
          </p:nvPr>
        </p:nvSpPr>
        <p:spPr bwMode="gray">
          <a:xfrm>
            <a:off x="366717" y="325440"/>
            <a:ext cx="8410575" cy="460375"/>
          </a:xfrm>
          <a:prstGeom prst="rect">
            <a:avLst/>
          </a:prstGeom>
          <a:noFill/>
        </p:spPr>
        <p:txBody>
          <a:bodyPr lIns="0" tIns="0" rIns="0" bIns="0" anchor="t" anchorCtr="0"/>
          <a:lstStyle>
            <a:lvl1pPr>
              <a:lnSpc>
                <a:spcPct val="90000"/>
              </a:lnSpc>
              <a:defRPr sz="3200">
                <a:solidFill>
                  <a:schemeClr val="tx2"/>
                </a:solidFill>
                <a:latin typeface="+mj-lt"/>
              </a:defRPr>
            </a:lvl1pPr>
          </a:lstStyle>
          <a:p>
            <a:r>
              <a:rPr lang="en-US" dirty="0" smtClean="0"/>
              <a:t>Click to Edit Master Title Style</a:t>
            </a:r>
            <a:endParaRPr lang="en-US" dirty="0"/>
          </a:p>
        </p:txBody>
      </p:sp>
    </p:spTree>
    <p:extLst>
      <p:ext uri="{BB962C8B-B14F-4D97-AF65-F5344CB8AC3E}">
        <p14:creationId xmlns:p14="http://schemas.microsoft.com/office/powerpoint/2010/main" val="3401989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Layout>
</file>

<file path=ppt/slideLayouts/slideLayout692.xml><?xml version="1.0" encoding="utf-8"?>
<p:sldLayout xmlns:a="http://schemas.openxmlformats.org/drawingml/2006/main" xmlns:r="http://schemas.openxmlformats.org/officeDocument/2006/relationships" xmlns:p="http://schemas.openxmlformats.org/presentationml/2006/main" preserve="1" userDrawn="1">
  <p:cSld name="1_Title with Subtitle and Content">
    <p:spTree>
      <p:nvGrpSpPr>
        <p:cNvPr id="1" name=""/>
        <p:cNvGrpSpPr/>
        <p:nvPr/>
      </p:nvGrpSpPr>
      <p:grpSpPr>
        <a:xfrm>
          <a:off x="0" y="0"/>
          <a:ext cx="0" cy="0"/>
          <a:chOff x="0" y="0"/>
          <a:chExt cx="0" cy="0"/>
        </a:xfrm>
      </p:grpSpPr>
      <p:sp>
        <p:nvSpPr>
          <p:cNvPr id="3" name="Text Placeholder 2"/>
          <p:cNvSpPr>
            <a:spLocks noGrp="1"/>
          </p:cNvSpPr>
          <p:nvPr>
            <p:ph type="body" idx="1"/>
          </p:nvPr>
        </p:nvSpPr>
        <p:spPr bwMode="gray">
          <a:xfrm>
            <a:off x="366717" y="785815"/>
            <a:ext cx="8410575" cy="346219"/>
          </a:xfrm>
          <a:prstGeom prst="rect">
            <a:avLst/>
          </a:prstGeom>
          <a:noFill/>
        </p:spPr>
        <p:txBody>
          <a:bodyPr lIns="0" tIns="0" rIns="0" bIns="0" anchor="t" anchorCtr="0"/>
          <a:lstStyle>
            <a:lvl1pPr marL="0" indent="0">
              <a:spcBef>
                <a:spcPts val="0"/>
              </a:spcBef>
              <a:buNone/>
              <a:tabLst/>
              <a:defRPr sz="2000" b="0">
                <a:solidFill>
                  <a:schemeClr val="tx1"/>
                </a:solidFill>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7" name="Title 1"/>
          <p:cNvSpPr>
            <a:spLocks noGrp="1"/>
          </p:cNvSpPr>
          <p:nvPr>
            <p:ph type="title"/>
          </p:nvPr>
        </p:nvSpPr>
        <p:spPr bwMode="gray">
          <a:xfrm>
            <a:off x="366717" y="325440"/>
            <a:ext cx="8410575" cy="460375"/>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dirty="0" smtClean="0"/>
              <a:t>Click to edit Master title style</a:t>
            </a:r>
            <a:endParaRPr lang="en-US" dirty="0"/>
          </a:p>
        </p:txBody>
      </p:sp>
      <p:sp>
        <p:nvSpPr>
          <p:cNvPr id="8" name="Content Placeholder 3"/>
          <p:cNvSpPr>
            <a:spLocks noGrp="1"/>
          </p:cNvSpPr>
          <p:nvPr>
            <p:ph sz="quarter" idx="10"/>
          </p:nvPr>
        </p:nvSpPr>
        <p:spPr bwMode="gray">
          <a:xfrm>
            <a:off x="366715" y="1419224"/>
            <a:ext cx="8410574" cy="3038475"/>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tx1"/>
                </a:solidFill>
                <a:latin typeface="Arial"/>
                <a:cs typeface="Arial"/>
              </a:defRPr>
            </a:lvl1pPr>
            <a:lvl2pPr>
              <a:spcBef>
                <a:spcPts val="300"/>
              </a:spcBef>
              <a:buClr>
                <a:schemeClr val="accent1"/>
              </a:buClr>
              <a:buFont typeface="Verdana" pitchFamily="34" charset="0"/>
              <a:buChar char="–"/>
              <a:defRPr sz="2000">
                <a:solidFill>
                  <a:schemeClr val="tx1"/>
                </a:solidFill>
                <a:latin typeface="Arial"/>
                <a:cs typeface="Arial"/>
              </a:defRPr>
            </a:lvl2pPr>
            <a:lvl3pPr>
              <a:spcBef>
                <a:spcPts val="300"/>
              </a:spcBef>
              <a:buClr>
                <a:schemeClr val="accent1"/>
              </a:buClr>
              <a:buFont typeface="Verdana" pitchFamily="34" charset="0"/>
              <a:buChar char="▪"/>
              <a:defRPr sz="1600">
                <a:solidFill>
                  <a:schemeClr val="tx1"/>
                </a:solidFill>
                <a:latin typeface="Arial"/>
                <a:cs typeface="Arial"/>
              </a:defRPr>
            </a:lvl3pPr>
            <a:lvl4pPr marL="1658938" indent="-287338">
              <a:spcBef>
                <a:spcPts val="300"/>
              </a:spcBef>
              <a:buClr>
                <a:schemeClr val="accent1"/>
              </a:buClr>
              <a:buFont typeface="Verdana" pitchFamily="34" charset="0"/>
              <a:buChar char="—"/>
              <a:defRPr sz="1200">
                <a:solidFill>
                  <a:schemeClr val="tx1"/>
                </a:solidFill>
                <a:latin typeface="Arial"/>
                <a:cs typeface="Arial"/>
              </a:defRPr>
            </a:lvl4pPr>
            <a:lvl5pPr>
              <a:spcBef>
                <a:spcPts val="300"/>
              </a:spcBef>
              <a:buClr>
                <a:schemeClr val="accent1"/>
              </a:buClr>
              <a:buFont typeface="Verdana" pitchFamily="34" charset="0"/>
              <a:buChar char="»"/>
              <a:defRPr sz="1100">
                <a:solidFill>
                  <a:schemeClr val="tx1"/>
                </a:solidFill>
                <a:latin typeface="Arial"/>
                <a:cs typeface="Aria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95861392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Layout>
</file>

<file path=ppt/slideLayouts/slideLayout693.xml><?xml version="1.0" encoding="utf-8"?>
<p:sldLayout xmlns:a="http://schemas.openxmlformats.org/drawingml/2006/main" xmlns:r="http://schemas.openxmlformats.org/officeDocument/2006/relationships" xmlns:p="http://schemas.openxmlformats.org/presentationml/2006/main" preserve="1" userDrawn="1">
  <p:cSld name="Title, Content, graphic area on left">
    <p:spTree>
      <p:nvGrpSpPr>
        <p:cNvPr id="1" name=""/>
        <p:cNvGrpSpPr/>
        <p:nvPr/>
      </p:nvGrpSpPr>
      <p:grpSpPr>
        <a:xfrm>
          <a:off x="0" y="0"/>
          <a:ext cx="0" cy="0"/>
          <a:chOff x="0" y="0"/>
          <a:chExt cx="0" cy="0"/>
        </a:xfrm>
      </p:grpSpPr>
      <p:sp>
        <p:nvSpPr>
          <p:cNvPr id="5" name="Picture Placeholder 2"/>
          <p:cNvSpPr>
            <a:spLocks noGrp="1"/>
          </p:cNvSpPr>
          <p:nvPr>
            <p:ph type="pic" idx="1"/>
          </p:nvPr>
        </p:nvSpPr>
        <p:spPr bwMode="gray">
          <a:xfrm>
            <a:off x="366718" y="1074738"/>
            <a:ext cx="2073275" cy="3382962"/>
          </a:xfrm>
          <a:prstGeom prst="rect">
            <a:avLst/>
          </a:prstGeom>
          <a:noFill/>
        </p:spPr>
        <p:txBody>
          <a:bodyPr/>
          <a:lstStyle>
            <a:lvl1pPr marL="0" indent="0">
              <a:buNone/>
              <a:defRPr sz="1600">
                <a:latin typeface="Verdana"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8" name="Title 1"/>
          <p:cNvSpPr>
            <a:spLocks noGrp="1"/>
          </p:cNvSpPr>
          <p:nvPr>
            <p:ph type="title" hasCustomPrompt="1"/>
          </p:nvPr>
        </p:nvSpPr>
        <p:spPr bwMode="gray">
          <a:xfrm>
            <a:off x="366717" y="325440"/>
            <a:ext cx="8410575" cy="460375"/>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dirty="0" smtClean="0"/>
              <a:t>Click to Edit Master Title Style</a:t>
            </a:r>
            <a:endParaRPr lang="en-US" dirty="0"/>
          </a:p>
        </p:txBody>
      </p:sp>
      <p:sp>
        <p:nvSpPr>
          <p:cNvPr id="9" name="Content Placeholder 3"/>
          <p:cNvSpPr>
            <a:spLocks noGrp="1"/>
          </p:cNvSpPr>
          <p:nvPr>
            <p:ph sz="quarter" idx="10"/>
          </p:nvPr>
        </p:nvSpPr>
        <p:spPr bwMode="gray">
          <a:xfrm>
            <a:off x="2728913" y="1074738"/>
            <a:ext cx="6048376" cy="3382962"/>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tx1"/>
                </a:solidFill>
                <a:latin typeface="+mn-lt"/>
              </a:defRPr>
            </a:lvl1pPr>
            <a:lvl2pPr>
              <a:spcBef>
                <a:spcPts val="300"/>
              </a:spcBef>
              <a:buClr>
                <a:schemeClr val="accent1"/>
              </a:buClr>
              <a:buFont typeface="Verdana" pitchFamily="34" charset="0"/>
              <a:buChar char="–"/>
              <a:defRPr sz="2000">
                <a:solidFill>
                  <a:schemeClr val="tx1"/>
                </a:solidFill>
                <a:latin typeface="+mn-lt"/>
              </a:defRPr>
            </a:lvl2pPr>
            <a:lvl3pPr>
              <a:spcBef>
                <a:spcPts val="300"/>
              </a:spcBef>
              <a:buClr>
                <a:schemeClr val="accent1"/>
              </a:buClr>
              <a:buFont typeface="Verdana" pitchFamily="34" charset="0"/>
              <a:buChar char="▪"/>
              <a:defRPr sz="1600">
                <a:solidFill>
                  <a:schemeClr val="tx1"/>
                </a:solidFill>
                <a:latin typeface="+mn-lt"/>
              </a:defRPr>
            </a:lvl3pPr>
            <a:lvl4pPr marL="1658938" indent="-287338">
              <a:spcBef>
                <a:spcPts val="300"/>
              </a:spcBef>
              <a:buClr>
                <a:schemeClr val="accent1"/>
              </a:buClr>
              <a:buFont typeface="Verdana" pitchFamily="34" charset="0"/>
              <a:buChar char="—"/>
              <a:defRPr sz="1200">
                <a:solidFill>
                  <a:schemeClr val="tx1"/>
                </a:solidFill>
                <a:latin typeface="+mn-lt"/>
              </a:defRPr>
            </a:lvl4pPr>
            <a:lvl5pPr>
              <a:spcBef>
                <a:spcPts val="300"/>
              </a:spcBef>
              <a:buClr>
                <a:schemeClr val="accent1"/>
              </a:buClr>
              <a:buFont typeface="Verdana" pitchFamily="34" charset="0"/>
              <a:buChar char="»"/>
              <a:defRPr sz="1100">
                <a:solidFill>
                  <a:schemeClr val="tx1"/>
                </a:solidFill>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9176433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Layout>
</file>

<file path=ppt/slideLayouts/slideLayout694.xml><?xml version="1.0" encoding="utf-8"?>
<p:sldLayout xmlns:a="http://schemas.openxmlformats.org/drawingml/2006/main" xmlns:r="http://schemas.openxmlformats.org/officeDocument/2006/relationships" xmlns:p="http://schemas.openxmlformats.org/presentationml/2006/main" preserve="1" userDrawn="1">
  <p:cSld name="Title, Subtitle, and Content with graphic area at left">
    <p:spTree>
      <p:nvGrpSpPr>
        <p:cNvPr id="1" name=""/>
        <p:cNvGrpSpPr/>
        <p:nvPr/>
      </p:nvGrpSpPr>
      <p:grpSpPr>
        <a:xfrm>
          <a:off x="0" y="0"/>
          <a:ext cx="0" cy="0"/>
          <a:chOff x="0" y="0"/>
          <a:chExt cx="0" cy="0"/>
        </a:xfrm>
      </p:grpSpPr>
      <p:sp>
        <p:nvSpPr>
          <p:cNvPr id="5" name="Picture Placeholder 2"/>
          <p:cNvSpPr>
            <a:spLocks noGrp="1"/>
          </p:cNvSpPr>
          <p:nvPr>
            <p:ph type="pic" idx="10"/>
          </p:nvPr>
        </p:nvSpPr>
        <p:spPr bwMode="gray">
          <a:xfrm>
            <a:off x="366718" y="1419227"/>
            <a:ext cx="2073275" cy="3038475"/>
          </a:xfrm>
          <a:prstGeom prst="rect">
            <a:avLst/>
          </a:prstGeom>
          <a:noFill/>
        </p:spPr>
        <p:txBody>
          <a:bodyPr/>
          <a:lstStyle>
            <a:lvl1pPr marL="0" indent="0">
              <a:buNone/>
              <a:defRPr sz="1600">
                <a:solidFill>
                  <a:srgbClr val="4D4D4D"/>
                </a:solidFill>
                <a:latin typeface="Arial"/>
                <a:cs typeface="Aria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Click icon to add picture</a:t>
            </a:r>
            <a:endParaRPr lang="en-US" dirty="0"/>
          </a:p>
        </p:txBody>
      </p:sp>
      <p:sp>
        <p:nvSpPr>
          <p:cNvPr id="9" name="Title 1"/>
          <p:cNvSpPr>
            <a:spLocks noGrp="1"/>
          </p:cNvSpPr>
          <p:nvPr>
            <p:ph type="title"/>
          </p:nvPr>
        </p:nvSpPr>
        <p:spPr bwMode="gray">
          <a:xfrm>
            <a:off x="366717" y="325440"/>
            <a:ext cx="8410575" cy="460375"/>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dirty="0" smtClean="0"/>
              <a:t>Click to edit Master title style</a:t>
            </a:r>
            <a:endParaRPr lang="en-US" dirty="0"/>
          </a:p>
        </p:txBody>
      </p:sp>
      <p:sp>
        <p:nvSpPr>
          <p:cNvPr id="10" name="Text Placeholder 2"/>
          <p:cNvSpPr>
            <a:spLocks noGrp="1"/>
          </p:cNvSpPr>
          <p:nvPr>
            <p:ph type="body" idx="1"/>
          </p:nvPr>
        </p:nvSpPr>
        <p:spPr bwMode="gray">
          <a:xfrm>
            <a:off x="366717" y="785815"/>
            <a:ext cx="8410575" cy="346219"/>
          </a:xfrm>
          <a:prstGeom prst="rect">
            <a:avLst/>
          </a:prstGeom>
          <a:noFill/>
        </p:spPr>
        <p:txBody>
          <a:bodyPr lIns="0" tIns="0" rIns="0" bIns="0" anchor="t" anchorCtr="0"/>
          <a:lstStyle>
            <a:lvl1pPr marL="0" indent="0">
              <a:spcBef>
                <a:spcPts val="0"/>
              </a:spcBef>
              <a:buNone/>
              <a:tabLst/>
              <a:defRPr sz="2000" b="0">
                <a:solidFill>
                  <a:schemeClr val="tx1"/>
                </a:solidFill>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11" name="Content Placeholder 3"/>
          <p:cNvSpPr>
            <a:spLocks noGrp="1"/>
          </p:cNvSpPr>
          <p:nvPr>
            <p:ph sz="quarter" idx="11"/>
          </p:nvPr>
        </p:nvSpPr>
        <p:spPr bwMode="gray">
          <a:xfrm>
            <a:off x="2728913" y="1419224"/>
            <a:ext cx="6048376" cy="3038475"/>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tx1"/>
                </a:solidFill>
                <a:latin typeface="Arial"/>
                <a:cs typeface="Arial"/>
              </a:defRPr>
            </a:lvl1pPr>
            <a:lvl2pPr>
              <a:spcBef>
                <a:spcPts val="300"/>
              </a:spcBef>
              <a:buClr>
                <a:schemeClr val="accent1"/>
              </a:buClr>
              <a:buFont typeface="Verdana" pitchFamily="34" charset="0"/>
              <a:buChar char="–"/>
              <a:defRPr sz="2000">
                <a:solidFill>
                  <a:schemeClr val="tx1"/>
                </a:solidFill>
                <a:latin typeface="Arial"/>
                <a:cs typeface="Arial"/>
              </a:defRPr>
            </a:lvl2pPr>
            <a:lvl3pPr>
              <a:spcBef>
                <a:spcPts val="300"/>
              </a:spcBef>
              <a:buClr>
                <a:schemeClr val="accent1"/>
              </a:buClr>
              <a:buFont typeface="Verdana" pitchFamily="34" charset="0"/>
              <a:buChar char="▪"/>
              <a:defRPr sz="1600">
                <a:solidFill>
                  <a:schemeClr val="tx1"/>
                </a:solidFill>
                <a:latin typeface="Arial"/>
                <a:cs typeface="Arial"/>
              </a:defRPr>
            </a:lvl3pPr>
            <a:lvl4pPr marL="1658938" indent="-287338">
              <a:spcBef>
                <a:spcPts val="300"/>
              </a:spcBef>
              <a:buClr>
                <a:schemeClr val="accent1"/>
              </a:buClr>
              <a:buFont typeface="Verdana" pitchFamily="34" charset="0"/>
              <a:buChar char="—"/>
              <a:defRPr sz="1200">
                <a:solidFill>
                  <a:schemeClr val="tx1"/>
                </a:solidFill>
                <a:latin typeface="Arial"/>
                <a:cs typeface="Arial"/>
              </a:defRPr>
            </a:lvl4pPr>
            <a:lvl5pPr>
              <a:spcBef>
                <a:spcPts val="300"/>
              </a:spcBef>
              <a:buClr>
                <a:schemeClr val="accent1"/>
              </a:buClr>
              <a:buFont typeface="Verdana" pitchFamily="34" charset="0"/>
              <a:buChar char="»"/>
              <a:defRPr sz="1100">
                <a:solidFill>
                  <a:schemeClr val="tx1"/>
                </a:solidFill>
                <a:latin typeface="Arial"/>
                <a:cs typeface="Aria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0826875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Layout>
</file>

<file path=ppt/slideLayouts/slideLayout695.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itle 1"/>
          <p:cNvSpPr>
            <a:spLocks noGrp="1"/>
          </p:cNvSpPr>
          <p:nvPr>
            <p:ph type="title" hasCustomPrompt="1"/>
          </p:nvPr>
        </p:nvSpPr>
        <p:spPr bwMode="gray">
          <a:xfrm>
            <a:off x="366717" y="325440"/>
            <a:ext cx="8410575" cy="460375"/>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dirty="0" smtClean="0"/>
              <a:t>Click to Edit Master Title Style</a:t>
            </a:r>
            <a:endParaRPr lang="en-US" dirty="0"/>
          </a:p>
        </p:txBody>
      </p:sp>
      <p:sp>
        <p:nvSpPr>
          <p:cNvPr id="9" name="Content Placeholder 3"/>
          <p:cNvSpPr>
            <a:spLocks noGrp="1"/>
          </p:cNvSpPr>
          <p:nvPr>
            <p:ph sz="quarter" idx="12"/>
          </p:nvPr>
        </p:nvSpPr>
        <p:spPr bwMode="gray">
          <a:xfrm>
            <a:off x="366718" y="1074738"/>
            <a:ext cx="4032465" cy="3382962"/>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tx1"/>
                </a:solidFill>
                <a:latin typeface="Arial"/>
                <a:cs typeface="Arial"/>
              </a:defRPr>
            </a:lvl1pPr>
            <a:lvl2pPr>
              <a:spcBef>
                <a:spcPts val="300"/>
              </a:spcBef>
              <a:buClr>
                <a:schemeClr val="accent1"/>
              </a:buClr>
              <a:buFont typeface="Verdana" pitchFamily="34" charset="0"/>
              <a:buChar char="–"/>
              <a:defRPr sz="2000">
                <a:solidFill>
                  <a:schemeClr val="tx1"/>
                </a:solidFill>
                <a:latin typeface="Arial"/>
                <a:cs typeface="Arial"/>
              </a:defRPr>
            </a:lvl2pPr>
            <a:lvl3pPr>
              <a:spcBef>
                <a:spcPts val="300"/>
              </a:spcBef>
              <a:buClr>
                <a:schemeClr val="accent1"/>
              </a:buClr>
              <a:buFont typeface="Verdana" pitchFamily="34" charset="0"/>
              <a:buChar char="▪"/>
              <a:defRPr sz="1600">
                <a:solidFill>
                  <a:schemeClr val="tx1"/>
                </a:solidFill>
                <a:latin typeface="Arial"/>
                <a:cs typeface="Arial"/>
              </a:defRPr>
            </a:lvl3pPr>
            <a:lvl4pPr marL="1658938" indent="-287338">
              <a:spcBef>
                <a:spcPts val="300"/>
              </a:spcBef>
              <a:buClr>
                <a:schemeClr val="accent1"/>
              </a:buClr>
              <a:buFont typeface="Verdana" pitchFamily="34" charset="0"/>
              <a:buChar char="—"/>
              <a:defRPr sz="1200">
                <a:solidFill>
                  <a:schemeClr val="tx1"/>
                </a:solidFill>
                <a:latin typeface="Arial"/>
                <a:cs typeface="Arial"/>
              </a:defRPr>
            </a:lvl4pPr>
            <a:lvl5pPr>
              <a:spcBef>
                <a:spcPts val="300"/>
              </a:spcBef>
              <a:buClr>
                <a:schemeClr val="accent1"/>
              </a:buClr>
              <a:buFont typeface="Verdana" pitchFamily="34" charset="0"/>
              <a:buChar char="»"/>
              <a:defRPr sz="1100">
                <a:solidFill>
                  <a:schemeClr val="tx1"/>
                </a:solidFill>
                <a:latin typeface="Arial"/>
                <a:cs typeface="Aria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Content Placeholder 3"/>
          <p:cNvSpPr>
            <a:spLocks noGrp="1"/>
          </p:cNvSpPr>
          <p:nvPr>
            <p:ph sz="quarter" idx="13"/>
          </p:nvPr>
        </p:nvSpPr>
        <p:spPr bwMode="gray">
          <a:xfrm>
            <a:off x="4744827" y="1074738"/>
            <a:ext cx="4032465" cy="3382962"/>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tx1"/>
                </a:solidFill>
                <a:latin typeface="Arial"/>
                <a:cs typeface="Arial"/>
              </a:defRPr>
            </a:lvl1pPr>
            <a:lvl2pPr>
              <a:spcBef>
                <a:spcPts val="300"/>
              </a:spcBef>
              <a:buClr>
                <a:schemeClr val="accent1"/>
              </a:buClr>
              <a:buFont typeface="Verdana" pitchFamily="34" charset="0"/>
              <a:buChar char="–"/>
              <a:defRPr sz="2000">
                <a:solidFill>
                  <a:schemeClr val="tx1"/>
                </a:solidFill>
                <a:latin typeface="Arial"/>
                <a:cs typeface="Arial"/>
              </a:defRPr>
            </a:lvl2pPr>
            <a:lvl3pPr>
              <a:spcBef>
                <a:spcPts val="300"/>
              </a:spcBef>
              <a:buClr>
                <a:schemeClr val="accent1"/>
              </a:buClr>
              <a:buFont typeface="Verdana" pitchFamily="34" charset="0"/>
              <a:buChar char="▪"/>
              <a:defRPr sz="1600">
                <a:solidFill>
                  <a:schemeClr val="tx1"/>
                </a:solidFill>
                <a:latin typeface="Arial"/>
                <a:cs typeface="Arial"/>
              </a:defRPr>
            </a:lvl3pPr>
            <a:lvl4pPr marL="1658938" indent="-287338">
              <a:spcBef>
                <a:spcPts val="300"/>
              </a:spcBef>
              <a:buClr>
                <a:schemeClr val="accent1"/>
              </a:buClr>
              <a:buFont typeface="Verdana" pitchFamily="34" charset="0"/>
              <a:buChar char="—"/>
              <a:defRPr sz="1200">
                <a:solidFill>
                  <a:schemeClr val="tx1"/>
                </a:solidFill>
                <a:latin typeface="Arial"/>
                <a:cs typeface="Arial"/>
              </a:defRPr>
            </a:lvl4pPr>
            <a:lvl5pPr>
              <a:spcBef>
                <a:spcPts val="300"/>
              </a:spcBef>
              <a:buClr>
                <a:schemeClr val="accent1"/>
              </a:buClr>
              <a:buFont typeface="Verdana" pitchFamily="34" charset="0"/>
              <a:buChar char="»"/>
              <a:defRPr sz="1100">
                <a:solidFill>
                  <a:schemeClr val="tx1"/>
                </a:solidFill>
                <a:latin typeface="Arial"/>
                <a:cs typeface="Aria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348704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Layout>
</file>

<file path=ppt/slideLayouts/slideLayout696.xml><?xml version="1.0" encoding="utf-8"?>
<p:sldLayout xmlns:a="http://schemas.openxmlformats.org/drawingml/2006/main" xmlns:r="http://schemas.openxmlformats.org/officeDocument/2006/relationships" xmlns:p="http://schemas.openxmlformats.org/presentationml/2006/main" preserve="1">
  <p:cSld name="Footer bar only">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498869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Layout>
</file>

<file path=ppt/slideLayouts/slideLayout697.xml><?xml version="1.0" encoding="utf-8"?>
<p:sldLayout xmlns:a="http://schemas.openxmlformats.org/drawingml/2006/main" xmlns:r="http://schemas.openxmlformats.org/officeDocument/2006/relationships" xmlns:p="http://schemas.openxmlformats.org/presentationml/2006/main" preserve="1" userDrawn="1">
  <p:cSld name="black background">
    <p:spTree>
      <p:nvGrpSpPr>
        <p:cNvPr id="1" name=""/>
        <p:cNvGrpSpPr/>
        <p:nvPr/>
      </p:nvGrpSpPr>
      <p:grpSpPr>
        <a:xfrm>
          <a:off x="0" y="0"/>
          <a:ext cx="0" cy="0"/>
          <a:chOff x="0" y="0"/>
          <a:chExt cx="0" cy="0"/>
        </a:xfrm>
      </p:grpSpPr>
      <p:sp>
        <p:nvSpPr>
          <p:cNvPr id="11" name="Rectangle 10"/>
          <p:cNvSpPr/>
          <p:nvPr userDrawn="1"/>
        </p:nvSpPr>
        <p:spPr>
          <a:xfrm>
            <a:off x="0" y="0"/>
            <a:ext cx="9144000" cy="5143500"/>
          </a:xfrm>
          <a:prstGeom prst="rect">
            <a:avLst/>
          </a:prstGeom>
          <a:solidFill>
            <a:srgbClr val="000000"/>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Tx/>
              <a:buFontTx/>
              <a:buNone/>
            </a:pPr>
            <a:endParaRPr lang="en-US" sz="1800" kern="1200">
              <a:solidFill>
                <a:srgbClr val="FFFFFF"/>
              </a:solidFill>
              <a:latin typeface="Arial"/>
            </a:endParaRPr>
          </a:p>
        </p:txBody>
      </p:sp>
      <p:sp>
        <p:nvSpPr>
          <p:cNvPr id="12" name="Rectangle 11"/>
          <p:cNvSpPr/>
          <p:nvPr userDrawn="1"/>
        </p:nvSpPr>
        <p:spPr bwMode="gray">
          <a:xfrm>
            <a:off x="0" y="4629152"/>
            <a:ext cx="9144000" cy="385763"/>
          </a:xfrm>
          <a:prstGeom prst="rect">
            <a:avLst/>
          </a:prstGeom>
          <a:solidFill>
            <a:srgbClr val="0078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buClrTx/>
              <a:buFontTx/>
              <a:buNone/>
            </a:pPr>
            <a:endParaRPr lang="en-US" sz="1800" kern="1200" dirty="0">
              <a:solidFill>
                <a:srgbClr val="FFFFFF"/>
              </a:solidFill>
              <a:latin typeface="Arial"/>
            </a:endParaRPr>
          </a:p>
        </p:txBody>
      </p:sp>
      <p:sp>
        <p:nvSpPr>
          <p:cNvPr id="14" name="TextBox 13"/>
          <p:cNvSpPr txBox="1"/>
          <p:nvPr userDrawn="1"/>
        </p:nvSpPr>
        <p:spPr bwMode="gray">
          <a:xfrm>
            <a:off x="366717" y="5018452"/>
            <a:ext cx="2274887" cy="100027"/>
          </a:xfrm>
          <a:prstGeom prst="rect">
            <a:avLst/>
          </a:prstGeom>
          <a:noFill/>
        </p:spPr>
        <p:txBody>
          <a:bodyPr wrap="square" lIns="0" tIns="0" rIns="0" bIns="0" rtlCol="0">
            <a:spAutoFit/>
          </a:bodyPr>
          <a:lstStyle/>
          <a:p>
            <a:pPr>
              <a:buClrTx/>
              <a:buFontTx/>
              <a:buNone/>
            </a:pPr>
            <a:r>
              <a:rPr lang="en-US" sz="650" kern="1200" dirty="0" smtClean="0">
                <a:solidFill>
                  <a:srgbClr val="FFFFFF">
                    <a:lumMod val="50000"/>
                  </a:srgbClr>
                </a:solidFill>
              </a:rPr>
              <a:t>© Copyright 2013 Pivotal. All rights reserved.</a:t>
            </a:r>
            <a:endParaRPr lang="en-US" sz="650" kern="1200" dirty="0">
              <a:solidFill>
                <a:srgbClr val="FFFFFF">
                  <a:lumMod val="50000"/>
                </a:srgbClr>
              </a:solidFill>
            </a:endParaRPr>
          </a:p>
        </p:txBody>
      </p:sp>
      <p:pic>
        <p:nvPicPr>
          <p:cNvPr id="6" name="Picture 5" descr="EMC logo white-lg.png"/>
          <p:cNvPicPr>
            <a:picLocks noChangeAspect="1"/>
          </p:cNvPicPr>
          <p:nvPr userDrawn="1"/>
        </p:nvPicPr>
        <p:blipFill>
          <a:blip r:embed="rId2" cstate="print"/>
          <a:stretch>
            <a:fillRect/>
          </a:stretch>
        </p:blipFill>
        <p:spPr bwMode="gray">
          <a:xfrm>
            <a:off x="7951414" y="4686263"/>
            <a:ext cx="899577" cy="255363"/>
          </a:xfrm>
          <a:prstGeom prst="rect">
            <a:avLst/>
          </a:prstGeom>
        </p:spPr>
      </p:pic>
    </p:spTree>
    <p:extLst>
      <p:ext uri="{BB962C8B-B14F-4D97-AF65-F5344CB8AC3E}">
        <p14:creationId xmlns:p14="http://schemas.microsoft.com/office/powerpoint/2010/main" val="9975219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Layout>
</file>

<file path=ppt/slideLayouts/slideLayout698.xml><?xml version="1.0" encoding="utf-8"?>
<p:sldLayout xmlns:a="http://schemas.openxmlformats.org/drawingml/2006/main" xmlns:r="http://schemas.openxmlformats.org/officeDocument/2006/relationships" xmlns:p="http://schemas.openxmlformats.org/presentationml/2006/main" showMasterSp="0" preserve="1" userDrawn="1">
  <p:cSld name="Pivotal Title Slide">
    <p:bg bwMode="gray">
      <p:bgPr>
        <a:solidFill>
          <a:schemeClr val="accent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9144000" cy="5143500"/>
          </a:xfrm>
          <a:prstGeom prst="rect">
            <a:avLst/>
          </a:prstGeom>
          <a:solidFill>
            <a:srgbClr val="00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Tx/>
              <a:buFontTx/>
              <a:buNone/>
            </a:pPr>
            <a:endParaRPr lang="en-US" sz="1800" kern="1200">
              <a:solidFill>
                <a:srgbClr val="FFFFFF"/>
              </a:solidFill>
              <a:latin typeface="Arial"/>
            </a:endParaRPr>
          </a:p>
        </p:txBody>
      </p:sp>
      <p:pic>
        <p:nvPicPr>
          <p:cNvPr id="3" name="Picture 2" descr="EMC-no-tag_white_RGB-150dpi.png"/>
          <p:cNvPicPr>
            <a:picLocks noChangeAspect="1"/>
          </p:cNvPicPr>
          <p:nvPr userDrawn="1"/>
        </p:nvPicPr>
        <p:blipFill>
          <a:blip r:embed="rId2" cstate="print">
            <a:alphaModFix amt="31000"/>
          </a:blip>
          <a:stretch>
            <a:fillRect/>
          </a:stretch>
        </p:blipFill>
        <p:spPr>
          <a:xfrm>
            <a:off x="1934110" y="1452328"/>
            <a:ext cx="5152490" cy="1362548"/>
          </a:xfrm>
          <a:prstGeom prst="rect">
            <a:avLst/>
          </a:prstGeom>
        </p:spPr>
      </p:pic>
      <p:sp>
        <p:nvSpPr>
          <p:cNvPr id="4" name="TextBox 3"/>
          <p:cNvSpPr txBox="1"/>
          <p:nvPr userDrawn="1"/>
        </p:nvSpPr>
        <p:spPr>
          <a:xfrm>
            <a:off x="1701800" y="2984501"/>
            <a:ext cx="5689600" cy="461665"/>
          </a:xfrm>
          <a:prstGeom prst="rect">
            <a:avLst/>
          </a:prstGeom>
          <a:noFill/>
        </p:spPr>
        <p:txBody>
          <a:bodyPr wrap="square" rtlCol="0">
            <a:spAutoFit/>
          </a:bodyPr>
          <a:lstStyle/>
          <a:p>
            <a:pPr algn="ctr">
              <a:buClrTx/>
              <a:buFontTx/>
              <a:buNone/>
            </a:pPr>
            <a:r>
              <a:rPr lang="en-US" sz="2400" kern="1200" dirty="0" smtClean="0">
                <a:solidFill>
                  <a:srgbClr val="F27C3A"/>
                </a:solidFill>
              </a:rPr>
              <a:t>A NEW PLATFORM </a:t>
            </a:r>
            <a:r>
              <a:rPr lang="en-US" sz="2400" kern="1200" dirty="0" smtClean="0">
                <a:solidFill>
                  <a:srgbClr val="3EA7BC"/>
                </a:solidFill>
              </a:rPr>
              <a:t>FOR A NEW ERA</a:t>
            </a:r>
          </a:p>
        </p:txBody>
      </p:sp>
    </p:spTree>
    <p:extLst>
      <p:ext uri="{BB962C8B-B14F-4D97-AF65-F5344CB8AC3E}">
        <p14:creationId xmlns:p14="http://schemas.microsoft.com/office/powerpoint/2010/main" val="264645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Layout>
</file>

<file path=ppt/slideLayouts/slideLayout699.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590314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Shape 3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x">
  <p:cSld name="Title">
    <p:bg>
      <p:bgPr>
        <a:solidFill>
          <a:srgbClr val="1AB9A5"/>
        </a:solidFill>
        <a:effectLst/>
      </p:bgPr>
    </p:bg>
    <p:spTree>
      <p:nvGrpSpPr>
        <p:cNvPr id="1" name="Shape 1439"/>
        <p:cNvGrpSpPr/>
        <p:nvPr/>
      </p:nvGrpSpPr>
      <p:grpSpPr>
        <a:xfrm>
          <a:off x="0" y="0"/>
          <a:ext cx="0" cy="0"/>
          <a:chOff x="0" y="0"/>
          <a:chExt cx="0" cy="0"/>
        </a:xfrm>
      </p:grpSpPr>
      <p:pic>
        <p:nvPicPr>
          <p:cNvPr id="1440" name="Shape 1440" descr="Shape 55"/>
          <p:cNvPicPr preferRelativeResize="0"/>
          <p:nvPr/>
        </p:nvPicPr>
        <p:blipFill rotWithShape="1">
          <a:blip r:embed="rId2">
            <a:alphaModFix/>
          </a:blip>
          <a:srcRect t="1905" r="8366" b="13799"/>
          <a:stretch/>
        </p:blipFill>
        <p:spPr>
          <a:xfrm>
            <a:off x="767537" y="-24"/>
            <a:ext cx="8376600" cy="5143500"/>
          </a:xfrm>
          <a:prstGeom prst="rect">
            <a:avLst/>
          </a:prstGeom>
          <a:noFill/>
          <a:ln>
            <a:noFill/>
          </a:ln>
        </p:spPr>
      </p:pic>
      <p:sp>
        <p:nvSpPr>
          <p:cNvPr id="1441" name="Shape 1441"/>
          <p:cNvSpPr/>
          <p:nvPr/>
        </p:nvSpPr>
        <p:spPr>
          <a:xfrm>
            <a:off x="0" y="-25"/>
            <a:ext cx="9144000" cy="5143500"/>
          </a:xfrm>
          <a:prstGeom prst="rect">
            <a:avLst/>
          </a:prstGeom>
          <a:gradFill>
            <a:gsLst>
              <a:gs pos="0">
                <a:srgbClr val="1AB9A5"/>
              </a:gs>
              <a:gs pos="10000">
                <a:srgbClr val="1AB9A5"/>
              </a:gs>
              <a:gs pos="100000">
                <a:srgbClr val="1AB9A5">
                  <a:alpha val="74117"/>
                </a:srgbClr>
              </a:gs>
            </a:gsLst>
            <a:lin ang="0" scaled="0"/>
          </a:gradFill>
          <a:ln>
            <a:noFill/>
          </a:ln>
        </p:spPr>
        <p:txBody>
          <a:bodyPr lIns="45700" tIns="45700" rIns="45700" bIns="45700" anchor="ctr" anchorCtr="0">
            <a:noAutofit/>
          </a:bodyPr>
          <a:lstStyle/>
          <a:p>
            <a:pPr algn="ctr">
              <a:buClr>
                <a:srgbClr val="A9DBD6"/>
              </a:buClr>
            </a:pPr>
            <a:endParaRPr sz="1800">
              <a:solidFill>
                <a:srgbClr val="A9DBD6"/>
              </a:solidFill>
            </a:endParaRPr>
          </a:p>
        </p:txBody>
      </p:sp>
      <p:pic>
        <p:nvPicPr>
          <p:cNvPr id="1442" name="Shape 1442" descr="Shape 57"/>
          <p:cNvPicPr preferRelativeResize="0"/>
          <p:nvPr/>
        </p:nvPicPr>
        <p:blipFill rotWithShape="1">
          <a:blip r:embed="rId3">
            <a:alphaModFix/>
          </a:blip>
          <a:srcRect/>
          <a:stretch/>
        </p:blipFill>
        <p:spPr>
          <a:xfrm>
            <a:off x="224821" y="515477"/>
            <a:ext cx="2353800" cy="921000"/>
          </a:xfrm>
          <a:prstGeom prst="rect">
            <a:avLst/>
          </a:prstGeom>
          <a:noFill/>
          <a:ln>
            <a:noFill/>
          </a:ln>
        </p:spPr>
      </p:pic>
      <p:cxnSp>
        <p:nvCxnSpPr>
          <p:cNvPr id="1443" name="Shape 1443"/>
          <p:cNvCxnSpPr/>
          <p:nvPr/>
        </p:nvCxnSpPr>
        <p:spPr>
          <a:xfrm>
            <a:off x="762345" y="3110100"/>
            <a:ext cx="738900" cy="0"/>
          </a:xfrm>
          <a:prstGeom prst="straightConnector1">
            <a:avLst/>
          </a:prstGeom>
          <a:noFill/>
          <a:ln w="38100" cap="flat" cmpd="sng">
            <a:solidFill>
              <a:srgbClr val="00253E"/>
            </a:solidFill>
            <a:prstDash val="solid"/>
            <a:round/>
            <a:headEnd type="none" w="med" len="med"/>
            <a:tailEnd type="none" w="med" len="med"/>
          </a:ln>
        </p:spPr>
      </p:cxnSp>
      <p:sp>
        <p:nvSpPr>
          <p:cNvPr id="1444" name="Shape 1444"/>
          <p:cNvSpPr txBox="1">
            <a:spLocks noGrp="1"/>
          </p:cNvSpPr>
          <p:nvPr>
            <p:ph type="title"/>
          </p:nvPr>
        </p:nvSpPr>
        <p:spPr>
          <a:xfrm>
            <a:off x="668791" y="1737011"/>
            <a:ext cx="5854800" cy="11916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00253E"/>
              </a:buClr>
              <a:buFont typeface="Proxima Nova"/>
              <a:buNone/>
              <a:defRPr sz="3500" b="1" i="0" u="none" strike="noStrike" cap="none">
                <a:solidFill>
                  <a:srgbClr val="00253E"/>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1445" name="Shape 1445"/>
          <p:cNvSpPr txBox="1"/>
          <p:nvPr/>
        </p:nvSpPr>
        <p:spPr>
          <a:xfrm>
            <a:off x="6402857" y="4782060"/>
            <a:ext cx="2656800" cy="481800"/>
          </a:xfrm>
          <a:prstGeom prst="rect">
            <a:avLst/>
          </a:prstGeom>
          <a:noFill/>
          <a:ln>
            <a:noFill/>
          </a:ln>
        </p:spPr>
        <p:txBody>
          <a:bodyPr lIns="91400" tIns="91400" rIns="91400" bIns="91400" anchor="t" anchorCtr="0">
            <a:noAutofit/>
          </a:bodyPr>
          <a:lstStyle/>
          <a:p>
            <a:pPr algn="r">
              <a:buClr>
                <a:srgbClr val="D5EDEA"/>
              </a:buClr>
              <a:buSzPct val="25000"/>
              <a:buFont typeface="Proxima Nova"/>
              <a:buNone/>
            </a:pPr>
            <a:r>
              <a:rPr lang="en" sz="700">
                <a:solidFill>
                  <a:srgbClr val="D5EDEA"/>
                </a:solidFill>
                <a:latin typeface="Proxima Nova"/>
                <a:ea typeface="Proxima Nova"/>
                <a:cs typeface="Proxima Nova"/>
                <a:sym typeface="Proxima Nova"/>
              </a:rPr>
              <a:t>© Copyright 2017 Pivotal Software, Inc. All rights Reserved.</a:t>
            </a:r>
          </a:p>
        </p:txBody>
      </p:sp>
      <p:sp>
        <p:nvSpPr>
          <p:cNvPr id="1446" name="Shape 1446"/>
          <p:cNvSpPr txBox="1">
            <a:spLocks noGrp="1"/>
          </p:cNvSpPr>
          <p:nvPr>
            <p:ph type="sldNum" idx="12"/>
          </p:nvPr>
        </p:nvSpPr>
        <p:spPr>
          <a:xfrm>
            <a:off x="4419600" y="4608064"/>
            <a:ext cx="2133600" cy="318300"/>
          </a:xfrm>
          <a:prstGeom prst="rect">
            <a:avLst/>
          </a:prstGeom>
          <a:noFill/>
          <a:ln>
            <a:noFill/>
          </a:ln>
        </p:spPr>
        <p:txBody>
          <a:bodyPr lIns="91400" tIns="91400" rIns="91400" bIns="91400"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20600223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700.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344492" y="914402"/>
            <a:ext cx="8402637" cy="3425825"/>
          </a:xfrm>
          <a:prstGeom prst="rect">
            <a:avLst/>
          </a:prstGeom>
        </p:spPr>
        <p:txBody>
          <a:bodyPr/>
          <a:lstStyle>
            <a:lvl1pPr>
              <a:defRPr>
                <a:latin typeface="微软雅黑" pitchFamily="34" charset="-122"/>
                <a:ea typeface="微软雅黑" pitchFamily="34" charset="-122"/>
              </a:defRPr>
            </a:lvl1pPr>
            <a:lvl2pPr>
              <a:defRPr>
                <a:latin typeface="微软雅黑" pitchFamily="34" charset="-122"/>
                <a:ea typeface="微软雅黑" pitchFamily="34" charset="-122"/>
              </a:defRPr>
            </a:lvl2pPr>
            <a:lvl3pPr>
              <a:defRPr>
                <a:latin typeface="微软雅黑" pitchFamily="34" charset="-122"/>
                <a:ea typeface="微软雅黑" pitchFamily="34" charset="-122"/>
              </a:defRPr>
            </a:lvl3pPr>
            <a:lvl4pPr>
              <a:defRPr>
                <a:latin typeface="微软雅黑" pitchFamily="34" charset="-122"/>
                <a:ea typeface="微软雅黑" pitchFamily="34" charset="-122"/>
              </a:defRPr>
            </a:lvl4pPr>
            <a:lvl5pPr>
              <a:defRPr>
                <a:latin typeface="微软雅黑" pitchFamily="34" charset="-122"/>
                <a:ea typeface="微软雅黑" pitchFamily="34" charset="-122"/>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1"/>
          <p:cNvSpPr>
            <a:spLocks noGrp="1"/>
          </p:cNvSpPr>
          <p:nvPr>
            <p:ph type="title"/>
          </p:nvPr>
        </p:nvSpPr>
        <p:spPr>
          <a:xfrm>
            <a:off x="344488" y="171451"/>
            <a:ext cx="8418512" cy="632222"/>
          </a:xfrm>
          <a:prstGeom prst="rect">
            <a:avLst/>
          </a:prstGeom>
        </p:spPr>
        <p:txBody>
          <a:bodyPr/>
          <a:lstStyle>
            <a:lvl1pPr>
              <a:defRPr>
                <a:latin typeface="微软雅黑" pitchFamily="34" charset="-122"/>
                <a:ea typeface="微软雅黑" pitchFamily="34" charset="-122"/>
              </a:defRPr>
            </a:lvl1pPr>
          </a:lstStyle>
          <a:p>
            <a:r>
              <a:rPr lang="en-US" dirty="0" smtClean="0"/>
              <a:t>Click to edit Master title style</a:t>
            </a:r>
            <a:endParaRPr lang="en-US" dirty="0"/>
          </a:p>
        </p:txBody>
      </p:sp>
      <p:sp>
        <p:nvSpPr>
          <p:cNvPr id="5" name="Rectangle 6"/>
          <p:cNvSpPr>
            <a:spLocks noGrp="1" noChangeArrowheads="1"/>
          </p:cNvSpPr>
          <p:nvPr>
            <p:ph type="sldNum" sz="quarter" idx="10"/>
          </p:nvPr>
        </p:nvSpPr>
        <p:spPr>
          <a:xfrm>
            <a:off x="8735292" y="4848514"/>
            <a:ext cx="381000" cy="285750"/>
          </a:xfrm>
          <a:prstGeom prst="rect">
            <a:avLst/>
          </a:prstGeom>
        </p:spPr>
        <p:txBody>
          <a:bodyPr/>
          <a:lstStyle>
            <a:lvl1pPr>
              <a:defRPr>
                <a:solidFill>
                  <a:schemeClr val="tx1">
                    <a:lumMod val="95000"/>
                    <a:lumOff val="5000"/>
                  </a:schemeClr>
                </a:solidFill>
              </a:defRPr>
            </a:lvl1pPr>
          </a:lstStyle>
          <a:p>
            <a:pPr>
              <a:buClrTx/>
              <a:buFontTx/>
              <a:buNone/>
              <a:defRPr/>
            </a:pPr>
            <a:fld id="{76ED1C7B-0CD9-4688-8F46-F81567B67419}" type="slidenum">
              <a:rPr lang="en-US" altLang="zh-CN" sz="1800" kern="1200" smtClean="0">
                <a:solidFill>
                  <a:srgbClr val="4D4D4D">
                    <a:lumMod val="95000"/>
                    <a:lumOff val="5000"/>
                  </a:srgbClr>
                </a:solidFill>
              </a:rPr>
              <a:pPr>
                <a:buClrTx/>
                <a:buFontTx/>
                <a:buNone/>
                <a:defRPr/>
              </a:pPr>
              <a:t>‹#›</a:t>
            </a:fld>
            <a:endParaRPr lang="en-US" altLang="zh-CN" sz="1800" kern="1200" dirty="0">
              <a:solidFill>
                <a:srgbClr val="4D4D4D">
                  <a:lumMod val="95000"/>
                  <a:lumOff val="5000"/>
                </a:srgbClr>
              </a:solidFill>
            </a:endParaRPr>
          </a:p>
        </p:txBody>
      </p:sp>
    </p:spTree>
    <p:extLst>
      <p:ext uri="{BB962C8B-B14F-4D97-AF65-F5344CB8AC3E}">
        <p14:creationId xmlns:p14="http://schemas.microsoft.com/office/powerpoint/2010/main" val="15059339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701.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8"/>
            <a:ext cx="8229600" cy="637580"/>
          </a:xfrm>
          <a:prstGeom prst="rect">
            <a:avLst/>
          </a:prstGeom>
          <a:noFill/>
          <a:ln>
            <a:noFill/>
          </a:ln>
        </p:spPr>
        <p:txBody>
          <a:bodyPr/>
          <a:lstStyle>
            <a:lvl1pPr>
              <a:defRPr baseline="0">
                <a:solidFill>
                  <a:schemeClr val="tx1"/>
                </a:solidFill>
              </a:defRPr>
            </a:lvl1pPr>
          </a:lstStyle>
          <a:p>
            <a:r>
              <a:rPr lang="zh-CN" altLang="en-US" smtClean="0"/>
              <a:t>单击此处编辑母版标题样式</a:t>
            </a:r>
            <a:endParaRPr lang="zh-CN" altLang="en-US" dirty="0"/>
          </a:p>
        </p:txBody>
      </p:sp>
      <p:sp>
        <p:nvSpPr>
          <p:cNvPr id="3" name="内容占位符 2"/>
          <p:cNvSpPr>
            <a:spLocks noGrp="1"/>
          </p:cNvSpPr>
          <p:nvPr>
            <p:ph idx="1"/>
          </p:nvPr>
        </p:nvSpPr>
        <p:spPr>
          <a:xfrm>
            <a:off x="457200" y="1059582"/>
            <a:ext cx="8229600" cy="3512418"/>
          </a:xfrm>
          <a:prstGeom prst="rect">
            <a:avLst/>
          </a:prstGeom>
        </p:spPr>
        <p:txBody>
          <a:bodyPr/>
          <a:lstStyle>
            <a:lvl2pPr>
              <a:buSzPct val="100000"/>
              <a:buFont typeface="Wingdings" pitchFamily="2" charset="2"/>
              <a:buChar char="ü"/>
              <a:defRPr/>
            </a:lvl2pPr>
            <a:lvl3pPr>
              <a:buSzPct val="100000"/>
              <a:buFont typeface="Calibri" pitchFamily="34" charset="0"/>
              <a:buChar char="⁺"/>
              <a:defRPr/>
            </a:lvl3pPr>
            <a:lvl4pPr>
              <a:buSzPct val="100000"/>
              <a:buFont typeface="Arial" pitchFamily="34" charset="0"/>
              <a:buChar char="*"/>
              <a:defRPr/>
            </a:lvl4pPr>
            <a:lvl5pPr>
              <a:buSzPct val="100000"/>
              <a:defRPr/>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dirty="0"/>
          </a:p>
        </p:txBody>
      </p:sp>
    </p:spTree>
    <p:extLst>
      <p:ext uri="{BB962C8B-B14F-4D97-AF65-F5344CB8AC3E}">
        <p14:creationId xmlns:p14="http://schemas.microsoft.com/office/powerpoint/2010/main" val="20579175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Layout>
</file>

<file path=ppt/slideLayouts/slideLayout702.xml><?xml version="1.0" encoding="utf-8"?>
<p:sldLayout xmlns:a="http://schemas.openxmlformats.org/drawingml/2006/main" xmlns:r="http://schemas.openxmlformats.org/officeDocument/2006/relationships" xmlns:p="http://schemas.openxmlformats.org/presentationml/2006/main">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74784" y="205979"/>
            <a:ext cx="8182708" cy="857250"/>
          </a:xfrm>
          <a:prstGeom prst="rect">
            <a:avLst/>
          </a:prstGeom>
        </p:spPr>
        <p:txBody>
          <a:bodyPr lIns="77925" tIns="38963" rIns="77925" bIns="38963"/>
          <a:lstStyle/>
          <a:p>
            <a:r>
              <a:rPr lang="zh-CN" altLang="en-US" smtClean="0"/>
              <a:t>单击此处编辑母版标题样式</a:t>
            </a:r>
            <a:endParaRPr lang="zh-CN" altLang="en-US"/>
          </a:p>
        </p:txBody>
      </p:sp>
      <p:sp>
        <p:nvSpPr>
          <p:cNvPr id="3" name="Rectangle 12"/>
          <p:cNvSpPr>
            <a:spLocks noGrp="1" noChangeArrowheads="1"/>
          </p:cNvSpPr>
          <p:nvPr>
            <p:ph type="dt" sz="half" idx="10"/>
          </p:nvPr>
        </p:nvSpPr>
        <p:spPr>
          <a:xfrm>
            <a:off x="474789" y="4683919"/>
            <a:ext cx="2121877" cy="357188"/>
          </a:xfrm>
          <a:prstGeom prst="rect">
            <a:avLst/>
          </a:prstGeom>
          <a:ln/>
        </p:spPr>
        <p:txBody>
          <a:bodyPr lIns="77925" tIns="38963" rIns="77925" bIns="38963"/>
          <a:lstStyle>
            <a:lvl1pPr>
              <a:defRPr/>
            </a:lvl1pPr>
          </a:lstStyle>
          <a:p>
            <a:pPr>
              <a:buClrTx/>
              <a:buFontTx/>
              <a:buNone/>
              <a:defRPr/>
            </a:pPr>
            <a:fld id="{40E585D5-A832-46BC-8F29-6B9FFF8E83C1}" type="datetime1">
              <a:rPr lang="zh-CN" altLang="en-US" sz="1800" kern="1200">
                <a:solidFill>
                  <a:srgbClr val="4D4D4D"/>
                </a:solidFill>
              </a:rPr>
              <a:pPr>
                <a:buClrTx/>
                <a:buFontTx/>
                <a:buNone/>
                <a:defRPr/>
              </a:pPr>
              <a:t>02/04/18</a:t>
            </a:fld>
            <a:endParaRPr lang="en-US" altLang="zh-CN" sz="1500" kern="1200">
              <a:solidFill>
                <a:srgbClr val="4D4D4D"/>
              </a:solidFill>
            </a:endParaRPr>
          </a:p>
        </p:txBody>
      </p:sp>
      <p:sp>
        <p:nvSpPr>
          <p:cNvPr id="4" name="Rectangle 13"/>
          <p:cNvSpPr>
            <a:spLocks noGrp="1" noChangeArrowheads="1"/>
          </p:cNvSpPr>
          <p:nvPr>
            <p:ph type="ftr" sz="quarter" idx="11"/>
          </p:nvPr>
        </p:nvSpPr>
        <p:spPr>
          <a:xfrm>
            <a:off x="2936635" y="4683919"/>
            <a:ext cx="2879481" cy="357188"/>
          </a:xfrm>
          <a:prstGeom prst="rect">
            <a:avLst/>
          </a:prstGeom>
          <a:ln/>
        </p:spPr>
        <p:txBody>
          <a:bodyPr lIns="77925" tIns="38963" rIns="77925" bIns="38963"/>
          <a:lstStyle>
            <a:lvl1pPr>
              <a:defRPr/>
            </a:lvl1pPr>
          </a:lstStyle>
          <a:p>
            <a:pPr>
              <a:buClrTx/>
              <a:buFontTx/>
              <a:buNone/>
              <a:defRPr/>
            </a:pPr>
            <a:endParaRPr lang="zh-CN" altLang="zh-CN" sz="1800" kern="1200">
              <a:solidFill>
                <a:srgbClr val="4D4D4D"/>
              </a:solidFill>
            </a:endParaRPr>
          </a:p>
        </p:txBody>
      </p:sp>
      <p:sp>
        <p:nvSpPr>
          <p:cNvPr id="5" name="Rectangle 14"/>
          <p:cNvSpPr>
            <a:spLocks noGrp="1" noChangeArrowheads="1"/>
          </p:cNvSpPr>
          <p:nvPr>
            <p:ph type="sldNum" sz="quarter" idx="12"/>
          </p:nvPr>
        </p:nvSpPr>
        <p:spPr>
          <a:xfrm>
            <a:off x="6101866" y="4683919"/>
            <a:ext cx="2121877" cy="357188"/>
          </a:xfrm>
          <a:prstGeom prst="rect">
            <a:avLst/>
          </a:prstGeom>
          <a:ln/>
        </p:spPr>
        <p:txBody>
          <a:bodyPr lIns="77925" tIns="38963" rIns="77925" bIns="38963"/>
          <a:lstStyle>
            <a:lvl1pPr>
              <a:defRPr/>
            </a:lvl1pPr>
          </a:lstStyle>
          <a:p>
            <a:pPr>
              <a:buClrTx/>
              <a:buFontTx/>
              <a:buNone/>
              <a:defRPr/>
            </a:pPr>
            <a:fld id="{C515778C-FD86-4527-B7EC-BB3CD248C726}" type="slidenum">
              <a:rPr lang="zh-CN" altLang="en-US" sz="1800" kern="1200">
                <a:solidFill>
                  <a:srgbClr val="4D4D4D"/>
                </a:solidFill>
              </a:rPr>
              <a:pPr>
                <a:buClrTx/>
                <a:buFontTx/>
                <a:buNone/>
                <a:defRPr/>
              </a:pPr>
              <a:t>‹#›</a:t>
            </a:fld>
            <a:endParaRPr lang="en-US" altLang="zh-CN" sz="1500" kern="1200">
              <a:solidFill>
                <a:srgbClr val="4D4D4D"/>
              </a:solidFill>
            </a:endParaRPr>
          </a:p>
        </p:txBody>
      </p:sp>
    </p:spTree>
    <p:extLst>
      <p:ext uri="{BB962C8B-B14F-4D97-AF65-F5344CB8AC3E}">
        <p14:creationId xmlns:p14="http://schemas.microsoft.com/office/powerpoint/2010/main" val="40473015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703.xml><?xml version="1.0" encoding="utf-8"?>
<p:sldLayout xmlns:a="http://schemas.openxmlformats.org/drawingml/2006/main" xmlns:r="http://schemas.openxmlformats.org/officeDocument/2006/relationships" xmlns:p="http://schemas.openxmlformats.org/presentationml/2006/main" userDrawn="1">
  <p:cSld name="Main Page">
    <p:spTree>
      <p:nvGrpSpPr>
        <p:cNvPr id="1" name=""/>
        <p:cNvGrpSpPr/>
        <p:nvPr/>
      </p:nvGrpSpPr>
      <p:grpSpPr>
        <a:xfrm>
          <a:off x="0" y="0"/>
          <a:ext cx="0" cy="0"/>
          <a:chOff x="0" y="0"/>
          <a:chExt cx="0" cy="0"/>
        </a:xfrm>
      </p:grpSpPr>
      <p:sp>
        <p:nvSpPr>
          <p:cNvPr id="2" name="Title 1"/>
          <p:cNvSpPr>
            <a:spLocks noGrp="1"/>
          </p:cNvSpPr>
          <p:nvPr>
            <p:ph type="title"/>
          </p:nvPr>
        </p:nvSpPr>
        <p:spPr>
          <a:xfrm>
            <a:off x="113722" y="149920"/>
            <a:ext cx="8796928" cy="474445"/>
          </a:xfrm>
          <a:prstGeom prst="rect">
            <a:avLst/>
          </a:prstGeom>
        </p:spPr>
        <p:txBody>
          <a:bodyPr/>
          <a:lstStyle>
            <a:lvl1pPr algn="l">
              <a:defRPr sz="2800" b="1">
                <a:solidFill>
                  <a:srgbClr val="008774"/>
                </a:solidFill>
                <a:latin typeface="Arial"/>
                <a:cs typeface="Arial"/>
              </a:defRPr>
            </a:lvl1pPr>
          </a:lstStyle>
          <a:p>
            <a:r>
              <a:rPr lang="en-US" dirty="0" smtClean="0"/>
              <a:t>Click to edit Master title style</a:t>
            </a:r>
            <a:endParaRPr lang="en-US" dirty="0"/>
          </a:p>
        </p:txBody>
      </p:sp>
      <p:sp>
        <p:nvSpPr>
          <p:cNvPr id="6" name="Slide Number Placeholder 5"/>
          <p:cNvSpPr>
            <a:spLocks noGrp="1"/>
          </p:cNvSpPr>
          <p:nvPr>
            <p:ph type="sldNum" sz="quarter" idx="12"/>
          </p:nvPr>
        </p:nvSpPr>
        <p:spPr>
          <a:xfrm>
            <a:off x="48247" y="4861464"/>
            <a:ext cx="373338" cy="273844"/>
          </a:xfrm>
          <a:prstGeom prst="rect">
            <a:avLst/>
          </a:prstGeom>
        </p:spPr>
        <p:txBody>
          <a:bodyPr/>
          <a:lstStyle>
            <a:lvl1pPr>
              <a:defRPr sz="900">
                <a:solidFill>
                  <a:schemeClr val="bg1">
                    <a:lumMod val="65000"/>
                  </a:schemeClr>
                </a:solidFill>
              </a:defRPr>
            </a:lvl1pPr>
          </a:lstStyle>
          <a:p>
            <a:pPr>
              <a:buClrTx/>
              <a:buFontTx/>
              <a:buNone/>
            </a:pPr>
            <a:fld id="{ADA07C09-8A41-3B46-A636-3955072BBB4F}" type="slidenum">
              <a:rPr lang="en-US" kern="1200" smtClean="0">
                <a:solidFill>
                  <a:srgbClr val="FFFFFF">
                    <a:lumMod val="65000"/>
                  </a:srgbClr>
                </a:solidFill>
              </a:rPr>
              <a:pPr>
                <a:buClrTx/>
                <a:buFontTx/>
                <a:buNone/>
              </a:pPr>
              <a:t>‹#›</a:t>
            </a:fld>
            <a:endParaRPr lang="en-US" kern="1200">
              <a:solidFill>
                <a:srgbClr val="FFFFFF">
                  <a:lumMod val="65000"/>
                </a:srgbClr>
              </a:solidFill>
            </a:endParaRPr>
          </a:p>
        </p:txBody>
      </p:sp>
      <p:sp>
        <p:nvSpPr>
          <p:cNvPr id="13" name="Text Placeholder 12"/>
          <p:cNvSpPr>
            <a:spLocks noGrp="1"/>
          </p:cNvSpPr>
          <p:nvPr>
            <p:ph type="body" sz="quarter" idx="13"/>
          </p:nvPr>
        </p:nvSpPr>
        <p:spPr>
          <a:xfrm>
            <a:off x="114300" y="624365"/>
            <a:ext cx="8796338" cy="288565"/>
          </a:xfrm>
          <a:prstGeom prst="rect">
            <a:avLst/>
          </a:prstGeom>
        </p:spPr>
        <p:txBody>
          <a:bodyPr vert="horz"/>
          <a:lstStyle>
            <a:lvl1pPr marL="0" indent="0">
              <a:buNone/>
              <a:defRPr sz="1800">
                <a:solidFill>
                  <a:srgbClr val="7F7F7F"/>
                </a:solidFill>
                <a:latin typeface="Arial"/>
                <a:cs typeface="Arial"/>
              </a:defRPr>
            </a:lvl1pPr>
          </a:lstStyle>
          <a:p>
            <a:pPr lvl="0"/>
            <a:r>
              <a:rPr lang="en-US" dirty="0" smtClean="0"/>
              <a:t>Click to edit Master</a:t>
            </a:r>
            <a:endParaRPr lang="en-US" dirty="0"/>
          </a:p>
        </p:txBody>
      </p:sp>
      <p:sp>
        <p:nvSpPr>
          <p:cNvPr id="5" name="Rectangle 4"/>
          <p:cNvSpPr/>
          <p:nvPr userDrawn="1"/>
        </p:nvSpPr>
        <p:spPr>
          <a:xfrm>
            <a:off x="0" y="2"/>
            <a:ext cx="9144000" cy="53993"/>
          </a:xfrm>
          <a:prstGeom prst="rect">
            <a:avLst/>
          </a:prstGeom>
          <a:solidFill>
            <a:srgbClr val="00877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buClrTx/>
              <a:buFontTx/>
              <a:buNone/>
            </a:pPr>
            <a:endParaRPr lang="en-US" sz="1800" kern="1200">
              <a:solidFill>
                <a:srgbClr val="FFFFFF"/>
              </a:solidFill>
              <a:latin typeface="Arial"/>
            </a:endParaRPr>
          </a:p>
        </p:txBody>
      </p:sp>
    </p:spTree>
    <p:extLst>
      <p:ext uri="{BB962C8B-B14F-4D97-AF65-F5344CB8AC3E}">
        <p14:creationId xmlns:p14="http://schemas.microsoft.com/office/powerpoint/2010/main" val="30098131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cSld name="Blank">
    <p:spTree>
      <p:nvGrpSpPr>
        <p:cNvPr id="1" name="Shape 1450"/>
        <p:cNvGrpSpPr/>
        <p:nvPr/>
      </p:nvGrpSpPr>
      <p:grpSpPr>
        <a:xfrm>
          <a:off x="0" y="0"/>
          <a:ext cx="0" cy="0"/>
          <a:chOff x="0" y="0"/>
          <a:chExt cx="0" cy="0"/>
        </a:xfrm>
      </p:grpSpPr>
      <p:pic>
        <p:nvPicPr>
          <p:cNvPr id="1451" name="Shape 1451" descr="Shape 115"/>
          <p:cNvPicPr preferRelativeResize="0"/>
          <p:nvPr/>
        </p:nvPicPr>
        <p:blipFill rotWithShape="1">
          <a:blip r:embed="rId2">
            <a:alphaModFix/>
          </a:blip>
          <a:srcRect/>
          <a:stretch/>
        </p:blipFill>
        <p:spPr>
          <a:xfrm>
            <a:off x="8272777" y="4855076"/>
            <a:ext cx="731400" cy="171300"/>
          </a:xfrm>
          <a:prstGeom prst="rect">
            <a:avLst/>
          </a:prstGeom>
          <a:noFill/>
          <a:ln>
            <a:noFill/>
          </a:ln>
        </p:spPr>
      </p:pic>
      <p:sp>
        <p:nvSpPr>
          <p:cNvPr id="1452" name="Shape 1452"/>
          <p:cNvSpPr txBox="1">
            <a:spLocks noGrp="1"/>
          </p:cNvSpPr>
          <p:nvPr>
            <p:ph type="sldNum" idx="12"/>
          </p:nvPr>
        </p:nvSpPr>
        <p:spPr>
          <a:xfrm>
            <a:off x="48247" y="4861462"/>
            <a:ext cx="231300" cy="214500"/>
          </a:xfrm>
          <a:prstGeom prst="rect">
            <a:avLst/>
          </a:prstGeom>
          <a:noFill/>
          <a:ln>
            <a:noFill/>
          </a:ln>
        </p:spPr>
        <p:txBody>
          <a:bodyPr lIns="45675" tIns="45675" rIns="45675" bIns="45675" anchor="t" anchorCtr="0">
            <a:noAutofit/>
          </a:bodyPr>
          <a:lstStyle/>
          <a:p>
            <a:pPr>
              <a:buClr>
                <a:srgbClr val="A5A5A5"/>
              </a:buClr>
              <a:buSzPct val="25000"/>
              <a:buFont typeface="Arial"/>
              <a:buNone/>
            </a:pPr>
            <a:fld id="{00000000-1234-1234-1234-123412341234}" type="slidenum">
              <a:rPr lang="en" sz="900">
                <a:solidFill>
                  <a:srgbClr val="A5A5A5"/>
                </a:solidFill>
              </a:rPr>
              <a:pPr>
                <a:buClr>
                  <a:srgbClr val="A5A5A5"/>
                </a:buClr>
                <a:buSzPct val="25000"/>
                <a:buFont typeface="Arial"/>
                <a:buNone/>
              </a:pPr>
              <a:t>‹#›</a:t>
            </a:fld>
            <a:endParaRPr lang="en" sz="900">
              <a:solidFill>
                <a:srgbClr val="A5A5A5"/>
              </a:solidFill>
            </a:endParaRPr>
          </a:p>
        </p:txBody>
      </p:sp>
    </p:spTree>
    <p:extLst>
      <p:ext uri="{BB962C8B-B14F-4D97-AF65-F5344CB8AC3E}">
        <p14:creationId xmlns:p14="http://schemas.microsoft.com/office/powerpoint/2010/main" val="10101994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cSld name="Title only">
    <p:spTree>
      <p:nvGrpSpPr>
        <p:cNvPr id="1" name="Shape 1453"/>
        <p:cNvGrpSpPr/>
        <p:nvPr/>
      </p:nvGrpSpPr>
      <p:grpSpPr>
        <a:xfrm>
          <a:off x="0" y="0"/>
          <a:ext cx="0" cy="0"/>
          <a:chOff x="0" y="0"/>
          <a:chExt cx="0" cy="0"/>
        </a:xfrm>
      </p:grpSpPr>
      <p:sp>
        <p:nvSpPr>
          <p:cNvPr id="1454" name="Shape 1454"/>
          <p:cNvSpPr txBox="1">
            <a:spLocks noGrp="1"/>
          </p:cNvSpPr>
          <p:nvPr>
            <p:ph type="title"/>
          </p:nvPr>
        </p:nvSpPr>
        <p:spPr>
          <a:xfrm>
            <a:off x="311697" y="445025"/>
            <a:ext cx="8520600" cy="572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1455" name="Shape 1455"/>
          <p:cNvSpPr txBox="1">
            <a:spLocks noGrp="1"/>
          </p:cNvSpPr>
          <p:nvPr>
            <p:ph type="sldNum" idx="12"/>
          </p:nvPr>
        </p:nvSpPr>
        <p:spPr>
          <a:xfrm>
            <a:off x="8684392" y="4700842"/>
            <a:ext cx="3369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6124353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cSld name="Side-by-Side">
    <p:spTree>
      <p:nvGrpSpPr>
        <p:cNvPr id="1" name="Shape 1456"/>
        <p:cNvGrpSpPr/>
        <p:nvPr/>
      </p:nvGrpSpPr>
      <p:grpSpPr>
        <a:xfrm>
          <a:off x="0" y="0"/>
          <a:ext cx="0" cy="0"/>
          <a:chOff x="0" y="0"/>
          <a:chExt cx="0" cy="0"/>
        </a:xfrm>
      </p:grpSpPr>
      <p:pic>
        <p:nvPicPr>
          <p:cNvPr id="1457" name="Shape 1457" descr="Shape 90"/>
          <p:cNvPicPr preferRelativeResize="0"/>
          <p:nvPr/>
        </p:nvPicPr>
        <p:blipFill rotWithShape="1">
          <a:blip r:embed="rId2">
            <a:alphaModFix/>
          </a:blip>
          <a:srcRect/>
          <a:stretch/>
        </p:blipFill>
        <p:spPr>
          <a:xfrm>
            <a:off x="-10" y="4772094"/>
            <a:ext cx="897000" cy="371400"/>
          </a:xfrm>
          <a:prstGeom prst="rect">
            <a:avLst/>
          </a:prstGeom>
          <a:noFill/>
          <a:ln>
            <a:noFill/>
          </a:ln>
        </p:spPr>
      </p:pic>
      <p:cxnSp>
        <p:nvCxnSpPr>
          <p:cNvPr id="1458" name="Shape 1458"/>
          <p:cNvCxnSpPr/>
          <p:nvPr/>
        </p:nvCxnSpPr>
        <p:spPr>
          <a:xfrm rot="10800000">
            <a:off x="4573269" y="925301"/>
            <a:ext cx="0" cy="3807600"/>
          </a:xfrm>
          <a:prstGeom prst="straightConnector1">
            <a:avLst/>
          </a:prstGeom>
          <a:noFill/>
          <a:ln w="19050" cap="flat" cmpd="sng">
            <a:solidFill>
              <a:srgbClr val="D9D9D9"/>
            </a:solidFill>
            <a:prstDash val="solid"/>
            <a:round/>
            <a:headEnd type="none" w="med" len="med"/>
            <a:tailEnd type="none" w="med" len="med"/>
          </a:ln>
        </p:spPr>
      </p:cxnSp>
      <p:cxnSp>
        <p:nvCxnSpPr>
          <p:cNvPr id="1459" name="Shape 1459"/>
          <p:cNvCxnSpPr/>
          <p:nvPr/>
        </p:nvCxnSpPr>
        <p:spPr>
          <a:xfrm>
            <a:off x="4572000" y="-214526"/>
            <a:ext cx="0" cy="119700"/>
          </a:xfrm>
          <a:prstGeom prst="straightConnector1">
            <a:avLst/>
          </a:prstGeom>
          <a:noFill/>
          <a:ln w="9525" cap="flat" cmpd="sng">
            <a:solidFill>
              <a:srgbClr val="FFFFFF"/>
            </a:solidFill>
            <a:prstDash val="solid"/>
            <a:round/>
            <a:headEnd type="none" w="med" len="med"/>
            <a:tailEnd type="none" w="med" len="med"/>
          </a:ln>
        </p:spPr>
      </p:cxnSp>
      <p:sp>
        <p:nvSpPr>
          <p:cNvPr id="1460" name="Shape 1460"/>
          <p:cNvSpPr txBox="1">
            <a:spLocks noGrp="1"/>
          </p:cNvSpPr>
          <p:nvPr>
            <p:ph type="title"/>
          </p:nvPr>
        </p:nvSpPr>
        <p:spPr>
          <a:xfrm>
            <a:off x="253550" y="151273"/>
            <a:ext cx="8663100" cy="557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253E"/>
              </a:buClr>
              <a:buFont typeface="Proxima Nova"/>
              <a:buNone/>
              <a:defRPr sz="2500" b="1" i="0" u="none" strike="noStrike" cap="none">
                <a:solidFill>
                  <a:srgbClr val="00253E"/>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1461" name="Shape 1461"/>
          <p:cNvSpPr txBox="1">
            <a:spLocks noGrp="1"/>
          </p:cNvSpPr>
          <p:nvPr>
            <p:ph type="sldNum" idx="12"/>
          </p:nvPr>
        </p:nvSpPr>
        <p:spPr>
          <a:xfrm>
            <a:off x="4419600" y="4608064"/>
            <a:ext cx="2133600" cy="318300"/>
          </a:xfrm>
          <a:prstGeom prst="rect">
            <a:avLst/>
          </a:prstGeom>
          <a:noFill/>
          <a:ln>
            <a:noFill/>
          </a:ln>
        </p:spPr>
        <p:txBody>
          <a:bodyPr lIns="91400" tIns="91400" rIns="91400" bIns="91400"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41449680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cSld name="Body">
    <p:spTree>
      <p:nvGrpSpPr>
        <p:cNvPr id="1" name="Shape 1462"/>
        <p:cNvGrpSpPr/>
        <p:nvPr/>
      </p:nvGrpSpPr>
      <p:grpSpPr>
        <a:xfrm>
          <a:off x="0" y="0"/>
          <a:ext cx="0" cy="0"/>
          <a:chOff x="0" y="0"/>
          <a:chExt cx="0" cy="0"/>
        </a:xfrm>
      </p:grpSpPr>
      <p:pic>
        <p:nvPicPr>
          <p:cNvPr id="1463" name="Shape 1463" descr="Shape 52"/>
          <p:cNvPicPr preferRelativeResize="0"/>
          <p:nvPr/>
        </p:nvPicPr>
        <p:blipFill rotWithShape="1">
          <a:blip r:embed="rId2">
            <a:alphaModFix/>
          </a:blip>
          <a:srcRect/>
          <a:stretch/>
        </p:blipFill>
        <p:spPr>
          <a:xfrm>
            <a:off x="-10" y="4772094"/>
            <a:ext cx="897000" cy="371400"/>
          </a:xfrm>
          <a:prstGeom prst="rect">
            <a:avLst/>
          </a:prstGeom>
          <a:noFill/>
          <a:ln>
            <a:noFill/>
          </a:ln>
        </p:spPr>
      </p:pic>
      <p:sp>
        <p:nvSpPr>
          <p:cNvPr id="1464" name="Shape 1464"/>
          <p:cNvSpPr txBox="1">
            <a:spLocks noGrp="1"/>
          </p:cNvSpPr>
          <p:nvPr>
            <p:ph type="title"/>
          </p:nvPr>
        </p:nvSpPr>
        <p:spPr>
          <a:xfrm>
            <a:off x="253550" y="151273"/>
            <a:ext cx="8663100" cy="557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253E"/>
              </a:buClr>
              <a:buFont typeface="Proxima Nova"/>
              <a:buNone/>
              <a:defRPr sz="2500" b="1" i="0" u="none" strike="noStrike" cap="none">
                <a:solidFill>
                  <a:srgbClr val="00253E"/>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1465" name="Shape 1465"/>
          <p:cNvSpPr txBox="1">
            <a:spLocks noGrp="1"/>
          </p:cNvSpPr>
          <p:nvPr>
            <p:ph type="sldNum" idx="12"/>
          </p:nvPr>
        </p:nvSpPr>
        <p:spPr>
          <a:xfrm>
            <a:off x="4419600" y="4608064"/>
            <a:ext cx="2133600" cy="318300"/>
          </a:xfrm>
          <a:prstGeom prst="rect">
            <a:avLst/>
          </a:prstGeom>
          <a:noFill/>
          <a:ln>
            <a:noFill/>
          </a:ln>
        </p:spPr>
        <p:txBody>
          <a:bodyPr lIns="91400" tIns="91400" rIns="91400" bIns="91400"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1930084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cSld name="Divider">
    <p:bg>
      <p:bgPr>
        <a:solidFill>
          <a:srgbClr val="1AB9A5"/>
        </a:solidFill>
        <a:effectLst/>
      </p:bgPr>
    </p:bg>
    <p:spTree>
      <p:nvGrpSpPr>
        <p:cNvPr id="1" name="Shape 1466"/>
        <p:cNvGrpSpPr/>
        <p:nvPr/>
      </p:nvGrpSpPr>
      <p:grpSpPr>
        <a:xfrm>
          <a:off x="0" y="0"/>
          <a:ext cx="0" cy="0"/>
          <a:chOff x="0" y="0"/>
          <a:chExt cx="0" cy="0"/>
        </a:xfrm>
      </p:grpSpPr>
      <p:sp>
        <p:nvSpPr>
          <p:cNvPr id="1467" name="Shape 1467"/>
          <p:cNvSpPr txBox="1">
            <a:spLocks noGrp="1"/>
          </p:cNvSpPr>
          <p:nvPr>
            <p:ph type="title"/>
          </p:nvPr>
        </p:nvSpPr>
        <p:spPr>
          <a:xfrm>
            <a:off x="856750" y="1803874"/>
            <a:ext cx="7430400" cy="3774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rgbClr val="FFFFFF"/>
              </a:buClr>
              <a:buFont typeface="Proxima Nova"/>
              <a:buNone/>
              <a:defRPr sz="1500" b="0" i="0" u="none" strike="noStrike" cap="none">
                <a:solidFill>
                  <a:srgbClr val="FFFFFF"/>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cxnSp>
        <p:nvCxnSpPr>
          <p:cNvPr id="1468" name="Shape 1468"/>
          <p:cNvCxnSpPr/>
          <p:nvPr/>
        </p:nvCxnSpPr>
        <p:spPr>
          <a:xfrm>
            <a:off x="4202555" y="2323835"/>
            <a:ext cx="738900" cy="0"/>
          </a:xfrm>
          <a:prstGeom prst="straightConnector1">
            <a:avLst/>
          </a:prstGeom>
          <a:noFill/>
          <a:ln w="38100" cap="flat" cmpd="sng">
            <a:solidFill>
              <a:srgbClr val="FFFFFF"/>
            </a:solidFill>
            <a:prstDash val="solid"/>
            <a:round/>
            <a:headEnd type="none" w="med" len="med"/>
            <a:tailEnd type="none" w="med" len="med"/>
          </a:ln>
        </p:spPr>
      </p:cxnSp>
      <p:pic>
        <p:nvPicPr>
          <p:cNvPr id="1469" name="Shape 1469" descr="Shape 66"/>
          <p:cNvPicPr preferRelativeResize="0"/>
          <p:nvPr/>
        </p:nvPicPr>
        <p:blipFill rotWithShape="1">
          <a:blip r:embed="rId2">
            <a:alphaModFix/>
          </a:blip>
          <a:srcRect l="10376" t="14301" r="10597" b="6377"/>
          <a:stretch/>
        </p:blipFill>
        <p:spPr>
          <a:xfrm>
            <a:off x="-1" y="4793223"/>
            <a:ext cx="891600" cy="350400"/>
          </a:xfrm>
          <a:prstGeom prst="rect">
            <a:avLst/>
          </a:prstGeom>
          <a:noFill/>
          <a:ln>
            <a:noFill/>
          </a:ln>
        </p:spPr>
      </p:pic>
      <p:sp>
        <p:nvSpPr>
          <p:cNvPr id="1470" name="Shape 1470"/>
          <p:cNvSpPr txBox="1">
            <a:spLocks noGrp="1"/>
          </p:cNvSpPr>
          <p:nvPr>
            <p:ph type="sldNum" idx="12"/>
          </p:nvPr>
        </p:nvSpPr>
        <p:spPr>
          <a:xfrm>
            <a:off x="4419600" y="4608064"/>
            <a:ext cx="2133600" cy="318300"/>
          </a:xfrm>
          <a:prstGeom prst="rect">
            <a:avLst/>
          </a:prstGeom>
          <a:noFill/>
          <a:ln>
            <a:noFill/>
          </a:ln>
        </p:spPr>
        <p:txBody>
          <a:bodyPr lIns="91400" tIns="91400" rIns="91400" bIns="91400"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21793585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cSld name="1_Body">
    <p:spTree>
      <p:nvGrpSpPr>
        <p:cNvPr id="1" name="Shape 1471"/>
        <p:cNvGrpSpPr/>
        <p:nvPr/>
      </p:nvGrpSpPr>
      <p:grpSpPr>
        <a:xfrm>
          <a:off x="0" y="0"/>
          <a:ext cx="0" cy="0"/>
          <a:chOff x="0" y="0"/>
          <a:chExt cx="0" cy="0"/>
        </a:xfrm>
      </p:grpSpPr>
      <p:pic>
        <p:nvPicPr>
          <p:cNvPr id="1472" name="Shape 1472" descr="Shape 136"/>
          <p:cNvPicPr preferRelativeResize="0"/>
          <p:nvPr/>
        </p:nvPicPr>
        <p:blipFill rotWithShape="1">
          <a:blip r:embed="rId2">
            <a:alphaModFix/>
          </a:blip>
          <a:srcRect/>
          <a:stretch/>
        </p:blipFill>
        <p:spPr>
          <a:xfrm>
            <a:off x="-10" y="4772092"/>
            <a:ext cx="897000" cy="371400"/>
          </a:xfrm>
          <a:prstGeom prst="rect">
            <a:avLst/>
          </a:prstGeom>
          <a:noFill/>
          <a:ln>
            <a:noFill/>
          </a:ln>
        </p:spPr>
      </p:pic>
      <p:sp>
        <p:nvSpPr>
          <p:cNvPr id="1473" name="Shape 1473"/>
          <p:cNvSpPr txBox="1">
            <a:spLocks noGrp="1"/>
          </p:cNvSpPr>
          <p:nvPr>
            <p:ph type="title"/>
          </p:nvPr>
        </p:nvSpPr>
        <p:spPr>
          <a:xfrm>
            <a:off x="253550" y="151271"/>
            <a:ext cx="8663100" cy="557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253E"/>
              </a:buClr>
              <a:buFont typeface="Proxima Nova"/>
              <a:buNone/>
              <a:defRPr sz="2500" b="1" i="0" u="none" strike="noStrike" cap="none">
                <a:solidFill>
                  <a:srgbClr val="00253E"/>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1474" name="Shape 1474"/>
          <p:cNvSpPr txBox="1">
            <a:spLocks noGrp="1"/>
          </p:cNvSpPr>
          <p:nvPr>
            <p:ph type="sldNum" idx="12"/>
          </p:nvPr>
        </p:nvSpPr>
        <p:spPr>
          <a:xfrm>
            <a:off x="6216435" y="4608089"/>
            <a:ext cx="3369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8021124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cSld name="16_Blank">
    <p:spTree>
      <p:nvGrpSpPr>
        <p:cNvPr id="1" name="Shape 1475"/>
        <p:cNvGrpSpPr/>
        <p:nvPr/>
      </p:nvGrpSpPr>
      <p:grpSpPr>
        <a:xfrm>
          <a:off x="0" y="0"/>
          <a:ext cx="0" cy="0"/>
          <a:chOff x="0" y="0"/>
          <a:chExt cx="0" cy="0"/>
        </a:xfrm>
      </p:grpSpPr>
      <p:pic>
        <p:nvPicPr>
          <p:cNvPr id="1476" name="Shape 1476" descr="Shape 99"/>
          <p:cNvPicPr preferRelativeResize="0"/>
          <p:nvPr/>
        </p:nvPicPr>
        <p:blipFill rotWithShape="1">
          <a:blip r:embed="rId2">
            <a:alphaModFix/>
          </a:blip>
          <a:srcRect/>
          <a:stretch/>
        </p:blipFill>
        <p:spPr>
          <a:xfrm>
            <a:off x="8272778" y="4855076"/>
            <a:ext cx="731400" cy="171300"/>
          </a:xfrm>
          <a:prstGeom prst="rect">
            <a:avLst/>
          </a:prstGeom>
          <a:noFill/>
          <a:ln>
            <a:noFill/>
          </a:ln>
        </p:spPr>
      </p:pic>
      <p:sp>
        <p:nvSpPr>
          <p:cNvPr id="1477" name="Shape 1477"/>
          <p:cNvSpPr/>
          <p:nvPr/>
        </p:nvSpPr>
        <p:spPr>
          <a:xfrm>
            <a:off x="114300" y="112013"/>
            <a:ext cx="8915400" cy="4919400"/>
          </a:xfrm>
          <a:prstGeom prst="rect">
            <a:avLst/>
          </a:prstGeom>
          <a:solidFill>
            <a:srgbClr val="22313C"/>
          </a:solidFill>
          <a:ln>
            <a:noFill/>
          </a:ln>
        </p:spPr>
        <p:txBody>
          <a:bodyPr lIns="45700" tIns="45700" rIns="45700" bIns="45700" anchor="ctr" anchorCtr="0">
            <a:noAutofit/>
          </a:bodyPr>
          <a:lstStyle/>
          <a:p>
            <a:pPr algn="ctr">
              <a:buClr>
                <a:srgbClr val="FFFFFF"/>
              </a:buClr>
              <a:buFont typeface="Proxima Nova"/>
              <a:buNone/>
            </a:pPr>
            <a:endParaRPr sz="1800">
              <a:solidFill>
                <a:srgbClr val="FFFFFF"/>
              </a:solidFill>
              <a:latin typeface="Proxima Nova"/>
              <a:ea typeface="Proxima Nova"/>
              <a:cs typeface="Proxima Nova"/>
              <a:sym typeface="Proxima Nova"/>
            </a:endParaRPr>
          </a:p>
        </p:txBody>
      </p:sp>
      <p:sp>
        <p:nvSpPr>
          <p:cNvPr id="1478" name="Shape 1478"/>
          <p:cNvSpPr txBox="1">
            <a:spLocks noGrp="1"/>
          </p:cNvSpPr>
          <p:nvPr>
            <p:ph type="sldNum" idx="12"/>
          </p:nvPr>
        </p:nvSpPr>
        <p:spPr>
          <a:xfrm>
            <a:off x="4419600" y="4608064"/>
            <a:ext cx="2133600" cy="318300"/>
          </a:xfrm>
          <a:prstGeom prst="rect">
            <a:avLst/>
          </a:prstGeom>
          <a:noFill/>
          <a:ln>
            <a:noFill/>
          </a:ln>
        </p:spPr>
        <p:txBody>
          <a:bodyPr lIns="91400" tIns="91400" rIns="91400" bIns="91400"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21820332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cSld name="1_Blank">
    <p:spTree>
      <p:nvGrpSpPr>
        <p:cNvPr id="1" name="Shape 1479"/>
        <p:cNvGrpSpPr/>
        <p:nvPr/>
      </p:nvGrpSpPr>
      <p:grpSpPr>
        <a:xfrm>
          <a:off x="0" y="0"/>
          <a:ext cx="0" cy="0"/>
          <a:chOff x="0" y="0"/>
          <a:chExt cx="0" cy="0"/>
        </a:xfrm>
      </p:grpSpPr>
      <p:pic>
        <p:nvPicPr>
          <p:cNvPr id="1480" name="Shape 1480" descr="Shape 99"/>
          <p:cNvPicPr preferRelativeResize="0"/>
          <p:nvPr/>
        </p:nvPicPr>
        <p:blipFill rotWithShape="1">
          <a:blip r:embed="rId2">
            <a:alphaModFix/>
          </a:blip>
          <a:srcRect/>
          <a:stretch/>
        </p:blipFill>
        <p:spPr>
          <a:xfrm>
            <a:off x="8272778" y="4855076"/>
            <a:ext cx="731400" cy="171300"/>
          </a:xfrm>
          <a:prstGeom prst="rect">
            <a:avLst/>
          </a:prstGeom>
          <a:noFill/>
          <a:ln>
            <a:noFill/>
          </a:ln>
        </p:spPr>
      </p:pic>
      <p:sp>
        <p:nvSpPr>
          <p:cNvPr id="1481" name="Shape 1481"/>
          <p:cNvSpPr txBox="1">
            <a:spLocks noGrp="1"/>
          </p:cNvSpPr>
          <p:nvPr>
            <p:ph type="sldNum" idx="12"/>
          </p:nvPr>
        </p:nvSpPr>
        <p:spPr>
          <a:xfrm>
            <a:off x="48247" y="4861462"/>
            <a:ext cx="231300" cy="214800"/>
          </a:xfrm>
          <a:prstGeom prst="rect">
            <a:avLst/>
          </a:prstGeom>
          <a:noFill/>
          <a:ln>
            <a:noFill/>
          </a:ln>
        </p:spPr>
        <p:txBody>
          <a:bodyPr lIns="45675" tIns="45675" rIns="45675" bIns="45675" anchor="t" anchorCtr="0">
            <a:noAutofit/>
          </a:bodyPr>
          <a:lstStyle/>
          <a:p>
            <a:pPr>
              <a:buClr>
                <a:srgbClr val="A5A5A5"/>
              </a:buClr>
              <a:buSzPct val="25000"/>
              <a:buFont typeface="Arial"/>
              <a:buNone/>
            </a:pPr>
            <a:fld id="{00000000-1234-1234-1234-123412341234}" type="slidenum">
              <a:rPr lang="en" sz="900">
                <a:solidFill>
                  <a:srgbClr val="A5A5A5"/>
                </a:solidFill>
              </a:rPr>
              <a:pPr>
                <a:buClr>
                  <a:srgbClr val="A5A5A5"/>
                </a:buClr>
                <a:buSzPct val="25000"/>
                <a:buFont typeface="Arial"/>
                <a:buNone/>
              </a:pPr>
              <a:t>‹#›</a:t>
            </a:fld>
            <a:endParaRPr lang="en" sz="900">
              <a:solidFill>
                <a:srgbClr val="A5A5A5"/>
              </a:solidFill>
            </a:endParaRPr>
          </a:p>
        </p:txBody>
      </p:sp>
    </p:spTree>
    <p:extLst>
      <p:ext uri="{BB962C8B-B14F-4D97-AF65-F5344CB8AC3E}">
        <p14:creationId xmlns:p14="http://schemas.microsoft.com/office/powerpoint/2010/main" val="5184819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1482"/>
        <p:cNvGrpSpPr/>
        <p:nvPr/>
      </p:nvGrpSpPr>
      <p:grpSpPr>
        <a:xfrm>
          <a:off x="0" y="0"/>
          <a:ext cx="0" cy="0"/>
          <a:chOff x="0" y="0"/>
          <a:chExt cx="0" cy="0"/>
        </a:xfrm>
      </p:grpSpPr>
      <p:sp>
        <p:nvSpPr>
          <p:cNvPr id="1483" name="Shape 1483"/>
          <p:cNvSpPr txBox="1">
            <a:spLocks noGrp="1"/>
          </p:cNvSpPr>
          <p:nvPr>
            <p:ph type="title"/>
          </p:nvPr>
        </p:nvSpPr>
        <p:spPr>
          <a:xfrm>
            <a:off x="311708" y="744574"/>
            <a:ext cx="8520600" cy="20526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rgbClr val="000000"/>
              </a:buClr>
              <a:buFont typeface="Arial"/>
              <a:buNone/>
              <a:defRPr sz="52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1484" name="Shape 1484"/>
          <p:cNvSpPr txBox="1">
            <a:spLocks noGrp="1"/>
          </p:cNvSpPr>
          <p:nvPr>
            <p:ph type="body" idx="1"/>
          </p:nvPr>
        </p:nvSpPr>
        <p:spPr>
          <a:xfrm>
            <a:off x="311698" y="2834125"/>
            <a:ext cx="8520600" cy="792600"/>
          </a:xfrm>
          <a:prstGeom prst="rect">
            <a:avLst/>
          </a:prstGeom>
          <a:noFill/>
          <a:ln>
            <a:noFill/>
          </a:ln>
        </p:spPr>
        <p:txBody>
          <a:bodyPr lIns="91425" tIns="91425" rIns="91425" bIns="91425" anchor="t" anchorCtr="0"/>
          <a:lstStyle>
            <a:lvl1pPr marL="0" marR="0" lvl="0" indent="0" algn="ctr" rtl="0">
              <a:lnSpc>
                <a:spcPct val="100000"/>
              </a:lnSpc>
              <a:spcBef>
                <a:spcPts val="0"/>
              </a:spcBef>
              <a:spcAft>
                <a:spcPts val="0"/>
              </a:spcAft>
              <a:buClr>
                <a:srgbClr val="585858"/>
              </a:buClr>
              <a:buFont typeface="Arial"/>
              <a:buNone/>
              <a:defRPr sz="2800" b="0" i="0" u="none" strike="noStrike" cap="none">
                <a:solidFill>
                  <a:srgbClr val="585858"/>
                </a:solidFill>
                <a:latin typeface="Arial"/>
                <a:ea typeface="Arial"/>
                <a:cs typeface="Arial"/>
                <a:sym typeface="Arial"/>
              </a:defRPr>
            </a:lvl1pPr>
            <a:lvl2pPr marL="0" marR="0" lvl="1" indent="0" algn="ctr" rtl="0">
              <a:lnSpc>
                <a:spcPct val="100000"/>
              </a:lnSpc>
              <a:spcBef>
                <a:spcPts val="0"/>
              </a:spcBef>
              <a:spcAft>
                <a:spcPts val="0"/>
              </a:spcAft>
              <a:buClr>
                <a:srgbClr val="585858"/>
              </a:buClr>
              <a:buFont typeface="Arial"/>
              <a:buNone/>
              <a:defRPr sz="2800" b="0" i="0" u="none" strike="noStrike" cap="none">
                <a:solidFill>
                  <a:srgbClr val="585858"/>
                </a:solidFill>
                <a:latin typeface="Arial"/>
                <a:ea typeface="Arial"/>
                <a:cs typeface="Arial"/>
                <a:sym typeface="Arial"/>
              </a:defRPr>
            </a:lvl2pPr>
            <a:lvl3pPr marL="0" marR="0" lvl="2" indent="0" algn="ctr" rtl="0">
              <a:lnSpc>
                <a:spcPct val="100000"/>
              </a:lnSpc>
              <a:spcBef>
                <a:spcPts val="0"/>
              </a:spcBef>
              <a:spcAft>
                <a:spcPts val="0"/>
              </a:spcAft>
              <a:buClr>
                <a:srgbClr val="585858"/>
              </a:buClr>
              <a:buFont typeface="Arial"/>
              <a:buNone/>
              <a:defRPr sz="2800" b="0" i="0" u="none" strike="noStrike" cap="none">
                <a:solidFill>
                  <a:srgbClr val="585858"/>
                </a:solidFill>
                <a:latin typeface="Arial"/>
                <a:ea typeface="Arial"/>
                <a:cs typeface="Arial"/>
                <a:sym typeface="Arial"/>
              </a:defRPr>
            </a:lvl3pPr>
            <a:lvl4pPr marL="0" marR="0" lvl="3" indent="0" algn="ctr" rtl="0">
              <a:lnSpc>
                <a:spcPct val="100000"/>
              </a:lnSpc>
              <a:spcBef>
                <a:spcPts val="0"/>
              </a:spcBef>
              <a:spcAft>
                <a:spcPts val="0"/>
              </a:spcAft>
              <a:buClr>
                <a:srgbClr val="585858"/>
              </a:buClr>
              <a:buFont typeface="Arial"/>
              <a:buNone/>
              <a:defRPr sz="2800" b="0" i="0" u="none" strike="noStrike" cap="none">
                <a:solidFill>
                  <a:srgbClr val="585858"/>
                </a:solidFill>
                <a:latin typeface="Arial"/>
                <a:ea typeface="Arial"/>
                <a:cs typeface="Arial"/>
                <a:sym typeface="Arial"/>
              </a:defRPr>
            </a:lvl4pPr>
            <a:lvl5pPr marL="0" marR="0" lvl="4" indent="0" algn="ctr" rtl="0">
              <a:lnSpc>
                <a:spcPct val="100000"/>
              </a:lnSpc>
              <a:spcBef>
                <a:spcPts val="0"/>
              </a:spcBef>
              <a:spcAft>
                <a:spcPts val="0"/>
              </a:spcAft>
              <a:buClr>
                <a:srgbClr val="585858"/>
              </a:buClr>
              <a:buFont typeface="Arial"/>
              <a:buNone/>
              <a:defRPr sz="2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1485" name="Shape 1485"/>
          <p:cNvSpPr txBox="1">
            <a:spLocks noGrp="1"/>
          </p:cNvSpPr>
          <p:nvPr>
            <p:ph type="sldNum" idx="12"/>
          </p:nvPr>
        </p:nvSpPr>
        <p:spPr>
          <a:xfrm>
            <a:off x="8684343" y="4700817"/>
            <a:ext cx="336900" cy="318300"/>
          </a:xfrm>
          <a:prstGeom prst="rect">
            <a:avLst/>
          </a:prstGeom>
          <a:noFill/>
          <a:ln>
            <a:noFill/>
          </a:ln>
        </p:spPr>
        <p:txBody>
          <a:bodyPr lIns="91400" tIns="91400" rIns="91400" bIns="91400"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6363091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 name="Shape 37"/>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Shape 38"/>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Shape 3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Shape 4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cSld name="Section header">
    <p:spTree>
      <p:nvGrpSpPr>
        <p:cNvPr id="1" name="Shape 1486"/>
        <p:cNvGrpSpPr/>
        <p:nvPr/>
      </p:nvGrpSpPr>
      <p:grpSpPr>
        <a:xfrm>
          <a:off x="0" y="0"/>
          <a:ext cx="0" cy="0"/>
          <a:chOff x="0" y="0"/>
          <a:chExt cx="0" cy="0"/>
        </a:xfrm>
      </p:grpSpPr>
      <p:sp>
        <p:nvSpPr>
          <p:cNvPr id="1487" name="Shape 1487"/>
          <p:cNvSpPr txBox="1">
            <a:spLocks noGrp="1"/>
          </p:cNvSpPr>
          <p:nvPr>
            <p:ph type="title"/>
          </p:nvPr>
        </p:nvSpPr>
        <p:spPr>
          <a:xfrm>
            <a:off x="311698" y="2150849"/>
            <a:ext cx="8520600" cy="841800"/>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rgbClr val="000000"/>
              </a:buClr>
              <a:buFont typeface="Arial"/>
              <a:buNone/>
              <a:defRPr sz="36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1488" name="Shape 1488"/>
          <p:cNvSpPr txBox="1">
            <a:spLocks noGrp="1"/>
          </p:cNvSpPr>
          <p:nvPr>
            <p:ph type="sldNum" idx="12"/>
          </p:nvPr>
        </p:nvSpPr>
        <p:spPr>
          <a:xfrm>
            <a:off x="8684343" y="4700817"/>
            <a:ext cx="336900" cy="318300"/>
          </a:xfrm>
          <a:prstGeom prst="rect">
            <a:avLst/>
          </a:prstGeom>
          <a:noFill/>
          <a:ln>
            <a:noFill/>
          </a:ln>
        </p:spPr>
        <p:txBody>
          <a:bodyPr lIns="91400" tIns="91400" rIns="91400" bIns="91400"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24147869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cSld name="Title and body">
    <p:spTree>
      <p:nvGrpSpPr>
        <p:cNvPr id="1" name="Shape 1489"/>
        <p:cNvGrpSpPr/>
        <p:nvPr/>
      </p:nvGrpSpPr>
      <p:grpSpPr>
        <a:xfrm>
          <a:off x="0" y="0"/>
          <a:ext cx="0" cy="0"/>
          <a:chOff x="0" y="0"/>
          <a:chExt cx="0" cy="0"/>
        </a:xfrm>
      </p:grpSpPr>
      <p:sp>
        <p:nvSpPr>
          <p:cNvPr id="1490" name="Shape 1490"/>
          <p:cNvSpPr txBox="1">
            <a:spLocks noGrp="1"/>
          </p:cNvSpPr>
          <p:nvPr>
            <p:ph type="title"/>
          </p:nvPr>
        </p:nvSpPr>
        <p:spPr>
          <a:xfrm>
            <a:off x="311698" y="445025"/>
            <a:ext cx="8520600" cy="572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1491" name="Shape 1491"/>
          <p:cNvSpPr txBox="1">
            <a:spLocks noGrp="1"/>
          </p:cNvSpPr>
          <p:nvPr>
            <p:ph type="body" idx="1"/>
          </p:nvPr>
        </p:nvSpPr>
        <p:spPr>
          <a:xfrm>
            <a:off x="311698" y="1152475"/>
            <a:ext cx="8520600" cy="3416400"/>
          </a:xfrm>
          <a:prstGeom prst="rect">
            <a:avLst/>
          </a:prstGeom>
          <a:noFill/>
          <a:ln>
            <a:noFill/>
          </a:ln>
        </p:spPr>
        <p:txBody>
          <a:bodyPr lIns="91425" tIns="91425" rIns="91425" bIns="91425" anchor="t" anchorCtr="0"/>
          <a:lstStyle>
            <a:lvl1pPr marL="0" marR="0" lvl="0"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1pPr>
            <a:lvl2pPr marL="0" marR="0" lvl="1"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2pPr>
            <a:lvl3pPr marL="0" marR="0" lvl="2"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3pPr>
            <a:lvl4pPr marL="0" marR="0" lvl="3"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4pPr>
            <a:lvl5pPr marL="0" marR="0" lvl="4"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1492" name="Shape 1492"/>
          <p:cNvSpPr txBox="1">
            <a:spLocks noGrp="1"/>
          </p:cNvSpPr>
          <p:nvPr>
            <p:ph type="sldNum" idx="12"/>
          </p:nvPr>
        </p:nvSpPr>
        <p:spPr>
          <a:xfrm>
            <a:off x="8684343" y="4700817"/>
            <a:ext cx="336900" cy="318300"/>
          </a:xfrm>
          <a:prstGeom prst="rect">
            <a:avLst/>
          </a:prstGeom>
          <a:noFill/>
          <a:ln>
            <a:noFill/>
          </a:ln>
        </p:spPr>
        <p:txBody>
          <a:bodyPr lIns="91400" tIns="91400" rIns="91400" bIns="91400"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37851559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cSld name="Title and two columns">
    <p:spTree>
      <p:nvGrpSpPr>
        <p:cNvPr id="1" name="Shape 1493"/>
        <p:cNvGrpSpPr/>
        <p:nvPr/>
      </p:nvGrpSpPr>
      <p:grpSpPr>
        <a:xfrm>
          <a:off x="0" y="0"/>
          <a:ext cx="0" cy="0"/>
          <a:chOff x="0" y="0"/>
          <a:chExt cx="0" cy="0"/>
        </a:xfrm>
      </p:grpSpPr>
      <p:sp>
        <p:nvSpPr>
          <p:cNvPr id="1494" name="Shape 1494"/>
          <p:cNvSpPr txBox="1">
            <a:spLocks noGrp="1"/>
          </p:cNvSpPr>
          <p:nvPr>
            <p:ph type="title"/>
          </p:nvPr>
        </p:nvSpPr>
        <p:spPr>
          <a:xfrm>
            <a:off x="311698" y="445025"/>
            <a:ext cx="8520600" cy="572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1495" name="Shape 1495"/>
          <p:cNvSpPr txBox="1">
            <a:spLocks noGrp="1"/>
          </p:cNvSpPr>
          <p:nvPr>
            <p:ph type="body" idx="1"/>
          </p:nvPr>
        </p:nvSpPr>
        <p:spPr>
          <a:xfrm>
            <a:off x="311698" y="1152475"/>
            <a:ext cx="3999900" cy="3416400"/>
          </a:xfrm>
          <a:prstGeom prst="rect">
            <a:avLst/>
          </a:prstGeom>
          <a:noFill/>
          <a:ln>
            <a:noFill/>
          </a:ln>
        </p:spPr>
        <p:txBody>
          <a:bodyPr lIns="91425" tIns="91425" rIns="91425" bIns="91425" anchor="t" anchorCtr="0"/>
          <a:lstStyle>
            <a:lvl1pPr marL="0" marR="0" lvl="0" indent="88900" algn="l" rtl="0">
              <a:lnSpc>
                <a:spcPct val="115000"/>
              </a:lnSpc>
              <a:spcBef>
                <a:spcPts val="1600"/>
              </a:spcBef>
              <a:spcAft>
                <a:spcPts val="0"/>
              </a:spcAft>
              <a:buClr>
                <a:srgbClr val="585858"/>
              </a:buClr>
              <a:buSzPct val="100000"/>
              <a:buFont typeface="Arial"/>
              <a:buChar char="●"/>
              <a:defRPr sz="1400" b="0" i="0" u="none" strike="noStrike" cap="none">
                <a:solidFill>
                  <a:srgbClr val="585858"/>
                </a:solidFill>
                <a:latin typeface="Arial"/>
                <a:ea typeface="Arial"/>
                <a:cs typeface="Arial"/>
                <a:sym typeface="Arial"/>
              </a:defRPr>
            </a:lvl1pPr>
            <a:lvl2pPr marL="0" marR="0" lvl="1" indent="88900" algn="l" rtl="0">
              <a:lnSpc>
                <a:spcPct val="115000"/>
              </a:lnSpc>
              <a:spcBef>
                <a:spcPts val="1600"/>
              </a:spcBef>
              <a:spcAft>
                <a:spcPts val="0"/>
              </a:spcAft>
              <a:buClr>
                <a:srgbClr val="585858"/>
              </a:buClr>
              <a:buSzPct val="100000"/>
              <a:buFont typeface="Arial"/>
              <a:buChar char="○"/>
              <a:defRPr sz="1400" b="0" i="0" u="none" strike="noStrike" cap="none">
                <a:solidFill>
                  <a:srgbClr val="585858"/>
                </a:solidFill>
                <a:latin typeface="Arial"/>
                <a:ea typeface="Arial"/>
                <a:cs typeface="Arial"/>
                <a:sym typeface="Arial"/>
              </a:defRPr>
            </a:lvl2pPr>
            <a:lvl3pPr marL="0" marR="0" lvl="2" indent="88900" algn="l" rtl="0">
              <a:lnSpc>
                <a:spcPct val="115000"/>
              </a:lnSpc>
              <a:spcBef>
                <a:spcPts val="1600"/>
              </a:spcBef>
              <a:spcAft>
                <a:spcPts val="0"/>
              </a:spcAft>
              <a:buClr>
                <a:srgbClr val="585858"/>
              </a:buClr>
              <a:buSzPct val="100000"/>
              <a:buFont typeface="Arial"/>
              <a:buChar char="■"/>
              <a:defRPr sz="1400" b="0" i="0" u="none" strike="noStrike" cap="none">
                <a:solidFill>
                  <a:srgbClr val="585858"/>
                </a:solidFill>
                <a:latin typeface="Arial"/>
                <a:ea typeface="Arial"/>
                <a:cs typeface="Arial"/>
                <a:sym typeface="Arial"/>
              </a:defRPr>
            </a:lvl3pPr>
            <a:lvl4pPr marL="0" marR="0" lvl="3" indent="88900" algn="l" rtl="0">
              <a:lnSpc>
                <a:spcPct val="115000"/>
              </a:lnSpc>
              <a:spcBef>
                <a:spcPts val="1600"/>
              </a:spcBef>
              <a:spcAft>
                <a:spcPts val="0"/>
              </a:spcAft>
              <a:buClr>
                <a:srgbClr val="585858"/>
              </a:buClr>
              <a:buSzPct val="100000"/>
              <a:buFont typeface="Arial"/>
              <a:buChar char="●"/>
              <a:defRPr sz="1400" b="0" i="0" u="none" strike="noStrike" cap="none">
                <a:solidFill>
                  <a:srgbClr val="585858"/>
                </a:solidFill>
                <a:latin typeface="Arial"/>
                <a:ea typeface="Arial"/>
                <a:cs typeface="Arial"/>
                <a:sym typeface="Arial"/>
              </a:defRPr>
            </a:lvl4pPr>
            <a:lvl5pPr marL="0" marR="0" lvl="4" indent="88900" algn="l" rtl="0">
              <a:lnSpc>
                <a:spcPct val="115000"/>
              </a:lnSpc>
              <a:spcBef>
                <a:spcPts val="1600"/>
              </a:spcBef>
              <a:spcAft>
                <a:spcPts val="0"/>
              </a:spcAft>
              <a:buClr>
                <a:srgbClr val="585858"/>
              </a:buClr>
              <a:buSzPct val="100000"/>
              <a:buFont typeface="Arial"/>
              <a:buChar char="○"/>
              <a:defRPr sz="14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1496" name="Shape 1496"/>
          <p:cNvSpPr txBox="1">
            <a:spLocks noGrp="1"/>
          </p:cNvSpPr>
          <p:nvPr>
            <p:ph type="body" idx="2"/>
          </p:nvPr>
        </p:nvSpPr>
        <p:spPr>
          <a:xfrm>
            <a:off x="4832398" y="1152475"/>
            <a:ext cx="3999900" cy="3416400"/>
          </a:xfrm>
          <a:prstGeom prst="rect">
            <a:avLst/>
          </a:prstGeom>
          <a:noFill/>
          <a:ln>
            <a:noFill/>
          </a:ln>
        </p:spPr>
        <p:txBody>
          <a:bodyPr lIns="91425" tIns="91425" rIns="91425" bIns="91425" anchor="t" anchorCtr="0"/>
          <a:lstStyle>
            <a:lvl1pPr marL="0" marR="0" lvl="0"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1pPr>
            <a:lvl2pPr marL="0" marR="0" lvl="1"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2pPr>
            <a:lvl3pPr marL="0" marR="0" lvl="2"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3pPr>
            <a:lvl4pPr marL="0" marR="0" lvl="3"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4pPr>
            <a:lvl5pPr marL="0" marR="0" lvl="4"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1497" name="Shape 1497"/>
          <p:cNvSpPr txBox="1">
            <a:spLocks noGrp="1"/>
          </p:cNvSpPr>
          <p:nvPr>
            <p:ph type="sldNum" idx="12"/>
          </p:nvPr>
        </p:nvSpPr>
        <p:spPr>
          <a:xfrm>
            <a:off x="8684343" y="4700817"/>
            <a:ext cx="336900" cy="318300"/>
          </a:xfrm>
          <a:prstGeom prst="rect">
            <a:avLst/>
          </a:prstGeom>
          <a:noFill/>
          <a:ln>
            <a:noFill/>
          </a:ln>
        </p:spPr>
        <p:txBody>
          <a:bodyPr lIns="91400" tIns="91400" rIns="91400" bIns="91400"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1779226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cSld name="1_Title only">
    <p:spTree>
      <p:nvGrpSpPr>
        <p:cNvPr id="1" name="Shape 1498"/>
        <p:cNvGrpSpPr/>
        <p:nvPr/>
      </p:nvGrpSpPr>
      <p:grpSpPr>
        <a:xfrm>
          <a:off x="0" y="0"/>
          <a:ext cx="0" cy="0"/>
          <a:chOff x="0" y="0"/>
          <a:chExt cx="0" cy="0"/>
        </a:xfrm>
      </p:grpSpPr>
      <p:sp>
        <p:nvSpPr>
          <p:cNvPr id="1499" name="Shape 1499"/>
          <p:cNvSpPr txBox="1">
            <a:spLocks noGrp="1"/>
          </p:cNvSpPr>
          <p:nvPr>
            <p:ph type="title"/>
          </p:nvPr>
        </p:nvSpPr>
        <p:spPr>
          <a:xfrm>
            <a:off x="311698" y="445025"/>
            <a:ext cx="8520600" cy="572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1500" name="Shape 1500"/>
          <p:cNvSpPr txBox="1">
            <a:spLocks noGrp="1"/>
          </p:cNvSpPr>
          <p:nvPr>
            <p:ph type="sldNum" idx="12"/>
          </p:nvPr>
        </p:nvSpPr>
        <p:spPr>
          <a:xfrm>
            <a:off x="8684343" y="4700817"/>
            <a:ext cx="336900" cy="318300"/>
          </a:xfrm>
          <a:prstGeom prst="rect">
            <a:avLst/>
          </a:prstGeom>
          <a:noFill/>
          <a:ln>
            <a:noFill/>
          </a:ln>
        </p:spPr>
        <p:txBody>
          <a:bodyPr lIns="91400" tIns="91400" rIns="91400" bIns="91400"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35100293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1501"/>
        <p:cNvGrpSpPr/>
        <p:nvPr/>
      </p:nvGrpSpPr>
      <p:grpSpPr>
        <a:xfrm>
          <a:off x="0" y="0"/>
          <a:ext cx="0" cy="0"/>
          <a:chOff x="0" y="0"/>
          <a:chExt cx="0" cy="0"/>
        </a:xfrm>
      </p:grpSpPr>
      <p:sp>
        <p:nvSpPr>
          <p:cNvPr id="1502" name="Shape 1502"/>
          <p:cNvSpPr txBox="1">
            <a:spLocks noGrp="1"/>
          </p:cNvSpPr>
          <p:nvPr>
            <p:ph type="title"/>
          </p:nvPr>
        </p:nvSpPr>
        <p:spPr>
          <a:xfrm>
            <a:off x="311698" y="555600"/>
            <a:ext cx="2808000" cy="7557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000000"/>
              </a:buClr>
              <a:buFont typeface="Arial"/>
              <a:buNone/>
              <a:defRPr sz="2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1503" name="Shape 1503"/>
          <p:cNvSpPr txBox="1">
            <a:spLocks noGrp="1"/>
          </p:cNvSpPr>
          <p:nvPr>
            <p:ph type="body" idx="1"/>
          </p:nvPr>
        </p:nvSpPr>
        <p:spPr>
          <a:xfrm>
            <a:off x="311698" y="1389599"/>
            <a:ext cx="2808000" cy="3179400"/>
          </a:xfrm>
          <a:prstGeom prst="rect">
            <a:avLst/>
          </a:prstGeom>
          <a:noFill/>
          <a:ln>
            <a:noFill/>
          </a:ln>
        </p:spPr>
        <p:txBody>
          <a:bodyPr lIns="91425" tIns="91425" rIns="91425" bIns="91425" anchor="t" anchorCtr="0"/>
          <a:lstStyle>
            <a:lvl1pPr marL="0" marR="0" lvl="0" indent="76200" algn="l" rtl="0">
              <a:lnSpc>
                <a:spcPct val="115000"/>
              </a:lnSpc>
              <a:spcBef>
                <a:spcPts val="1600"/>
              </a:spcBef>
              <a:spcAft>
                <a:spcPts val="0"/>
              </a:spcAft>
              <a:buClr>
                <a:srgbClr val="585858"/>
              </a:buClr>
              <a:buSzPct val="100000"/>
              <a:buFont typeface="Arial"/>
              <a:buChar char="●"/>
              <a:defRPr sz="1200" b="0" i="0" u="none" strike="noStrike" cap="none">
                <a:solidFill>
                  <a:srgbClr val="585858"/>
                </a:solidFill>
                <a:latin typeface="Arial"/>
                <a:ea typeface="Arial"/>
                <a:cs typeface="Arial"/>
                <a:sym typeface="Arial"/>
              </a:defRPr>
            </a:lvl1pPr>
            <a:lvl2pPr marL="0" marR="0" lvl="1" indent="76200" algn="l" rtl="0">
              <a:lnSpc>
                <a:spcPct val="115000"/>
              </a:lnSpc>
              <a:spcBef>
                <a:spcPts val="1600"/>
              </a:spcBef>
              <a:spcAft>
                <a:spcPts val="0"/>
              </a:spcAft>
              <a:buClr>
                <a:srgbClr val="585858"/>
              </a:buClr>
              <a:buSzPct val="100000"/>
              <a:buFont typeface="Arial"/>
              <a:buChar char="○"/>
              <a:defRPr sz="1200" b="0" i="0" u="none" strike="noStrike" cap="none">
                <a:solidFill>
                  <a:srgbClr val="585858"/>
                </a:solidFill>
                <a:latin typeface="Arial"/>
                <a:ea typeface="Arial"/>
                <a:cs typeface="Arial"/>
                <a:sym typeface="Arial"/>
              </a:defRPr>
            </a:lvl2pPr>
            <a:lvl3pPr marL="0" marR="0" lvl="2" indent="76200" algn="l" rtl="0">
              <a:lnSpc>
                <a:spcPct val="115000"/>
              </a:lnSpc>
              <a:spcBef>
                <a:spcPts val="1600"/>
              </a:spcBef>
              <a:spcAft>
                <a:spcPts val="0"/>
              </a:spcAft>
              <a:buClr>
                <a:srgbClr val="585858"/>
              </a:buClr>
              <a:buSzPct val="100000"/>
              <a:buFont typeface="Arial"/>
              <a:buChar char="■"/>
              <a:defRPr sz="1200" b="0" i="0" u="none" strike="noStrike" cap="none">
                <a:solidFill>
                  <a:srgbClr val="585858"/>
                </a:solidFill>
                <a:latin typeface="Arial"/>
                <a:ea typeface="Arial"/>
                <a:cs typeface="Arial"/>
                <a:sym typeface="Arial"/>
              </a:defRPr>
            </a:lvl3pPr>
            <a:lvl4pPr marL="0" marR="0" lvl="3" indent="76200" algn="l" rtl="0">
              <a:lnSpc>
                <a:spcPct val="115000"/>
              </a:lnSpc>
              <a:spcBef>
                <a:spcPts val="1600"/>
              </a:spcBef>
              <a:spcAft>
                <a:spcPts val="0"/>
              </a:spcAft>
              <a:buClr>
                <a:srgbClr val="585858"/>
              </a:buClr>
              <a:buSzPct val="100000"/>
              <a:buFont typeface="Arial"/>
              <a:buChar char="●"/>
              <a:defRPr sz="1200" b="0" i="0" u="none" strike="noStrike" cap="none">
                <a:solidFill>
                  <a:srgbClr val="585858"/>
                </a:solidFill>
                <a:latin typeface="Arial"/>
                <a:ea typeface="Arial"/>
                <a:cs typeface="Arial"/>
                <a:sym typeface="Arial"/>
              </a:defRPr>
            </a:lvl4pPr>
            <a:lvl5pPr marL="0" marR="0" lvl="4" indent="76200" algn="l" rtl="0">
              <a:lnSpc>
                <a:spcPct val="115000"/>
              </a:lnSpc>
              <a:spcBef>
                <a:spcPts val="1600"/>
              </a:spcBef>
              <a:spcAft>
                <a:spcPts val="0"/>
              </a:spcAft>
              <a:buClr>
                <a:srgbClr val="585858"/>
              </a:buClr>
              <a:buSzPct val="100000"/>
              <a:buFont typeface="Arial"/>
              <a:buChar char="○"/>
              <a:defRPr sz="12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1504" name="Shape 1504"/>
          <p:cNvSpPr txBox="1">
            <a:spLocks noGrp="1"/>
          </p:cNvSpPr>
          <p:nvPr>
            <p:ph type="sldNum" idx="12"/>
          </p:nvPr>
        </p:nvSpPr>
        <p:spPr>
          <a:xfrm>
            <a:off x="8684343" y="4700817"/>
            <a:ext cx="336900" cy="318300"/>
          </a:xfrm>
          <a:prstGeom prst="rect">
            <a:avLst/>
          </a:prstGeom>
          <a:noFill/>
          <a:ln>
            <a:noFill/>
          </a:ln>
        </p:spPr>
        <p:txBody>
          <a:bodyPr lIns="91400" tIns="91400" rIns="91400" bIns="91400"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4992862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cSld name="Main point">
    <p:spTree>
      <p:nvGrpSpPr>
        <p:cNvPr id="1" name="Shape 1505"/>
        <p:cNvGrpSpPr/>
        <p:nvPr/>
      </p:nvGrpSpPr>
      <p:grpSpPr>
        <a:xfrm>
          <a:off x="0" y="0"/>
          <a:ext cx="0" cy="0"/>
          <a:chOff x="0" y="0"/>
          <a:chExt cx="0" cy="0"/>
        </a:xfrm>
      </p:grpSpPr>
      <p:sp>
        <p:nvSpPr>
          <p:cNvPr id="1506" name="Shape 1506"/>
          <p:cNvSpPr txBox="1">
            <a:spLocks noGrp="1"/>
          </p:cNvSpPr>
          <p:nvPr>
            <p:ph type="title"/>
          </p:nvPr>
        </p:nvSpPr>
        <p:spPr>
          <a:xfrm>
            <a:off x="490250" y="450149"/>
            <a:ext cx="6367800" cy="40908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000000"/>
              </a:buClr>
              <a:buFont typeface="Arial"/>
              <a:buNone/>
              <a:defRPr sz="48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1507" name="Shape 1507"/>
          <p:cNvSpPr txBox="1">
            <a:spLocks noGrp="1"/>
          </p:cNvSpPr>
          <p:nvPr>
            <p:ph type="sldNum" idx="12"/>
          </p:nvPr>
        </p:nvSpPr>
        <p:spPr>
          <a:xfrm>
            <a:off x="8684343" y="4700817"/>
            <a:ext cx="336900" cy="318300"/>
          </a:xfrm>
          <a:prstGeom prst="rect">
            <a:avLst/>
          </a:prstGeom>
          <a:noFill/>
          <a:ln>
            <a:noFill/>
          </a:ln>
        </p:spPr>
        <p:txBody>
          <a:bodyPr lIns="91400" tIns="91400" rIns="91400" bIns="91400"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12522840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1508"/>
        <p:cNvGrpSpPr/>
        <p:nvPr/>
      </p:nvGrpSpPr>
      <p:grpSpPr>
        <a:xfrm>
          <a:off x="0" y="0"/>
          <a:ext cx="0" cy="0"/>
          <a:chOff x="0" y="0"/>
          <a:chExt cx="0" cy="0"/>
        </a:xfrm>
      </p:grpSpPr>
      <p:sp>
        <p:nvSpPr>
          <p:cNvPr id="1509" name="Shape 1509"/>
          <p:cNvSpPr/>
          <p:nvPr/>
        </p:nvSpPr>
        <p:spPr>
          <a:xfrm>
            <a:off x="4572000" y="-125"/>
            <a:ext cx="4572000" cy="5143500"/>
          </a:xfrm>
          <a:prstGeom prst="rect">
            <a:avLst/>
          </a:prstGeom>
          <a:solidFill>
            <a:srgbClr val="EEEEEE"/>
          </a:solidFill>
          <a:ln>
            <a:noFill/>
          </a:ln>
        </p:spPr>
        <p:txBody>
          <a:bodyPr lIns="45700" tIns="45700" rIns="45700" bIns="45700" anchor="ctr" anchorCtr="0">
            <a:noAutofit/>
          </a:bodyPr>
          <a:lstStyle/>
          <a:p>
            <a:endParaRPr/>
          </a:p>
        </p:txBody>
      </p:sp>
      <p:sp>
        <p:nvSpPr>
          <p:cNvPr id="1510" name="Shape 1510"/>
          <p:cNvSpPr txBox="1">
            <a:spLocks noGrp="1"/>
          </p:cNvSpPr>
          <p:nvPr>
            <p:ph type="title"/>
          </p:nvPr>
        </p:nvSpPr>
        <p:spPr>
          <a:xfrm>
            <a:off x="265500" y="1233175"/>
            <a:ext cx="4045200" cy="14823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rgbClr val="000000"/>
              </a:buClr>
              <a:buFont typeface="Arial"/>
              <a:buNone/>
              <a:defRPr sz="42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1511" name="Shape 1511"/>
          <p:cNvSpPr txBox="1">
            <a:spLocks noGrp="1"/>
          </p:cNvSpPr>
          <p:nvPr>
            <p:ph type="body" idx="1"/>
          </p:nvPr>
        </p:nvSpPr>
        <p:spPr>
          <a:xfrm>
            <a:off x="265500" y="2803075"/>
            <a:ext cx="4045200" cy="1235100"/>
          </a:xfrm>
          <a:prstGeom prst="rect">
            <a:avLst/>
          </a:prstGeom>
          <a:noFill/>
          <a:ln>
            <a:noFill/>
          </a:ln>
        </p:spPr>
        <p:txBody>
          <a:bodyPr lIns="91425" tIns="91425" rIns="91425" bIns="91425" anchor="t" anchorCtr="0"/>
          <a:lstStyle>
            <a:lvl1pPr marL="0" marR="0" lvl="0" indent="0" algn="ctr" rtl="0">
              <a:lnSpc>
                <a:spcPct val="100000"/>
              </a:lnSpc>
              <a:spcBef>
                <a:spcPts val="0"/>
              </a:spcBef>
              <a:spcAft>
                <a:spcPts val="0"/>
              </a:spcAft>
              <a:buClr>
                <a:srgbClr val="585858"/>
              </a:buClr>
              <a:buFont typeface="Arial"/>
              <a:buNone/>
              <a:defRPr sz="2100" b="0" i="0" u="none" strike="noStrike" cap="none">
                <a:solidFill>
                  <a:srgbClr val="585858"/>
                </a:solidFill>
                <a:latin typeface="Arial"/>
                <a:ea typeface="Arial"/>
                <a:cs typeface="Arial"/>
                <a:sym typeface="Arial"/>
              </a:defRPr>
            </a:lvl1pPr>
            <a:lvl2pPr marL="0" marR="0" lvl="1" indent="0" algn="ctr" rtl="0">
              <a:lnSpc>
                <a:spcPct val="100000"/>
              </a:lnSpc>
              <a:spcBef>
                <a:spcPts val="0"/>
              </a:spcBef>
              <a:spcAft>
                <a:spcPts val="0"/>
              </a:spcAft>
              <a:buClr>
                <a:srgbClr val="585858"/>
              </a:buClr>
              <a:buFont typeface="Arial"/>
              <a:buNone/>
              <a:defRPr sz="2100" b="0" i="0" u="none" strike="noStrike" cap="none">
                <a:solidFill>
                  <a:srgbClr val="585858"/>
                </a:solidFill>
                <a:latin typeface="Arial"/>
                <a:ea typeface="Arial"/>
                <a:cs typeface="Arial"/>
                <a:sym typeface="Arial"/>
              </a:defRPr>
            </a:lvl2pPr>
            <a:lvl3pPr marL="0" marR="0" lvl="2" indent="0" algn="ctr" rtl="0">
              <a:lnSpc>
                <a:spcPct val="100000"/>
              </a:lnSpc>
              <a:spcBef>
                <a:spcPts val="0"/>
              </a:spcBef>
              <a:spcAft>
                <a:spcPts val="0"/>
              </a:spcAft>
              <a:buClr>
                <a:srgbClr val="585858"/>
              </a:buClr>
              <a:buFont typeface="Arial"/>
              <a:buNone/>
              <a:defRPr sz="2100" b="0" i="0" u="none" strike="noStrike" cap="none">
                <a:solidFill>
                  <a:srgbClr val="585858"/>
                </a:solidFill>
                <a:latin typeface="Arial"/>
                <a:ea typeface="Arial"/>
                <a:cs typeface="Arial"/>
                <a:sym typeface="Arial"/>
              </a:defRPr>
            </a:lvl3pPr>
            <a:lvl4pPr marL="0" marR="0" lvl="3" indent="0" algn="ctr" rtl="0">
              <a:lnSpc>
                <a:spcPct val="100000"/>
              </a:lnSpc>
              <a:spcBef>
                <a:spcPts val="0"/>
              </a:spcBef>
              <a:spcAft>
                <a:spcPts val="0"/>
              </a:spcAft>
              <a:buClr>
                <a:srgbClr val="585858"/>
              </a:buClr>
              <a:buFont typeface="Arial"/>
              <a:buNone/>
              <a:defRPr sz="2100" b="0" i="0" u="none" strike="noStrike" cap="none">
                <a:solidFill>
                  <a:srgbClr val="585858"/>
                </a:solidFill>
                <a:latin typeface="Arial"/>
                <a:ea typeface="Arial"/>
                <a:cs typeface="Arial"/>
                <a:sym typeface="Arial"/>
              </a:defRPr>
            </a:lvl4pPr>
            <a:lvl5pPr marL="0" marR="0" lvl="4" indent="0" algn="ctr" rtl="0">
              <a:lnSpc>
                <a:spcPct val="100000"/>
              </a:lnSpc>
              <a:spcBef>
                <a:spcPts val="0"/>
              </a:spcBef>
              <a:spcAft>
                <a:spcPts val="0"/>
              </a:spcAft>
              <a:buClr>
                <a:srgbClr val="585858"/>
              </a:buClr>
              <a:buFont typeface="Arial"/>
              <a:buNone/>
              <a:defRPr sz="21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1512" name="Shape 1512"/>
          <p:cNvSpPr txBox="1">
            <a:spLocks noGrp="1"/>
          </p:cNvSpPr>
          <p:nvPr>
            <p:ph type="body" idx="2"/>
          </p:nvPr>
        </p:nvSpPr>
        <p:spPr>
          <a:xfrm>
            <a:off x="4939500" y="724074"/>
            <a:ext cx="3837000" cy="3695100"/>
          </a:xfrm>
          <a:prstGeom prst="rect">
            <a:avLst/>
          </a:prstGeom>
          <a:noFill/>
          <a:ln>
            <a:noFill/>
          </a:ln>
        </p:spPr>
        <p:txBody>
          <a:bodyPr lIns="91425" tIns="91425" rIns="91425" bIns="91425" anchor="ctr" anchorCtr="0"/>
          <a:lstStyle>
            <a:lvl1pPr marL="0" marR="0" lvl="0"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1pPr>
            <a:lvl2pPr marL="0" marR="0" lvl="1"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2pPr>
            <a:lvl3pPr marL="0" marR="0" lvl="2"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3pPr>
            <a:lvl4pPr marL="0" marR="0" lvl="3"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4pPr>
            <a:lvl5pPr marL="0" marR="0" lvl="4"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1513" name="Shape 1513"/>
          <p:cNvSpPr txBox="1">
            <a:spLocks noGrp="1"/>
          </p:cNvSpPr>
          <p:nvPr>
            <p:ph type="sldNum" idx="12"/>
          </p:nvPr>
        </p:nvSpPr>
        <p:spPr>
          <a:xfrm>
            <a:off x="8684343" y="4700817"/>
            <a:ext cx="336900" cy="318300"/>
          </a:xfrm>
          <a:prstGeom prst="rect">
            <a:avLst/>
          </a:prstGeom>
          <a:noFill/>
          <a:ln>
            <a:noFill/>
          </a:ln>
        </p:spPr>
        <p:txBody>
          <a:bodyPr lIns="91400" tIns="91400" rIns="91400" bIns="91400"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1226374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cSld name="Caption">
    <p:spTree>
      <p:nvGrpSpPr>
        <p:cNvPr id="1" name="Shape 1514"/>
        <p:cNvGrpSpPr/>
        <p:nvPr/>
      </p:nvGrpSpPr>
      <p:grpSpPr>
        <a:xfrm>
          <a:off x="0" y="0"/>
          <a:ext cx="0" cy="0"/>
          <a:chOff x="0" y="0"/>
          <a:chExt cx="0" cy="0"/>
        </a:xfrm>
      </p:grpSpPr>
      <p:sp>
        <p:nvSpPr>
          <p:cNvPr id="1515" name="Shape 1515"/>
          <p:cNvSpPr txBox="1">
            <a:spLocks noGrp="1"/>
          </p:cNvSpPr>
          <p:nvPr>
            <p:ph type="body" idx="1"/>
          </p:nvPr>
        </p:nvSpPr>
        <p:spPr>
          <a:xfrm>
            <a:off x="311698" y="4230575"/>
            <a:ext cx="5998800" cy="6051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1pPr>
            <a:lvl2pPr marL="0" marR="0" lvl="1" indent="114300" algn="l" rtl="0">
              <a:lnSpc>
                <a:spcPct val="100000"/>
              </a:lnSpc>
              <a:spcBef>
                <a:spcPts val="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2pPr>
            <a:lvl3pPr marL="0" marR="0" lvl="2" indent="114300" algn="l" rtl="0">
              <a:lnSpc>
                <a:spcPct val="100000"/>
              </a:lnSpc>
              <a:spcBef>
                <a:spcPts val="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3pPr>
            <a:lvl4pPr marL="0" marR="0" lvl="3" indent="114300" algn="l" rtl="0">
              <a:lnSpc>
                <a:spcPct val="100000"/>
              </a:lnSpc>
              <a:spcBef>
                <a:spcPts val="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4pPr>
            <a:lvl5pPr marL="0" marR="0" lvl="4" indent="114300" algn="l" rtl="0">
              <a:lnSpc>
                <a:spcPct val="100000"/>
              </a:lnSpc>
              <a:spcBef>
                <a:spcPts val="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1516" name="Shape 1516"/>
          <p:cNvSpPr txBox="1">
            <a:spLocks noGrp="1"/>
          </p:cNvSpPr>
          <p:nvPr>
            <p:ph type="sldNum" idx="12"/>
          </p:nvPr>
        </p:nvSpPr>
        <p:spPr>
          <a:xfrm>
            <a:off x="8684343" y="4700817"/>
            <a:ext cx="336900" cy="318300"/>
          </a:xfrm>
          <a:prstGeom prst="rect">
            <a:avLst/>
          </a:prstGeom>
          <a:noFill/>
          <a:ln>
            <a:noFill/>
          </a:ln>
        </p:spPr>
        <p:txBody>
          <a:bodyPr lIns="91400" tIns="91400" rIns="91400" bIns="91400"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35914495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cSld name="Big number">
    <p:spTree>
      <p:nvGrpSpPr>
        <p:cNvPr id="1" name="Shape 1517"/>
        <p:cNvGrpSpPr/>
        <p:nvPr/>
      </p:nvGrpSpPr>
      <p:grpSpPr>
        <a:xfrm>
          <a:off x="0" y="0"/>
          <a:ext cx="0" cy="0"/>
          <a:chOff x="0" y="0"/>
          <a:chExt cx="0" cy="0"/>
        </a:xfrm>
      </p:grpSpPr>
      <p:sp>
        <p:nvSpPr>
          <p:cNvPr id="1518" name="Shape 1518"/>
          <p:cNvSpPr txBox="1">
            <a:spLocks noGrp="1"/>
          </p:cNvSpPr>
          <p:nvPr>
            <p:ph type="title"/>
          </p:nvPr>
        </p:nvSpPr>
        <p:spPr>
          <a:xfrm>
            <a:off x="311698" y="1106125"/>
            <a:ext cx="8520600" cy="19635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rgbClr val="000000"/>
              </a:buClr>
              <a:buFont typeface="Arial"/>
              <a:buNone/>
              <a:defRPr sz="120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1519" name="Shape 1519"/>
          <p:cNvSpPr txBox="1">
            <a:spLocks noGrp="1"/>
          </p:cNvSpPr>
          <p:nvPr>
            <p:ph type="body" idx="1"/>
          </p:nvPr>
        </p:nvSpPr>
        <p:spPr>
          <a:xfrm>
            <a:off x="311698" y="3152225"/>
            <a:ext cx="8520600" cy="1300800"/>
          </a:xfrm>
          <a:prstGeom prst="rect">
            <a:avLst/>
          </a:prstGeom>
          <a:noFill/>
          <a:ln>
            <a:noFill/>
          </a:ln>
        </p:spPr>
        <p:txBody>
          <a:bodyPr lIns="91425" tIns="91425" rIns="91425" bIns="91425" anchor="t" anchorCtr="0"/>
          <a:lstStyle>
            <a:lvl1pPr marL="0" marR="0" lvl="0" indent="114300" algn="ctr"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1pPr>
            <a:lvl2pPr marL="0" marR="0" lvl="1" indent="114300" algn="ctr"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2pPr>
            <a:lvl3pPr marL="0" marR="0" lvl="2" indent="114300" algn="ctr"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3pPr>
            <a:lvl4pPr marL="0" marR="0" lvl="3" indent="114300" algn="ctr"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4pPr>
            <a:lvl5pPr marL="0" marR="0" lvl="4" indent="114300" algn="ctr"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1520" name="Shape 1520"/>
          <p:cNvSpPr txBox="1">
            <a:spLocks noGrp="1"/>
          </p:cNvSpPr>
          <p:nvPr>
            <p:ph type="sldNum" idx="12"/>
          </p:nvPr>
        </p:nvSpPr>
        <p:spPr>
          <a:xfrm>
            <a:off x="8684343" y="4700817"/>
            <a:ext cx="336900" cy="318300"/>
          </a:xfrm>
          <a:prstGeom prst="rect">
            <a:avLst/>
          </a:prstGeom>
          <a:noFill/>
          <a:ln>
            <a:noFill/>
          </a:ln>
        </p:spPr>
        <p:txBody>
          <a:bodyPr lIns="91400" tIns="91400" rIns="91400" bIns="91400"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22656107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cSld name="2_Blank">
    <p:spTree>
      <p:nvGrpSpPr>
        <p:cNvPr id="1" name="Shape 1521"/>
        <p:cNvGrpSpPr/>
        <p:nvPr/>
      </p:nvGrpSpPr>
      <p:grpSpPr>
        <a:xfrm>
          <a:off x="0" y="0"/>
          <a:ext cx="0" cy="0"/>
          <a:chOff x="0" y="0"/>
          <a:chExt cx="0" cy="0"/>
        </a:xfrm>
      </p:grpSpPr>
      <p:sp>
        <p:nvSpPr>
          <p:cNvPr id="1522" name="Shape 1522"/>
          <p:cNvSpPr txBox="1">
            <a:spLocks noGrp="1"/>
          </p:cNvSpPr>
          <p:nvPr>
            <p:ph type="sldNum" idx="12"/>
          </p:nvPr>
        </p:nvSpPr>
        <p:spPr>
          <a:xfrm>
            <a:off x="8684343" y="4700817"/>
            <a:ext cx="336900" cy="318300"/>
          </a:xfrm>
          <a:prstGeom prst="rect">
            <a:avLst/>
          </a:prstGeom>
          <a:noFill/>
          <a:ln>
            <a:noFill/>
          </a:ln>
        </p:spPr>
        <p:txBody>
          <a:bodyPr lIns="91400" tIns="91400" rIns="91400" bIns="91400"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10248172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Shape 42"/>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800"/>
              <a:buNone/>
              <a:defRPr/>
            </a:lvl1pPr>
          </a:lstStyle>
          <a:p>
            <a:endParaRPr/>
          </a:p>
        </p:txBody>
      </p:sp>
      <p:sp>
        <p:nvSpPr>
          <p:cNvPr id="43" name="Shape 4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cSld name="Intro">
    <p:spTree>
      <p:nvGrpSpPr>
        <p:cNvPr id="1" name="Shape 1523"/>
        <p:cNvGrpSpPr/>
        <p:nvPr/>
      </p:nvGrpSpPr>
      <p:grpSpPr>
        <a:xfrm>
          <a:off x="0" y="0"/>
          <a:ext cx="0" cy="0"/>
          <a:chOff x="0" y="0"/>
          <a:chExt cx="0" cy="0"/>
        </a:xfrm>
      </p:grpSpPr>
      <p:sp>
        <p:nvSpPr>
          <p:cNvPr id="1524" name="Shape 1524"/>
          <p:cNvSpPr/>
          <p:nvPr/>
        </p:nvSpPr>
        <p:spPr>
          <a:xfrm>
            <a:off x="0" y="0"/>
            <a:ext cx="3048000" cy="5143500"/>
          </a:xfrm>
          <a:prstGeom prst="rect">
            <a:avLst/>
          </a:prstGeom>
          <a:solidFill>
            <a:srgbClr val="1AB9A5"/>
          </a:solidFill>
          <a:ln>
            <a:noFill/>
          </a:ln>
        </p:spPr>
        <p:txBody>
          <a:bodyPr lIns="45700" tIns="45700" rIns="45700" bIns="45700" anchor="ctr" anchorCtr="0">
            <a:noAutofit/>
          </a:bodyPr>
          <a:lstStyle/>
          <a:p>
            <a:endParaRPr/>
          </a:p>
        </p:txBody>
      </p:sp>
      <p:pic>
        <p:nvPicPr>
          <p:cNvPr id="1525" name="Shape 1525" descr="Shape 69"/>
          <p:cNvPicPr preferRelativeResize="0"/>
          <p:nvPr/>
        </p:nvPicPr>
        <p:blipFill rotWithShape="1">
          <a:blip r:embed="rId2">
            <a:alphaModFix/>
          </a:blip>
          <a:srcRect l="10376" t="14301" r="10597" b="6377"/>
          <a:stretch/>
        </p:blipFill>
        <p:spPr>
          <a:xfrm>
            <a:off x="-1" y="4793223"/>
            <a:ext cx="891600" cy="350400"/>
          </a:xfrm>
          <a:prstGeom prst="rect">
            <a:avLst/>
          </a:prstGeom>
          <a:noFill/>
          <a:ln>
            <a:noFill/>
          </a:ln>
        </p:spPr>
      </p:pic>
      <p:cxnSp>
        <p:nvCxnSpPr>
          <p:cNvPr id="1526" name="Shape 1526"/>
          <p:cNvCxnSpPr/>
          <p:nvPr/>
        </p:nvCxnSpPr>
        <p:spPr>
          <a:xfrm>
            <a:off x="301143" y="2126469"/>
            <a:ext cx="738900" cy="0"/>
          </a:xfrm>
          <a:prstGeom prst="straightConnector1">
            <a:avLst/>
          </a:prstGeom>
          <a:noFill/>
          <a:ln w="38100" cap="flat" cmpd="sng">
            <a:solidFill>
              <a:srgbClr val="00253E"/>
            </a:solidFill>
            <a:prstDash val="solid"/>
            <a:round/>
            <a:headEnd type="none" w="med" len="med"/>
            <a:tailEnd type="none" w="med" len="med"/>
          </a:ln>
        </p:spPr>
      </p:cxnSp>
      <p:sp>
        <p:nvSpPr>
          <p:cNvPr id="1527" name="Shape 1527"/>
          <p:cNvSpPr txBox="1">
            <a:spLocks noGrp="1"/>
          </p:cNvSpPr>
          <p:nvPr>
            <p:ph type="title"/>
          </p:nvPr>
        </p:nvSpPr>
        <p:spPr>
          <a:xfrm>
            <a:off x="220475" y="449002"/>
            <a:ext cx="2751300" cy="15744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00253E"/>
              </a:buClr>
              <a:buFont typeface="Proxima Nova"/>
              <a:buNone/>
              <a:defRPr sz="2500" b="1" i="0" u="none" strike="noStrike" cap="none">
                <a:solidFill>
                  <a:srgbClr val="00253E"/>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cxnSp>
        <p:nvCxnSpPr>
          <p:cNvPr id="1528" name="Shape 1528"/>
          <p:cNvCxnSpPr/>
          <p:nvPr/>
        </p:nvCxnSpPr>
        <p:spPr>
          <a:xfrm>
            <a:off x="3040955" y="-214526"/>
            <a:ext cx="0" cy="119700"/>
          </a:xfrm>
          <a:prstGeom prst="straightConnector1">
            <a:avLst/>
          </a:prstGeom>
          <a:noFill/>
          <a:ln w="9525" cap="flat" cmpd="sng">
            <a:solidFill>
              <a:srgbClr val="FFFFFF"/>
            </a:solidFill>
            <a:prstDash val="solid"/>
            <a:round/>
            <a:headEnd type="none" w="med" len="med"/>
            <a:tailEnd type="none" w="med" len="med"/>
          </a:ln>
        </p:spPr>
      </p:cxnSp>
      <p:sp>
        <p:nvSpPr>
          <p:cNvPr id="1529" name="Shape 1529"/>
          <p:cNvSpPr txBox="1">
            <a:spLocks noGrp="1"/>
          </p:cNvSpPr>
          <p:nvPr>
            <p:ph type="sldNum" idx="12"/>
          </p:nvPr>
        </p:nvSpPr>
        <p:spPr>
          <a:xfrm>
            <a:off x="4419600" y="4608064"/>
            <a:ext cx="2133600" cy="318300"/>
          </a:xfrm>
          <a:prstGeom prst="rect">
            <a:avLst/>
          </a:prstGeom>
          <a:noFill/>
          <a:ln>
            <a:noFill/>
          </a:ln>
        </p:spPr>
        <p:txBody>
          <a:bodyPr lIns="91400" tIns="91400" rIns="91400" bIns="91400"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29648057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p:cSld name="Body w/ Support">
    <p:spTree>
      <p:nvGrpSpPr>
        <p:cNvPr id="1" name="Shape 1530"/>
        <p:cNvGrpSpPr/>
        <p:nvPr/>
      </p:nvGrpSpPr>
      <p:grpSpPr>
        <a:xfrm>
          <a:off x="0" y="0"/>
          <a:ext cx="0" cy="0"/>
          <a:chOff x="0" y="0"/>
          <a:chExt cx="0" cy="0"/>
        </a:xfrm>
      </p:grpSpPr>
      <p:pic>
        <p:nvPicPr>
          <p:cNvPr id="1531" name="Shape 1531" descr="Shape 75"/>
          <p:cNvPicPr preferRelativeResize="0"/>
          <p:nvPr/>
        </p:nvPicPr>
        <p:blipFill rotWithShape="1">
          <a:blip r:embed="rId2">
            <a:alphaModFix/>
          </a:blip>
          <a:srcRect/>
          <a:stretch/>
        </p:blipFill>
        <p:spPr>
          <a:xfrm>
            <a:off x="-10" y="4772094"/>
            <a:ext cx="897000" cy="371400"/>
          </a:xfrm>
          <a:prstGeom prst="rect">
            <a:avLst/>
          </a:prstGeom>
          <a:noFill/>
          <a:ln>
            <a:noFill/>
          </a:ln>
        </p:spPr>
      </p:pic>
      <p:cxnSp>
        <p:nvCxnSpPr>
          <p:cNvPr id="1532" name="Shape 1532"/>
          <p:cNvCxnSpPr/>
          <p:nvPr/>
        </p:nvCxnSpPr>
        <p:spPr>
          <a:xfrm rot="10800000">
            <a:off x="6097269" y="925301"/>
            <a:ext cx="0" cy="3807600"/>
          </a:xfrm>
          <a:prstGeom prst="straightConnector1">
            <a:avLst/>
          </a:prstGeom>
          <a:noFill/>
          <a:ln w="19050" cap="flat" cmpd="sng">
            <a:solidFill>
              <a:srgbClr val="D9D9D9"/>
            </a:solidFill>
            <a:prstDash val="solid"/>
            <a:round/>
            <a:headEnd type="none" w="med" len="med"/>
            <a:tailEnd type="none" w="med" len="med"/>
          </a:ln>
        </p:spPr>
      </p:cxnSp>
      <p:cxnSp>
        <p:nvCxnSpPr>
          <p:cNvPr id="1533" name="Shape 1533"/>
          <p:cNvCxnSpPr/>
          <p:nvPr/>
        </p:nvCxnSpPr>
        <p:spPr>
          <a:xfrm>
            <a:off x="6096000" y="-214526"/>
            <a:ext cx="0" cy="119700"/>
          </a:xfrm>
          <a:prstGeom prst="straightConnector1">
            <a:avLst/>
          </a:prstGeom>
          <a:noFill/>
          <a:ln w="9525" cap="flat" cmpd="sng">
            <a:solidFill>
              <a:srgbClr val="FFFFFF"/>
            </a:solidFill>
            <a:prstDash val="solid"/>
            <a:round/>
            <a:headEnd type="none" w="med" len="med"/>
            <a:tailEnd type="none" w="med" len="med"/>
          </a:ln>
        </p:spPr>
      </p:cxnSp>
      <p:sp>
        <p:nvSpPr>
          <p:cNvPr id="1534" name="Shape 1534"/>
          <p:cNvSpPr txBox="1">
            <a:spLocks noGrp="1"/>
          </p:cNvSpPr>
          <p:nvPr>
            <p:ph type="title"/>
          </p:nvPr>
        </p:nvSpPr>
        <p:spPr>
          <a:xfrm>
            <a:off x="253550" y="151273"/>
            <a:ext cx="8663100" cy="557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253E"/>
              </a:buClr>
              <a:buFont typeface="Proxima Nova"/>
              <a:buNone/>
              <a:defRPr sz="2500" b="1" i="0" u="none" strike="noStrike" cap="none">
                <a:solidFill>
                  <a:srgbClr val="00253E"/>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1535" name="Shape 1535"/>
          <p:cNvSpPr txBox="1">
            <a:spLocks noGrp="1"/>
          </p:cNvSpPr>
          <p:nvPr>
            <p:ph type="sldNum" idx="12"/>
          </p:nvPr>
        </p:nvSpPr>
        <p:spPr>
          <a:xfrm>
            <a:off x="4419600" y="4608064"/>
            <a:ext cx="2133600" cy="318300"/>
          </a:xfrm>
          <a:prstGeom prst="rect">
            <a:avLst/>
          </a:prstGeom>
          <a:noFill/>
          <a:ln>
            <a:noFill/>
          </a:ln>
        </p:spPr>
        <p:txBody>
          <a:bodyPr lIns="91400" tIns="91400" rIns="91400" bIns="91400"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38682870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p:cSld name="Body w/ Image">
    <p:spTree>
      <p:nvGrpSpPr>
        <p:cNvPr id="1" name="Shape 1536"/>
        <p:cNvGrpSpPr/>
        <p:nvPr/>
      </p:nvGrpSpPr>
      <p:grpSpPr>
        <a:xfrm>
          <a:off x="0" y="0"/>
          <a:ext cx="0" cy="0"/>
          <a:chOff x="0" y="0"/>
          <a:chExt cx="0" cy="0"/>
        </a:xfrm>
      </p:grpSpPr>
      <p:sp>
        <p:nvSpPr>
          <p:cNvPr id="1537" name="Shape 1537"/>
          <p:cNvSpPr/>
          <p:nvPr/>
        </p:nvSpPr>
        <p:spPr>
          <a:xfrm>
            <a:off x="6096000" y="0"/>
            <a:ext cx="3048000" cy="5143500"/>
          </a:xfrm>
          <a:prstGeom prst="rect">
            <a:avLst/>
          </a:prstGeom>
          <a:solidFill>
            <a:srgbClr val="EFEFEF"/>
          </a:solidFill>
          <a:ln>
            <a:noFill/>
          </a:ln>
        </p:spPr>
        <p:txBody>
          <a:bodyPr lIns="45700" tIns="45700" rIns="45700" bIns="45700" anchor="ctr" anchorCtr="0">
            <a:noAutofit/>
          </a:bodyPr>
          <a:lstStyle/>
          <a:p>
            <a:endParaRPr/>
          </a:p>
        </p:txBody>
      </p:sp>
      <p:sp>
        <p:nvSpPr>
          <p:cNvPr id="1538" name="Shape 1538"/>
          <p:cNvSpPr txBox="1"/>
          <p:nvPr/>
        </p:nvSpPr>
        <p:spPr>
          <a:xfrm>
            <a:off x="6096000" y="2114150"/>
            <a:ext cx="3048000" cy="345300"/>
          </a:xfrm>
          <a:prstGeom prst="rect">
            <a:avLst/>
          </a:prstGeom>
          <a:noFill/>
          <a:ln>
            <a:noFill/>
          </a:ln>
        </p:spPr>
        <p:txBody>
          <a:bodyPr lIns="45675" tIns="45675" rIns="45675" bIns="45675" anchor="t" anchorCtr="0">
            <a:noAutofit/>
          </a:bodyPr>
          <a:lstStyle/>
          <a:p>
            <a:pPr algn="ctr">
              <a:lnSpc>
                <a:spcPct val="110000"/>
              </a:lnSpc>
              <a:buClr>
                <a:srgbClr val="999999"/>
              </a:buClr>
              <a:buSzPct val="25000"/>
              <a:buFont typeface="Permanent Marker"/>
              <a:buNone/>
            </a:pPr>
            <a:r>
              <a:rPr lang="en" sz="1800" b="1">
                <a:solidFill>
                  <a:srgbClr val="999999"/>
                </a:solidFill>
                <a:latin typeface="Permanent Marker"/>
                <a:ea typeface="Permanent Marker"/>
                <a:cs typeface="Permanent Marker"/>
                <a:sym typeface="Permanent Marker"/>
              </a:rPr>
              <a:t>Cover with Image</a:t>
            </a:r>
          </a:p>
        </p:txBody>
      </p:sp>
      <p:pic>
        <p:nvPicPr>
          <p:cNvPr id="1539" name="Shape 1539" descr="Shape 82"/>
          <p:cNvPicPr preferRelativeResize="0"/>
          <p:nvPr/>
        </p:nvPicPr>
        <p:blipFill rotWithShape="1">
          <a:blip r:embed="rId2">
            <a:alphaModFix/>
          </a:blip>
          <a:srcRect/>
          <a:stretch/>
        </p:blipFill>
        <p:spPr>
          <a:xfrm>
            <a:off x="-10" y="4772094"/>
            <a:ext cx="897000" cy="371400"/>
          </a:xfrm>
          <a:prstGeom prst="rect">
            <a:avLst/>
          </a:prstGeom>
          <a:noFill/>
          <a:ln>
            <a:noFill/>
          </a:ln>
        </p:spPr>
      </p:pic>
      <p:cxnSp>
        <p:nvCxnSpPr>
          <p:cNvPr id="1540" name="Shape 1540"/>
          <p:cNvCxnSpPr/>
          <p:nvPr/>
        </p:nvCxnSpPr>
        <p:spPr>
          <a:xfrm>
            <a:off x="6088032" y="-214526"/>
            <a:ext cx="0" cy="119700"/>
          </a:xfrm>
          <a:prstGeom prst="straightConnector1">
            <a:avLst/>
          </a:prstGeom>
          <a:noFill/>
          <a:ln w="9525" cap="flat" cmpd="sng">
            <a:solidFill>
              <a:srgbClr val="FFFFFF"/>
            </a:solidFill>
            <a:prstDash val="solid"/>
            <a:round/>
            <a:headEnd type="none" w="med" len="med"/>
            <a:tailEnd type="none" w="med" len="med"/>
          </a:ln>
        </p:spPr>
      </p:cxnSp>
      <p:sp>
        <p:nvSpPr>
          <p:cNvPr id="1541" name="Shape 1541"/>
          <p:cNvSpPr txBox="1">
            <a:spLocks noGrp="1"/>
          </p:cNvSpPr>
          <p:nvPr>
            <p:ph type="title"/>
          </p:nvPr>
        </p:nvSpPr>
        <p:spPr>
          <a:xfrm>
            <a:off x="253550" y="151273"/>
            <a:ext cx="5842500" cy="557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253E"/>
              </a:buClr>
              <a:buFont typeface="Proxima Nova"/>
              <a:buNone/>
              <a:defRPr sz="2500" b="1" i="0" u="none" strike="noStrike" cap="none">
                <a:solidFill>
                  <a:srgbClr val="00253E"/>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1542" name="Shape 1542"/>
          <p:cNvSpPr txBox="1">
            <a:spLocks noGrp="1"/>
          </p:cNvSpPr>
          <p:nvPr>
            <p:ph type="sldNum" idx="12"/>
          </p:nvPr>
        </p:nvSpPr>
        <p:spPr>
          <a:xfrm>
            <a:off x="4419600" y="4608064"/>
            <a:ext cx="2133600" cy="318300"/>
          </a:xfrm>
          <a:prstGeom prst="rect">
            <a:avLst/>
          </a:prstGeom>
          <a:noFill/>
          <a:ln>
            <a:noFill/>
          </a:ln>
        </p:spPr>
        <p:txBody>
          <a:bodyPr lIns="91400" tIns="91400" rIns="91400" bIns="91400"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12643224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p:cSld name="3_Blank">
    <p:spTree>
      <p:nvGrpSpPr>
        <p:cNvPr id="1" name="Shape 1543"/>
        <p:cNvGrpSpPr/>
        <p:nvPr/>
      </p:nvGrpSpPr>
      <p:grpSpPr>
        <a:xfrm>
          <a:off x="0" y="0"/>
          <a:ext cx="0" cy="0"/>
          <a:chOff x="0" y="0"/>
          <a:chExt cx="0" cy="0"/>
        </a:xfrm>
      </p:grpSpPr>
      <p:sp>
        <p:nvSpPr>
          <p:cNvPr id="1544" name="Shape 1544"/>
          <p:cNvSpPr txBox="1">
            <a:spLocks noGrp="1"/>
          </p:cNvSpPr>
          <p:nvPr>
            <p:ph type="sldNum" idx="12"/>
          </p:nvPr>
        </p:nvSpPr>
        <p:spPr>
          <a:xfrm>
            <a:off x="4419600" y="4608064"/>
            <a:ext cx="2133600" cy="318300"/>
          </a:xfrm>
          <a:prstGeom prst="rect">
            <a:avLst/>
          </a:prstGeom>
          <a:noFill/>
          <a:ln>
            <a:noFill/>
          </a:ln>
        </p:spPr>
        <p:txBody>
          <a:bodyPr lIns="91400" tIns="91400" rIns="91400" bIns="91400"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36791288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p:cSld name="Dark Mode — TESTING">
    <p:bg>
      <p:bgPr>
        <a:solidFill>
          <a:srgbClr val="00253E"/>
        </a:solidFill>
        <a:effectLst/>
      </p:bgPr>
    </p:bg>
    <p:spTree>
      <p:nvGrpSpPr>
        <p:cNvPr id="1" name="Shape 1545"/>
        <p:cNvGrpSpPr/>
        <p:nvPr/>
      </p:nvGrpSpPr>
      <p:grpSpPr>
        <a:xfrm>
          <a:off x="0" y="0"/>
          <a:ext cx="0" cy="0"/>
          <a:chOff x="0" y="0"/>
          <a:chExt cx="0" cy="0"/>
        </a:xfrm>
      </p:grpSpPr>
      <p:pic>
        <p:nvPicPr>
          <p:cNvPr id="1546" name="Shape 1546" descr="Shape 87"/>
          <p:cNvPicPr preferRelativeResize="0"/>
          <p:nvPr/>
        </p:nvPicPr>
        <p:blipFill rotWithShape="1">
          <a:blip r:embed="rId2">
            <a:alphaModFix/>
          </a:blip>
          <a:srcRect l="10376" t="14301" r="10597" b="6377"/>
          <a:stretch/>
        </p:blipFill>
        <p:spPr>
          <a:xfrm>
            <a:off x="-1" y="4793223"/>
            <a:ext cx="891600" cy="350400"/>
          </a:xfrm>
          <a:prstGeom prst="rect">
            <a:avLst/>
          </a:prstGeom>
          <a:noFill/>
          <a:ln>
            <a:noFill/>
          </a:ln>
        </p:spPr>
      </p:pic>
      <p:sp>
        <p:nvSpPr>
          <p:cNvPr id="1547" name="Shape 1547"/>
          <p:cNvSpPr txBox="1">
            <a:spLocks noGrp="1"/>
          </p:cNvSpPr>
          <p:nvPr>
            <p:ph type="title"/>
          </p:nvPr>
        </p:nvSpPr>
        <p:spPr>
          <a:xfrm>
            <a:off x="668800" y="925123"/>
            <a:ext cx="7796700" cy="3305100"/>
          </a:xfrm>
          <a:prstGeom prst="rect">
            <a:avLst/>
          </a:prstGeom>
          <a:noFill/>
          <a:ln>
            <a:noFill/>
          </a:ln>
        </p:spPr>
        <p:txBody>
          <a:bodyPr lIns="91425" tIns="91425" rIns="91425" bIns="91425" anchor="ctr" anchorCtr="0"/>
          <a:lstStyle>
            <a:lvl1pPr marL="0" marR="0" lvl="0" indent="0" algn="ctr" rtl="0">
              <a:lnSpc>
                <a:spcPct val="110000"/>
              </a:lnSpc>
              <a:spcBef>
                <a:spcPts val="0"/>
              </a:spcBef>
              <a:spcAft>
                <a:spcPts val="0"/>
              </a:spcAft>
              <a:buClr>
                <a:srgbClr val="FFFFFF"/>
              </a:buClr>
              <a:buFont typeface="Proxima Nova"/>
              <a:buNone/>
              <a:defRPr sz="2500" b="0" i="0" u="none" strike="noStrike" cap="none">
                <a:solidFill>
                  <a:srgbClr val="FFFFFF"/>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1548" name="Shape 1548"/>
          <p:cNvSpPr txBox="1">
            <a:spLocks noGrp="1"/>
          </p:cNvSpPr>
          <p:nvPr>
            <p:ph type="sldNum" idx="12"/>
          </p:nvPr>
        </p:nvSpPr>
        <p:spPr>
          <a:xfrm>
            <a:off x="4419600" y="4608064"/>
            <a:ext cx="2133600" cy="318300"/>
          </a:xfrm>
          <a:prstGeom prst="rect">
            <a:avLst/>
          </a:prstGeom>
          <a:noFill/>
          <a:ln>
            <a:noFill/>
          </a:ln>
        </p:spPr>
        <p:txBody>
          <a:bodyPr lIns="91400" tIns="91400" rIns="91400" bIns="91400"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9364843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p:cSld name="Statement">
    <p:spTree>
      <p:nvGrpSpPr>
        <p:cNvPr id="1" name="Shape 1549"/>
        <p:cNvGrpSpPr/>
        <p:nvPr/>
      </p:nvGrpSpPr>
      <p:grpSpPr>
        <a:xfrm>
          <a:off x="0" y="0"/>
          <a:ext cx="0" cy="0"/>
          <a:chOff x="0" y="0"/>
          <a:chExt cx="0" cy="0"/>
        </a:xfrm>
      </p:grpSpPr>
      <p:sp>
        <p:nvSpPr>
          <p:cNvPr id="1550" name="Shape 1550"/>
          <p:cNvSpPr/>
          <p:nvPr/>
        </p:nvSpPr>
        <p:spPr>
          <a:xfrm>
            <a:off x="0" y="0"/>
            <a:ext cx="9144000" cy="5143500"/>
          </a:xfrm>
          <a:prstGeom prst="rect">
            <a:avLst/>
          </a:prstGeom>
          <a:gradFill>
            <a:gsLst>
              <a:gs pos="0">
                <a:srgbClr val="95D4D1"/>
              </a:gs>
              <a:gs pos="100000">
                <a:srgbClr val="B7E2DF"/>
              </a:gs>
            </a:gsLst>
            <a:lin ang="16200038" scaled="0"/>
          </a:gradFill>
          <a:ln>
            <a:noFill/>
          </a:ln>
          <a:effectLst>
            <a:outerShdw blurRad="38100" dist="23000" dir="5400000" rotWithShape="0">
              <a:srgbClr val="000000">
                <a:alpha val="34510"/>
              </a:srgbClr>
            </a:outerShdw>
          </a:effectLst>
        </p:spPr>
        <p:txBody>
          <a:bodyPr lIns="45700" tIns="45700" rIns="45700" bIns="45700" anchor="ctr" anchorCtr="0">
            <a:noAutofit/>
          </a:bodyPr>
          <a:lstStyle/>
          <a:p>
            <a:pPr algn="ctr">
              <a:buClr>
                <a:srgbClr val="434343"/>
              </a:buClr>
            </a:pPr>
            <a:endParaRPr>
              <a:solidFill>
                <a:srgbClr val="434343"/>
              </a:solidFill>
            </a:endParaRPr>
          </a:p>
        </p:txBody>
      </p:sp>
      <p:sp>
        <p:nvSpPr>
          <p:cNvPr id="1551" name="Shape 1551"/>
          <p:cNvSpPr txBox="1">
            <a:spLocks noGrp="1"/>
          </p:cNvSpPr>
          <p:nvPr>
            <p:ph type="title"/>
          </p:nvPr>
        </p:nvSpPr>
        <p:spPr>
          <a:xfrm>
            <a:off x="668800" y="925123"/>
            <a:ext cx="7796700" cy="3305100"/>
          </a:xfrm>
          <a:prstGeom prst="rect">
            <a:avLst/>
          </a:prstGeom>
          <a:noFill/>
          <a:ln>
            <a:noFill/>
          </a:ln>
        </p:spPr>
        <p:txBody>
          <a:bodyPr lIns="91425" tIns="91425" rIns="91425" bIns="91425" anchor="ctr" anchorCtr="0"/>
          <a:lstStyle>
            <a:lvl1pPr marL="0" marR="0" lvl="0" indent="0" algn="ctr" rtl="0">
              <a:lnSpc>
                <a:spcPct val="110000"/>
              </a:lnSpc>
              <a:spcBef>
                <a:spcPts val="0"/>
              </a:spcBef>
              <a:spcAft>
                <a:spcPts val="0"/>
              </a:spcAft>
              <a:buClr>
                <a:srgbClr val="00253E"/>
              </a:buClr>
              <a:buFont typeface="Proxima Nova"/>
              <a:buNone/>
              <a:defRPr sz="3500" b="1" i="0" u="none" strike="noStrike" cap="none">
                <a:solidFill>
                  <a:srgbClr val="00253E"/>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pic>
        <p:nvPicPr>
          <p:cNvPr id="1552" name="Shape 1552" descr="Shape 97"/>
          <p:cNvPicPr preferRelativeResize="0"/>
          <p:nvPr/>
        </p:nvPicPr>
        <p:blipFill rotWithShape="1">
          <a:blip r:embed="rId2">
            <a:alphaModFix/>
          </a:blip>
          <a:srcRect/>
          <a:stretch/>
        </p:blipFill>
        <p:spPr>
          <a:xfrm>
            <a:off x="-10" y="4772094"/>
            <a:ext cx="897000" cy="371400"/>
          </a:xfrm>
          <a:prstGeom prst="rect">
            <a:avLst/>
          </a:prstGeom>
          <a:noFill/>
          <a:ln>
            <a:noFill/>
          </a:ln>
        </p:spPr>
      </p:pic>
      <p:sp>
        <p:nvSpPr>
          <p:cNvPr id="1553" name="Shape 1553"/>
          <p:cNvSpPr txBox="1">
            <a:spLocks noGrp="1"/>
          </p:cNvSpPr>
          <p:nvPr>
            <p:ph type="sldNum" idx="12"/>
          </p:nvPr>
        </p:nvSpPr>
        <p:spPr>
          <a:xfrm>
            <a:off x="4419600" y="4608064"/>
            <a:ext cx="2133600" cy="318300"/>
          </a:xfrm>
          <a:prstGeom prst="rect">
            <a:avLst/>
          </a:prstGeom>
          <a:noFill/>
          <a:ln>
            <a:noFill/>
          </a:ln>
        </p:spPr>
        <p:txBody>
          <a:bodyPr lIns="91400" tIns="91400" rIns="91400" bIns="91400"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11166311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p:cSld name="17_Blank">
    <p:spTree>
      <p:nvGrpSpPr>
        <p:cNvPr id="1" name="Shape 1554"/>
        <p:cNvGrpSpPr/>
        <p:nvPr/>
      </p:nvGrpSpPr>
      <p:grpSpPr>
        <a:xfrm>
          <a:off x="0" y="0"/>
          <a:ext cx="0" cy="0"/>
          <a:chOff x="0" y="0"/>
          <a:chExt cx="0" cy="0"/>
        </a:xfrm>
      </p:grpSpPr>
      <p:pic>
        <p:nvPicPr>
          <p:cNvPr id="1555" name="Shape 1555" descr="Shape 105"/>
          <p:cNvPicPr preferRelativeResize="0"/>
          <p:nvPr/>
        </p:nvPicPr>
        <p:blipFill rotWithShape="1">
          <a:blip r:embed="rId2">
            <a:alphaModFix/>
          </a:blip>
          <a:srcRect/>
          <a:stretch/>
        </p:blipFill>
        <p:spPr>
          <a:xfrm>
            <a:off x="8272777" y="4855076"/>
            <a:ext cx="731400" cy="171300"/>
          </a:xfrm>
          <a:prstGeom prst="rect">
            <a:avLst/>
          </a:prstGeom>
          <a:noFill/>
          <a:ln>
            <a:noFill/>
          </a:ln>
        </p:spPr>
      </p:pic>
      <p:sp>
        <p:nvSpPr>
          <p:cNvPr id="1556" name="Shape 1556"/>
          <p:cNvSpPr/>
          <p:nvPr/>
        </p:nvSpPr>
        <p:spPr>
          <a:xfrm>
            <a:off x="114300" y="112013"/>
            <a:ext cx="8915400" cy="4919400"/>
          </a:xfrm>
          <a:prstGeom prst="rect">
            <a:avLst/>
          </a:prstGeom>
          <a:solidFill>
            <a:srgbClr val="22313C"/>
          </a:solidFill>
          <a:ln>
            <a:noFill/>
          </a:ln>
        </p:spPr>
        <p:txBody>
          <a:bodyPr lIns="45700" tIns="45700" rIns="45700" bIns="45700" anchor="ctr" anchorCtr="0">
            <a:noAutofit/>
          </a:bodyPr>
          <a:lstStyle/>
          <a:p>
            <a:pPr algn="ctr">
              <a:buClr>
                <a:srgbClr val="FFFFFF"/>
              </a:buClr>
              <a:buFont typeface="Proxima Nova"/>
              <a:buNone/>
            </a:pPr>
            <a:endParaRPr sz="1800">
              <a:solidFill>
                <a:srgbClr val="FFFFFF"/>
              </a:solidFill>
              <a:latin typeface="Proxima Nova"/>
              <a:ea typeface="Proxima Nova"/>
              <a:cs typeface="Proxima Nova"/>
              <a:sym typeface="Proxima Nova"/>
            </a:endParaRPr>
          </a:p>
        </p:txBody>
      </p:sp>
      <p:sp>
        <p:nvSpPr>
          <p:cNvPr id="1557" name="Shape 1557"/>
          <p:cNvSpPr txBox="1">
            <a:spLocks noGrp="1"/>
          </p:cNvSpPr>
          <p:nvPr>
            <p:ph type="sldNum" idx="12"/>
          </p:nvPr>
        </p:nvSpPr>
        <p:spPr>
          <a:xfrm>
            <a:off x="4419600" y="4608064"/>
            <a:ext cx="2133600" cy="318300"/>
          </a:xfrm>
          <a:prstGeom prst="rect">
            <a:avLst/>
          </a:prstGeom>
          <a:noFill/>
          <a:ln>
            <a:noFill/>
          </a:ln>
        </p:spPr>
        <p:txBody>
          <a:bodyPr lIns="91400" tIns="91400" rIns="91400" bIns="91400"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20917379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p:cSld name="18_Blank">
    <p:spTree>
      <p:nvGrpSpPr>
        <p:cNvPr id="1" name="Shape 1558"/>
        <p:cNvGrpSpPr/>
        <p:nvPr/>
      </p:nvGrpSpPr>
      <p:grpSpPr>
        <a:xfrm>
          <a:off x="0" y="0"/>
          <a:ext cx="0" cy="0"/>
          <a:chOff x="0" y="0"/>
          <a:chExt cx="0" cy="0"/>
        </a:xfrm>
      </p:grpSpPr>
      <p:pic>
        <p:nvPicPr>
          <p:cNvPr id="1559" name="Shape 1559" descr="Shape 118"/>
          <p:cNvPicPr preferRelativeResize="0"/>
          <p:nvPr/>
        </p:nvPicPr>
        <p:blipFill rotWithShape="1">
          <a:blip r:embed="rId2">
            <a:alphaModFix/>
          </a:blip>
          <a:srcRect/>
          <a:stretch/>
        </p:blipFill>
        <p:spPr>
          <a:xfrm>
            <a:off x="8272777" y="4855076"/>
            <a:ext cx="731400" cy="171300"/>
          </a:xfrm>
          <a:prstGeom prst="rect">
            <a:avLst/>
          </a:prstGeom>
          <a:noFill/>
          <a:ln>
            <a:noFill/>
          </a:ln>
        </p:spPr>
      </p:pic>
      <p:sp>
        <p:nvSpPr>
          <p:cNvPr id="1560" name="Shape 1560"/>
          <p:cNvSpPr/>
          <p:nvPr/>
        </p:nvSpPr>
        <p:spPr>
          <a:xfrm>
            <a:off x="114300" y="112011"/>
            <a:ext cx="8915400" cy="4919400"/>
          </a:xfrm>
          <a:prstGeom prst="rect">
            <a:avLst/>
          </a:prstGeom>
          <a:solidFill>
            <a:srgbClr val="22313C"/>
          </a:solidFill>
          <a:ln>
            <a:noFill/>
          </a:ln>
        </p:spPr>
        <p:txBody>
          <a:bodyPr lIns="45700" tIns="45700" rIns="45700" bIns="45700" anchor="ctr" anchorCtr="0">
            <a:noAutofit/>
          </a:bodyPr>
          <a:lstStyle/>
          <a:p>
            <a:pPr algn="ctr">
              <a:buClr>
                <a:srgbClr val="FFFFFF"/>
              </a:buClr>
              <a:buFont typeface="Proxima Nova"/>
              <a:buNone/>
            </a:pPr>
            <a:endParaRPr sz="1800">
              <a:solidFill>
                <a:srgbClr val="FFFFFF"/>
              </a:solidFill>
              <a:latin typeface="Proxima Nova"/>
              <a:ea typeface="Proxima Nova"/>
              <a:cs typeface="Proxima Nova"/>
              <a:sym typeface="Proxima Nova"/>
            </a:endParaRPr>
          </a:p>
        </p:txBody>
      </p:sp>
      <p:sp>
        <p:nvSpPr>
          <p:cNvPr id="1561" name="Shape 1561"/>
          <p:cNvSpPr txBox="1">
            <a:spLocks noGrp="1"/>
          </p:cNvSpPr>
          <p:nvPr>
            <p:ph type="sldNum" idx="12"/>
          </p:nvPr>
        </p:nvSpPr>
        <p:spPr>
          <a:xfrm>
            <a:off x="6216435" y="4608089"/>
            <a:ext cx="3369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31363935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p:cSld name="1_Title">
    <p:bg>
      <p:bgPr>
        <a:solidFill>
          <a:srgbClr val="1AB9A5"/>
        </a:solidFill>
        <a:effectLst/>
      </p:bgPr>
    </p:bg>
    <p:spTree>
      <p:nvGrpSpPr>
        <p:cNvPr id="1" name="Shape 1562"/>
        <p:cNvGrpSpPr/>
        <p:nvPr/>
      </p:nvGrpSpPr>
      <p:grpSpPr>
        <a:xfrm>
          <a:off x="0" y="0"/>
          <a:ext cx="0" cy="0"/>
          <a:chOff x="0" y="0"/>
          <a:chExt cx="0" cy="0"/>
        </a:xfrm>
      </p:grpSpPr>
      <p:pic>
        <p:nvPicPr>
          <p:cNvPr id="1563" name="Shape 1563" descr="Shape 122"/>
          <p:cNvPicPr preferRelativeResize="0"/>
          <p:nvPr/>
        </p:nvPicPr>
        <p:blipFill rotWithShape="1">
          <a:blip r:embed="rId2">
            <a:alphaModFix/>
          </a:blip>
          <a:srcRect t="1905" r="8366" b="13799"/>
          <a:stretch/>
        </p:blipFill>
        <p:spPr>
          <a:xfrm>
            <a:off x="767535" y="-22"/>
            <a:ext cx="8376600" cy="5143500"/>
          </a:xfrm>
          <a:prstGeom prst="rect">
            <a:avLst/>
          </a:prstGeom>
          <a:noFill/>
          <a:ln>
            <a:noFill/>
          </a:ln>
        </p:spPr>
      </p:pic>
      <p:sp>
        <p:nvSpPr>
          <p:cNvPr id="1564" name="Shape 1564"/>
          <p:cNvSpPr/>
          <p:nvPr/>
        </p:nvSpPr>
        <p:spPr>
          <a:xfrm>
            <a:off x="0" y="-25"/>
            <a:ext cx="9144000" cy="5143500"/>
          </a:xfrm>
          <a:prstGeom prst="rect">
            <a:avLst/>
          </a:prstGeom>
          <a:gradFill>
            <a:gsLst>
              <a:gs pos="0">
                <a:srgbClr val="1AB9A5"/>
              </a:gs>
              <a:gs pos="10000">
                <a:srgbClr val="1AB9A5"/>
              </a:gs>
              <a:gs pos="100000">
                <a:srgbClr val="1AB9A5">
                  <a:alpha val="73725"/>
                </a:srgbClr>
              </a:gs>
            </a:gsLst>
            <a:lin ang="0" scaled="0"/>
          </a:gradFill>
          <a:ln>
            <a:noFill/>
          </a:ln>
        </p:spPr>
        <p:txBody>
          <a:bodyPr lIns="45700" tIns="45700" rIns="45700" bIns="45700" anchor="ctr" anchorCtr="0">
            <a:noAutofit/>
          </a:bodyPr>
          <a:lstStyle/>
          <a:p>
            <a:pPr algn="ctr">
              <a:buClr>
                <a:srgbClr val="A9DBD6"/>
              </a:buClr>
            </a:pPr>
            <a:endParaRPr sz="1800">
              <a:solidFill>
                <a:srgbClr val="A9DBD6"/>
              </a:solidFill>
            </a:endParaRPr>
          </a:p>
        </p:txBody>
      </p:sp>
      <p:pic>
        <p:nvPicPr>
          <p:cNvPr id="1565" name="Shape 1565" descr="Shape 124"/>
          <p:cNvPicPr preferRelativeResize="0"/>
          <p:nvPr/>
        </p:nvPicPr>
        <p:blipFill rotWithShape="1">
          <a:blip r:embed="rId3">
            <a:alphaModFix/>
          </a:blip>
          <a:srcRect/>
          <a:stretch/>
        </p:blipFill>
        <p:spPr>
          <a:xfrm>
            <a:off x="224819" y="515477"/>
            <a:ext cx="2353800" cy="921000"/>
          </a:xfrm>
          <a:prstGeom prst="rect">
            <a:avLst/>
          </a:prstGeom>
          <a:noFill/>
          <a:ln>
            <a:noFill/>
          </a:ln>
        </p:spPr>
      </p:pic>
      <p:cxnSp>
        <p:nvCxnSpPr>
          <p:cNvPr id="1566" name="Shape 1566"/>
          <p:cNvCxnSpPr/>
          <p:nvPr/>
        </p:nvCxnSpPr>
        <p:spPr>
          <a:xfrm>
            <a:off x="762343" y="3110100"/>
            <a:ext cx="738900" cy="0"/>
          </a:xfrm>
          <a:prstGeom prst="straightConnector1">
            <a:avLst/>
          </a:prstGeom>
          <a:noFill/>
          <a:ln w="38100" cap="flat" cmpd="sng">
            <a:solidFill>
              <a:srgbClr val="00253E"/>
            </a:solidFill>
            <a:prstDash val="solid"/>
            <a:round/>
            <a:headEnd type="none" w="med" len="med"/>
            <a:tailEnd type="none" w="med" len="med"/>
          </a:ln>
        </p:spPr>
      </p:cxnSp>
      <p:sp>
        <p:nvSpPr>
          <p:cNvPr id="1567" name="Shape 1567"/>
          <p:cNvSpPr txBox="1">
            <a:spLocks noGrp="1"/>
          </p:cNvSpPr>
          <p:nvPr>
            <p:ph type="title"/>
          </p:nvPr>
        </p:nvSpPr>
        <p:spPr>
          <a:xfrm>
            <a:off x="668791" y="1737010"/>
            <a:ext cx="5854800" cy="11916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00253E"/>
              </a:buClr>
              <a:buFont typeface="Proxima Nova"/>
              <a:buNone/>
              <a:defRPr sz="3500" b="1" i="0" u="none" strike="noStrike" cap="none">
                <a:solidFill>
                  <a:srgbClr val="00253E"/>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1568" name="Shape 1568"/>
          <p:cNvSpPr txBox="1"/>
          <p:nvPr/>
        </p:nvSpPr>
        <p:spPr>
          <a:xfrm>
            <a:off x="6402855" y="4782060"/>
            <a:ext cx="2656799" cy="284400"/>
          </a:xfrm>
          <a:prstGeom prst="rect">
            <a:avLst/>
          </a:prstGeom>
          <a:noFill/>
          <a:ln>
            <a:noFill/>
          </a:ln>
        </p:spPr>
        <p:txBody>
          <a:bodyPr lIns="91375" tIns="91375" rIns="91375" bIns="91375" anchor="t" anchorCtr="0">
            <a:noAutofit/>
          </a:bodyPr>
          <a:lstStyle/>
          <a:p>
            <a:pPr algn="r">
              <a:buClr>
                <a:srgbClr val="D5EDEA"/>
              </a:buClr>
              <a:buSzPct val="25000"/>
              <a:buFont typeface="Proxima Nova"/>
              <a:buNone/>
            </a:pPr>
            <a:r>
              <a:rPr lang="en" sz="700">
                <a:solidFill>
                  <a:srgbClr val="D5EDEA"/>
                </a:solidFill>
                <a:latin typeface="Proxima Nova"/>
                <a:ea typeface="Proxima Nova"/>
                <a:cs typeface="Proxima Nova"/>
                <a:sym typeface="Proxima Nova"/>
              </a:rPr>
              <a:t>© Copyright 2017 Pivotal Software, Inc. All rights Reserved.</a:t>
            </a:r>
          </a:p>
        </p:txBody>
      </p:sp>
      <p:sp>
        <p:nvSpPr>
          <p:cNvPr id="1569" name="Shape 1569"/>
          <p:cNvSpPr txBox="1">
            <a:spLocks noGrp="1"/>
          </p:cNvSpPr>
          <p:nvPr>
            <p:ph type="sldNum" idx="12"/>
          </p:nvPr>
        </p:nvSpPr>
        <p:spPr>
          <a:xfrm>
            <a:off x="6216435" y="4608089"/>
            <a:ext cx="3369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506208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p:cSld name="4_Blank">
    <p:spTree>
      <p:nvGrpSpPr>
        <p:cNvPr id="1" name="Shape 1570"/>
        <p:cNvGrpSpPr/>
        <p:nvPr/>
      </p:nvGrpSpPr>
      <p:grpSpPr>
        <a:xfrm>
          <a:off x="0" y="0"/>
          <a:ext cx="0" cy="0"/>
          <a:chOff x="0" y="0"/>
          <a:chExt cx="0" cy="0"/>
        </a:xfrm>
      </p:grpSpPr>
      <p:pic>
        <p:nvPicPr>
          <p:cNvPr id="1571" name="Shape 1571" descr="Shape 130"/>
          <p:cNvPicPr preferRelativeResize="0"/>
          <p:nvPr/>
        </p:nvPicPr>
        <p:blipFill rotWithShape="1">
          <a:blip r:embed="rId2">
            <a:alphaModFix/>
          </a:blip>
          <a:srcRect/>
          <a:stretch/>
        </p:blipFill>
        <p:spPr>
          <a:xfrm>
            <a:off x="8272777" y="4855076"/>
            <a:ext cx="731400" cy="171300"/>
          </a:xfrm>
          <a:prstGeom prst="rect">
            <a:avLst/>
          </a:prstGeom>
          <a:noFill/>
          <a:ln>
            <a:noFill/>
          </a:ln>
        </p:spPr>
      </p:pic>
      <p:sp>
        <p:nvSpPr>
          <p:cNvPr id="1572" name="Shape 1572"/>
          <p:cNvSpPr txBox="1">
            <a:spLocks noGrp="1"/>
          </p:cNvSpPr>
          <p:nvPr>
            <p:ph type="sldNum" idx="12"/>
          </p:nvPr>
        </p:nvSpPr>
        <p:spPr>
          <a:xfrm>
            <a:off x="48247" y="4861462"/>
            <a:ext cx="231300" cy="214500"/>
          </a:xfrm>
          <a:prstGeom prst="rect">
            <a:avLst/>
          </a:prstGeom>
          <a:noFill/>
          <a:ln>
            <a:noFill/>
          </a:ln>
        </p:spPr>
        <p:txBody>
          <a:bodyPr lIns="45675" tIns="45675" rIns="45675" bIns="45675" anchor="t" anchorCtr="0">
            <a:noAutofit/>
          </a:bodyPr>
          <a:lstStyle/>
          <a:p>
            <a:pPr>
              <a:buClr>
                <a:srgbClr val="A5A5A5"/>
              </a:buClr>
              <a:buSzPct val="25000"/>
              <a:buFont typeface="Arial"/>
              <a:buNone/>
            </a:pPr>
            <a:fld id="{00000000-1234-1234-1234-123412341234}" type="slidenum">
              <a:rPr lang="en" sz="900">
                <a:solidFill>
                  <a:srgbClr val="A5A5A5"/>
                </a:solidFill>
              </a:rPr>
              <a:pPr>
                <a:buClr>
                  <a:srgbClr val="A5A5A5"/>
                </a:buClr>
                <a:buSzPct val="25000"/>
                <a:buFont typeface="Arial"/>
                <a:buNone/>
              </a:pPr>
              <a:t>‹#›</a:t>
            </a:fld>
            <a:endParaRPr lang="en" sz="900">
              <a:solidFill>
                <a:srgbClr val="A5A5A5"/>
              </a:solidFill>
            </a:endParaRPr>
          </a:p>
        </p:txBody>
      </p:sp>
    </p:spTree>
    <p:extLst>
      <p:ext uri="{BB962C8B-B14F-4D97-AF65-F5344CB8AC3E}">
        <p14:creationId xmlns:p14="http://schemas.microsoft.com/office/powerpoint/2010/main" val="9374770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10.xml.rels><?xml version="1.0" encoding="UTF-8" standalone="yes"?>
<Relationships xmlns="http://schemas.openxmlformats.org/package/2006/relationships"><Relationship Id="rId9" Type="http://schemas.openxmlformats.org/officeDocument/2006/relationships/slideLayout" Target="../slideLayouts/slideLayout691.xml"/><Relationship Id="rId20" Type="http://schemas.openxmlformats.org/officeDocument/2006/relationships/slideLayout" Target="../slideLayouts/slideLayout702.xml"/><Relationship Id="rId21" Type="http://schemas.openxmlformats.org/officeDocument/2006/relationships/slideLayout" Target="../slideLayouts/slideLayout703.xml"/><Relationship Id="rId22" Type="http://schemas.openxmlformats.org/officeDocument/2006/relationships/theme" Target="../theme/theme10.xml"/><Relationship Id="rId23" Type="http://schemas.openxmlformats.org/officeDocument/2006/relationships/image" Target="../media/image23.png"/><Relationship Id="rId10" Type="http://schemas.openxmlformats.org/officeDocument/2006/relationships/slideLayout" Target="../slideLayouts/slideLayout692.xml"/><Relationship Id="rId11" Type="http://schemas.openxmlformats.org/officeDocument/2006/relationships/slideLayout" Target="../slideLayouts/slideLayout693.xml"/><Relationship Id="rId12" Type="http://schemas.openxmlformats.org/officeDocument/2006/relationships/slideLayout" Target="../slideLayouts/slideLayout694.xml"/><Relationship Id="rId13" Type="http://schemas.openxmlformats.org/officeDocument/2006/relationships/slideLayout" Target="../slideLayouts/slideLayout695.xml"/><Relationship Id="rId14" Type="http://schemas.openxmlformats.org/officeDocument/2006/relationships/slideLayout" Target="../slideLayouts/slideLayout696.xml"/><Relationship Id="rId15" Type="http://schemas.openxmlformats.org/officeDocument/2006/relationships/slideLayout" Target="../slideLayouts/slideLayout697.xml"/><Relationship Id="rId16" Type="http://schemas.openxmlformats.org/officeDocument/2006/relationships/slideLayout" Target="../slideLayouts/slideLayout698.xml"/><Relationship Id="rId17" Type="http://schemas.openxmlformats.org/officeDocument/2006/relationships/slideLayout" Target="../slideLayouts/slideLayout699.xml"/><Relationship Id="rId18" Type="http://schemas.openxmlformats.org/officeDocument/2006/relationships/slideLayout" Target="../slideLayouts/slideLayout700.xml"/><Relationship Id="rId19" Type="http://schemas.openxmlformats.org/officeDocument/2006/relationships/slideLayout" Target="../slideLayouts/slideLayout701.xml"/><Relationship Id="rId1" Type="http://schemas.openxmlformats.org/officeDocument/2006/relationships/slideLayout" Target="../slideLayouts/slideLayout683.xml"/><Relationship Id="rId2" Type="http://schemas.openxmlformats.org/officeDocument/2006/relationships/slideLayout" Target="../slideLayouts/slideLayout684.xml"/><Relationship Id="rId3" Type="http://schemas.openxmlformats.org/officeDocument/2006/relationships/slideLayout" Target="../slideLayouts/slideLayout685.xml"/><Relationship Id="rId4" Type="http://schemas.openxmlformats.org/officeDocument/2006/relationships/slideLayout" Target="../slideLayouts/slideLayout686.xml"/><Relationship Id="rId5" Type="http://schemas.openxmlformats.org/officeDocument/2006/relationships/slideLayout" Target="../slideLayouts/slideLayout687.xml"/><Relationship Id="rId6" Type="http://schemas.openxmlformats.org/officeDocument/2006/relationships/slideLayout" Target="../slideLayouts/slideLayout688.xml"/><Relationship Id="rId7" Type="http://schemas.openxmlformats.org/officeDocument/2006/relationships/slideLayout" Target="../slideLayouts/slideLayout689.xml"/><Relationship Id="rId8" Type="http://schemas.openxmlformats.org/officeDocument/2006/relationships/slideLayout" Target="../slideLayouts/slideLayout69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theme" Target="../theme/theme2.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32.xml"/><Relationship Id="rId20" Type="http://schemas.openxmlformats.org/officeDocument/2006/relationships/slideLayout" Target="../slideLayouts/slideLayout43.xml"/><Relationship Id="rId21" Type="http://schemas.openxmlformats.org/officeDocument/2006/relationships/slideLayout" Target="../slideLayouts/slideLayout44.xml"/><Relationship Id="rId22" Type="http://schemas.openxmlformats.org/officeDocument/2006/relationships/slideLayout" Target="../slideLayouts/slideLayout45.xml"/><Relationship Id="rId23" Type="http://schemas.openxmlformats.org/officeDocument/2006/relationships/slideLayout" Target="../slideLayouts/slideLayout46.xml"/><Relationship Id="rId24" Type="http://schemas.openxmlformats.org/officeDocument/2006/relationships/theme" Target="../theme/theme3.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Relationship Id="rId14" Type="http://schemas.openxmlformats.org/officeDocument/2006/relationships/slideLayout" Target="../slideLayouts/slideLayout37.xml"/><Relationship Id="rId15" Type="http://schemas.openxmlformats.org/officeDocument/2006/relationships/slideLayout" Target="../slideLayouts/slideLayout38.xml"/><Relationship Id="rId16" Type="http://schemas.openxmlformats.org/officeDocument/2006/relationships/slideLayout" Target="../slideLayouts/slideLayout39.xml"/><Relationship Id="rId17" Type="http://schemas.openxmlformats.org/officeDocument/2006/relationships/slideLayout" Target="../slideLayouts/slideLayout40.xml"/><Relationship Id="rId18" Type="http://schemas.openxmlformats.org/officeDocument/2006/relationships/slideLayout" Target="../slideLayouts/slideLayout41.xml"/><Relationship Id="rId19" Type="http://schemas.openxmlformats.org/officeDocument/2006/relationships/slideLayout" Target="../slideLayouts/slideLayout42.xml"/><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9" Type="http://schemas.openxmlformats.org/officeDocument/2006/relationships/slideLayout" Target="../slideLayouts/slideLayout55.xml"/><Relationship Id="rId20" Type="http://schemas.openxmlformats.org/officeDocument/2006/relationships/slideLayout" Target="../slideLayouts/slideLayout66.xml"/><Relationship Id="rId21" Type="http://schemas.openxmlformats.org/officeDocument/2006/relationships/slideLayout" Target="../slideLayouts/slideLayout67.xml"/><Relationship Id="rId22" Type="http://schemas.openxmlformats.org/officeDocument/2006/relationships/slideLayout" Target="../slideLayouts/slideLayout68.xml"/><Relationship Id="rId23" Type="http://schemas.openxmlformats.org/officeDocument/2006/relationships/theme" Target="../theme/theme4.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slideLayout" Target="../slideLayouts/slideLayout60.xml"/><Relationship Id="rId15" Type="http://schemas.openxmlformats.org/officeDocument/2006/relationships/slideLayout" Target="../slideLayouts/slideLayout61.xml"/><Relationship Id="rId16" Type="http://schemas.openxmlformats.org/officeDocument/2006/relationships/slideLayout" Target="../slideLayouts/slideLayout62.xml"/><Relationship Id="rId17" Type="http://schemas.openxmlformats.org/officeDocument/2006/relationships/slideLayout" Target="../slideLayouts/slideLayout63.xml"/><Relationship Id="rId18" Type="http://schemas.openxmlformats.org/officeDocument/2006/relationships/slideLayout" Target="../slideLayouts/slideLayout64.xml"/><Relationship Id="rId19" Type="http://schemas.openxmlformats.org/officeDocument/2006/relationships/slideLayout" Target="../slideLayouts/slideLayout65.xml"/><Relationship Id="rId1" Type="http://schemas.openxmlformats.org/officeDocument/2006/relationships/slideLayout" Target="../slideLayouts/slideLayout47.xml"/><Relationship Id="rId2" Type="http://schemas.openxmlformats.org/officeDocument/2006/relationships/slideLayout" Target="../slideLayouts/slideLayout48.xml"/><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69.xml"/><Relationship Id="rId2" Type="http://schemas.openxmlformats.org/officeDocument/2006/relationships/theme" Target="../theme/theme5.xml"/><Relationship Id="rId3" Type="http://schemas.openxmlformats.org/officeDocument/2006/relationships/image" Target="../media/image8.png"/></Relationships>
</file>

<file path=ppt/slideMasters/_rels/slideMaster6.xml.rels><?xml version="1.0" encoding="UTF-8" standalone="yes"?>
<Relationships xmlns="http://schemas.openxmlformats.org/package/2006/relationships"><Relationship Id="rId46" Type="http://schemas.openxmlformats.org/officeDocument/2006/relationships/slideLayout" Target="../slideLayouts/slideLayout115.xml"/><Relationship Id="rId47" Type="http://schemas.openxmlformats.org/officeDocument/2006/relationships/slideLayout" Target="../slideLayouts/slideLayout116.xml"/><Relationship Id="rId48" Type="http://schemas.openxmlformats.org/officeDocument/2006/relationships/slideLayout" Target="../slideLayouts/slideLayout117.xml"/><Relationship Id="rId49" Type="http://schemas.openxmlformats.org/officeDocument/2006/relationships/slideLayout" Target="../slideLayouts/slideLayout118.xml"/><Relationship Id="rId20" Type="http://schemas.openxmlformats.org/officeDocument/2006/relationships/slideLayout" Target="../slideLayouts/slideLayout89.xml"/><Relationship Id="rId21" Type="http://schemas.openxmlformats.org/officeDocument/2006/relationships/slideLayout" Target="../slideLayouts/slideLayout90.xml"/><Relationship Id="rId22" Type="http://schemas.openxmlformats.org/officeDocument/2006/relationships/slideLayout" Target="../slideLayouts/slideLayout91.xml"/><Relationship Id="rId23" Type="http://schemas.openxmlformats.org/officeDocument/2006/relationships/slideLayout" Target="../slideLayouts/slideLayout92.xml"/><Relationship Id="rId24" Type="http://schemas.openxmlformats.org/officeDocument/2006/relationships/slideLayout" Target="../slideLayouts/slideLayout93.xml"/><Relationship Id="rId25" Type="http://schemas.openxmlformats.org/officeDocument/2006/relationships/slideLayout" Target="../slideLayouts/slideLayout94.xml"/><Relationship Id="rId26" Type="http://schemas.openxmlformats.org/officeDocument/2006/relationships/slideLayout" Target="../slideLayouts/slideLayout95.xml"/><Relationship Id="rId27" Type="http://schemas.openxmlformats.org/officeDocument/2006/relationships/slideLayout" Target="../slideLayouts/slideLayout96.xml"/><Relationship Id="rId28" Type="http://schemas.openxmlformats.org/officeDocument/2006/relationships/slideLayout" Target="../slideLayouts/slideLayout97.xml"/><Relationship Id="rId29" Type="http://schemas.openxmlformats.org/officeDocument/2006/relationships/slideLayout" Target="../slideLayouts/slideLayout98.xml"/><Relationship Id="rId50" Type="http://schemas.openxmlformats.org/officeDocument/2006/relationships/slideLayout" Target="../slideLayouts/slideLayout119.xml"/><Relationship Id="rId51" Type="http://schemas.openxmlformats.org/officeDocument/2006/relationships/theme" Target="../theme/theme6.xml"/><Relationship Id="rId1" Type="http://schemas.openxmlformats.org/officeDocument/2006/relationships/slideLayout" Target="../slideLayouts/slideLayout70.xml"/><Relationship Id="rId2" Type="http://schemas.openxmlformats.org/officeDocument/2006/relationships/slideLayout" Target="../slideLayouts/slideLayout71.xml"/><Relationship Id="rId3" Type="http://schemas.openxmlformats.org/officeDocument/2006/relationships/slideLayout" Target="../slideLayouts/slideLayout72.xml"/><Relationship Id="rId4" Type="http://schemas.openxmlformats.org/officeDocument/2006/relationships/slideLayout" Target="../slideLayouts/slideLayout73.xml"/><Relationship Id="rId5" Type="http://schemas.openxmlformats.org/officeDocument/2006/relationships/slideLayout" Target="../slideLayouts/slideLayout74.xml"/><Relationship Id="rId30" Type="http://schemas.openxmlformats.org/officeDocument/2006/relationships/slideLayout" Target="../slideLayouts/slideLayout99.xml"/><Relationship Id="rId31" Type="http://schemas.openxmlformats.org/officeDocument/2006/relationships/slideLayout" Target="../slideLayouts/slideLayout100.xml"/><Relationship Id="rId32" Type="http://schemas.openxmlformats.org/officeDocument/2006/relationships/slideLayout" Target="../slideLayouts/slideLayout101.xml"/><Relationship Id="rId9" Type="http://schemas.openxmlformats.org/officeDocument/2006/relationships/slideLayout" Target="../slideLayouts/slideLayout78.xml"/><Relationship Id="rId6" Type="http://schemas.openxmlformats.org/officeDocument/2006/relationships/slideLayout" Target="../slideLayouts/slideLayout75.xml"/><Relationship Id="rId7" Type="http://schemas.openxmlformats.org/officeDocument/2006/relationships/slideLayout" Target="../slideLayouts/slideLayout76.xml"/><Relationship Id="rId8" Type="http://schemas.openxmlformats.org/officeDocument/2006/relationships/slideLayout" Target="../slideLayouts/slideLayout77.xml"/><Relationship Id="rId33" Type="http://schemas.openxmlformats.org/officeDocument/2006/relationships/slideLayout" Target="../slideLayouts/slideLayout102.xml"/><Relationship Id="rId34" Type="http://schemas.openxmlformats.org/officeDocument/2006/relationships/slideLayout" Target="../slideLayouts/slideLayout103.xml"/><Relationship Id="rId35" Type="http://schemas.openxmlformats.org/officeDocument/2006/relationships/slideLayout" Target="../slideLayouts/slideLayout104.xml"/><Relationship Id="rId36" Type="http://schemas.openxmlformats.org/officeDocument/2006/relationships/slideLayout" Target="../slideLayouts/slideLayout105.xml"/><Relationship Id="rId10" Type="http://schemas.openxmlformats.org/officeDocument/2006/relationships/slideLayout" Target="../slideLayouts/slideLayout79.xml"/><Relationship Id="rId11" Type="http://schemas.openxmlformats.org/officeDocument/2006/relationships/slideLayout" Target="../slideLayouts/slideLayout80.xml"/><Relationship Id="rId12" Type="http://schemas.openxmlformats.org/officeDocument/2006/relationships/slideLayout" Target="../slideLayouts/slideLayout81.xml"/><Relationship Id="rId13" Type="http://schemas.openxmlformats.org/officeDocument/2006/relationships/slideLayout" Target="../slideLayouts/slideLayout82.xml"/><Relationship Id="rId14" Type="http://schemas.openxmlformats.org/officeDocument/2006/relationships/slideLayout" Target="../slideLayouts/slideLayout83.xml"/><Relationship Id="rId15" Type="http://schemas.openxmlformats.org/officeDocument/2006/relationships/slideLayout" Target="../slideLayouts/slideLayout84.xml"/><Relationship Id="rId16" Type="http://schemas.openxmlformats.org/officeDocument/2006/relationships/slideLayout" Target="../slideLayouts/slideLayout85.xml"/><Relationship Id="rId17" Type="http://schemas.openxmlformats.org/officeDocument/2006/relationships/slideLayout" Target="../slideLayouts/slideLayout86.xml"/><Relationship Id="rId18" Type="http://schemas.openxmlformats.org/officeDocument/2006/relationships/slideLayout" Target="../slideLayouts/slideLayout87.xml"/><Relationship Id="rId19" Type="http://schemas.openxmlformats.org/officeDocument/2006/relationships/slideLayout" Target="../slideLayouts/slideLayout88.xml"/><Relationship Id="rId37" Type="http://schemas.openxmlformats.org/officeDocument/2006/relationships/slideLayout" Target="../slideLayouts/slideLayout106.xml"/><Relationship Id="rId38" Type="http://schemas.openxmlformats.org/officeDocument/2006/relationships/slideLayout" Target="../slideLayouts/slideLayout107.xml"/><Relationship Id="rId39" Type="http://schemas.openxmlformats.org/officeDocument/2006/relationships/slideLayout" Target="../slideLayouts/slideLayout108.xml"/><Relationship Id="rId40" Type="http://schemas.openxmlformats.org/officeDocument/2006/relationships/slideLayout" Target="../slideLayouts/slideLayout109.xml"/><Relationship Id="rId41" Type="http://schemas.openxmlformats.org/officeDocument/2006/relationships/slideLayout" Target="../slideLayouts/slideLayout110.xml"/><Relationship Id="rId42" Type="http://schemas.openxmlformats.org/officeDocument/2006/relationships/slideLayout" Target="../slideLayouts/slideLayout111.xml"/><Relationship Id="rId43" Type="http://schemas.openxmlformats.org/officeDocument/2006/relationships/slideLayout" Target="../slideLayouts/slideLayout112.xml"/><Relationship Id="rId44" Type="http://schemas.openxmlformats.org/officeDocument/2006/relationships/slideLayout" Target="../slideLayouts/slideLayout113.xml"/><Relationship Id="rId45" Type="http://schemas.openxmlformats.org/officeDocument/2006/relationships/slideLayout" Target="../slideLayouts/slideLayout114.xml"/></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122.xml"/><Relationship Id="rId4" Type="http://schemas.openxmlformats.org/officeDocument/2006/relationships/slideLayout" Target="../slideLayouts/slideLayout123.xml"/><Relationship Id="rId5" Type="http://schemas.openxmlformats.org/officeDocument/2006/relationships/slideLayout" Target="../slideLayouts/slideLayout124.xml"/><Relationship Id="rId6" Type="http://schemas.openxmlformats.org/officeDocument/2006/relationships/slideLayout" Target="../slideLayouts/slideLayout125.xml"/><Relationship Id="rId7" Type="http://schemas.openxmlformats.org/officeDocument/2006/relationships/slideLayout" Target="../slideLayouts/slideLayout126.xml"/><Relationship Id="rId8" Type="http://schemas.openxmlformats.org/officeDocument/2006/relationships/slideLayout" Target="../slideLayouts/slideLayout127.xml"/><Relationship Id="rId9" Type="http://schemas.openxmlformats.org/officeDocument/2006/relationships/theme" Target="../theme/theme7.xml"/><Relationship Id="rId1" Type="http://schemas.openxmlformats.org/officeDocument/2006/relationships/slideLayout" Target="../slideLayouts/slideLayout120.xml"/><Relationship Id="rId2" Type="http://schemas.openxmlformats.org/officeDocument/2006/relationships/slideLayout" Target="../slideLayouts/slideLayout121.xml"/></Relationships>
</file>

<file path=ppt/slideMasters/_rels/slideMaster8.xml.rels><?xml version="1.0" encoding="UTF-8" standalone="yes"?>
<Relationships xmlns="http://schemas.openxmlformats.org/package/2006/relationships"><Relationship Id="rId20" Type="http://schemas.openxmlformats.org/officeDocument/2006/relationships/slideLayout" Target="../slideLayouts/slideLayout147.xml"/><Relationship Id="rId21" Type="http://schemas.openxmlformats.org/officeDocument/2006/relationships/slideLayout" Target="../slideLayouts/slideLayout148.xml"/><Relationship Id="rId22" Type="http://schemas.openxmlformats.org/officeDocument/2006/relationships/slideLayout" Target="../slideLayouts/slideLayout149.xml"/><Relationship Id="rId23" Type="http://schemas.openxmlformats.org/officeDocument/2006/relationships/slideLayout" Target="../slideLayouts/slideLayout150.xml"/><Relationship Id="rId24" Type="http://schemas.openxmlformats.org/officeDocument/2006/relationships/slideLayout" Target="../slideLayouts/slideLayout151.xml"/><Relationship Id="rId25" Type="http://schemas.openxmlformats.org/officeDocument/2006/relationships/slideLayout" Target="../slideLayouts/slideLayout152.xml"/><Relationship Id="rId26" Type="http://schemas.openxmlformats.org/officeDocument/2006/relationships/slideLayout" Target="../slideLayouts/slideLayout153.xml"/><Relationship Id="rId27" Type="http://schemas.openxmlformats.org/officeDocument/2006/relationships/slideLayout" Target="../slideLayouts/slideLayout154.xml"/><Relationship Id="rId28" Type="http://schemas.openxmlformats.org/officeDocument/2006/relationships/slideLayout" Target="../slideLayouts/slideLayout155.xml"/><Relationship Id="rId29" Type="http://schemas.openxmlformats.org/officeDocument/2006/relationships/slideLayout" Target="../slideLayouts/slideLayout156.xml"/><Relationship Id="rId1" Type="http://schemas.openxmlformats.org/officeDocument/2006/relationships/slideLayout" Target="../slideLayouts/slideLayout128.xml"/><Relationship Id="rId2" Type="http://schemas.openxmlformats.org/officeDocument/2006/relationships/slideLayout" Target="../slideLayouts/slideLayout129.xml"/><Relationship Id="rId3" Type="http://schemas.openxmlformats.org/officeDocument/2006/relationships/slideLayout" Target="../slideLayouts/slideLayout130.xml"/><Relationship Id="rId4" Type="http://schemas.openxmlformats.org/officeDocument/2006/relationships/slideLayout" Target="../slideLayouts/slideLayout131.xml"/><Relationship Id="rId5" Type="http://schemas.openxmlformats.org/officeDocument/2006/relationships/slideLayout" Target="../slideLayouts/slideLayout132.xml"/><Relationship Id="rId30" Type="http://schemas.openxmlformats.org/officeDocument/2006/relationships/slideLayout" Target="../slideLayouts/slideLayout157.xml"/><Relationship Id="rId31" Type="http://schemas.openxmlformats.org/officeDocument/2006/relationships/slideLayout" Target="../slideLayouts/slideLayout158.xml"/><Relationship Id="rId32" Type="http://schemas.openxmlformats.org/officeDocument/2006/relationships/slideLayout" Target="../slideLayouts/slideLayout159.xml"/><Relationship Id="rId9" Type="http://schemas.openxmlformats.org/officeDocument/2006/relationships/slideLayout" Target="../slideLayouts/slideLayout136.xml"/><Relationship Id="rId6" Type="http://schemas.openxmlformats.org/officeDocument/2006/relationships/slideLayout" Target="../slideLayouts/slideLayout133.xml"/><Relationship Id="rId7" Type="http://schemas.openxmlformats.org/officeDocument/2006/relationships/slideLayout" Target="../slideLayouts/slideLayout134.xml"/><Relationship Id="rId8" Type="http://schemas.openxmlformats.org/officeDocument/2006/relationships/slideLayout" Target="../slideLayouts/slideLayout135.xml"/><Relationship Id="rId33" Type="http://schemas.openxmlformats.org/officeDocument/2006/relationships/slideLayout" Target="../slideLayouts/slideLayout160.xml"/><Relationship Id="rId34" Type="http://schemas.openxmlformats.org/officeDocument/2006/relationships/slideLayout" Target="../slideLayouts/slideLayout161.xml"/><Relationship Id="rId35" Type="http://schemas.openxmlformats.org/officeDocument/2006/relationships/slideLayout" Target="../slideLayouts/slideLayout162.xml"/><Relationship Id="rId36" Type="http://schemas.openxmlformats.org/officeDocument/2006/relationships/slideLayout" Target="../slideLayouts/slideLayout163.xml"/><Relationship Id="rId10" Type="http://schemas.openxmlformats.org/officeDocument/2006/relationships/slideLayout" Target="../slideLayouts/slideLayout137.xml"/><Relationship Id="rId11" Type="http://schemas.openxmlformats.org/officeDocument/2006/relationships/slideLayout" Target="../slideLayouts/slideLayout138.xml"/><Relationship Id="rId12" Type="http://schemas.openxmlformats.org/officeDocument/2006/relationships/slideLayout" Target="../slideLayouts/slideLayout139.xml"/><Relationship Id="rId13" Type="http://schemas.openxmlformats.org/officeDocument/2006/relationships/slideLayout" Target="../slideLayouts/slideLayout140.xml"/><Relationship Id="rId14" Type="http://schemas.openxmlformats.org/officeDocument/2006/relationships/slideLayout" Target="../slideLayouts/slideLayout141.xml"/><Relationship Id="rId15" Type="http://schemas.openxmlformats.org/officeDocument/2006/relationships/slideLayout" Target="../slideLayouts/slideLayout142.xml"/><Relationship Id="rId16" Type="http://schemas.openxmlformats.org/officeDocument/2006/relationships/slideLayout" Target="../slideLayouts/slideLayout143.xml"/><Relationship Id="rId17" Type="http://schemas.openxmlformats.org/officeDocument/2006/relationships/slideLayout" Target="../slideLayouts/slideLayout144.xml"/><Relationship Id="rId18" Type="http://schemas.openxmlformats.org/officeDocument/2006/relationships/slideLayout" Target="../slideLayouts/slideLayout145.xml"/><Relationship Id="rId19" Type="http://schemas.openxmlformats.org/officeDocument/2006/relationships/slideLayout" Target="../slideLayouts/slideLayout146.xml"/><Relationship Id="rId37" Type="http://schemas.openxmlformats.org/officeDocument/2006/relationships/slideLayout" Target="../slideLayouts/slideLayout164.xml"/><Relationship Id="rId38" Type="http://schemas.openxmlformats.org/officeDocument/2006/relationships/slideLayout" Target="../slideLayouts/slideLayout165.xml"/><Relationship Id="rId39" Type="http://schemas.openxmlformats.org/officeDocument/2006/relationships/slideLayout" Target="../slideLayouts/slideLayout166.xml"/><Relationship Id="rId40" Type="http://schemas.openxmlformats.org/officeDocument/2006/relationships/slideLayout" Target="../slideLayouts/slideLayout167.xml"/><Relationship Id="rId41" Type="http://schemas.openxmlformats.org/officeDocument/2006/relationships/theme" Target="../theme/theme8.xml"/><Relationship Id="rId42" Type="http://schemas.openxmlformats.org/officeDocument/2006/relationships/image" Target="../media/image11.png"/></Relationships>
</file>

<file path=ppt/slideMasters/_rels/slideMaster9.xml.rels><?xml version="1.0" encoding="UTF-8" standalone="yes"?>
<Relationships xmlns="http://schemas.openxmlformats.org/package/2006/relationships"><Relationship Id="rId459" Type="http://schemas.openxmlformats.org/officeDocument/2006/relationships/slideLayout" Target="../slideLayouts/slideLayout626.xml"/><Relationship Id="rId510" Type="http://schemas.openxmlformats.org/officeDocument/2006/relationships/slideLayout" Target="../slideLayouts/slideLayout677.xml"/><Relationship Id="rId511" Type="http://schemas.openxmlformats.org/officeDocument/2006/relationships/slideLayout" Target="../slideLayouts/slideLayout678.xml"/><Relationship Id="rId512" Type="http://schemas.openxmlformats.org/officeDocument/2006/relationships/slideLayout" Target="../slideLayouts/slideLayout679.xml"/><Relationship Id="rId20" Type="http://schemas.openxmlformats.org/officeDocument/2006/relationships/slideLayout" Target="../slideLayouts/slideLayout187.xml"/><Relationship Id="rId21" Type="http://schemas.openxmlformats.org/officeDocument/2006/relationships/slideLayout" Target="../slideLayouts/slideLayout188.xml"/><Relationship Id="rId22" Type="http://schemas.openxmlformats.org/officeDocument/2006/relationships/slideLayout" Target="../slideLayouts/slideLayout189.xml"/><Relationship Id="rId23" Type="http://schemas.openxmlformats.org/officeDocument/2006/relationships/slideLayout" Target="../slideLayouts/slideLayout190.xml"/><Relationship Id="rId24" Type="http://schemas.openxmlformats.org/officeDocument/2006/relationships/slideLayout" Target="../slideLayouts/slideLayout191.xml"/><Relationship Id="rId25" Type="http://schemas.openxmlformats.org/officeDocument/2006/relationships/slideLayout" Target="../slideLayouts/slideLayout192.xml"/><Relationship Id="rId26" Type="http://schemas.openxmlformats.org/officeDocument/2006/relationships/slideLayout" Target="../slideLayouts/slideLayout193.xml"/><Relationship Id="rId27" Type="http://schemas.openxmlformats.org/officeDocument/2006/relationships/slideLayout" Target="../slideLayouts/slideLayout194.xml"/><Relationship Id="rId28" Type="http://schemas.openxmlformats.org/officeDocument/2006/relationships/slideLayout" Target="../slideLayouts/slideLayout195.xml"/><Relationship Id="rId29" Type="http://schemas.openxmlformats.org/officeDocument/2006/relationships/slideLayout" Target="../slideLayouts/slideLayout196.xml"/><Relationship Id="rId513" Type="http://schemas.openxmlformats.org/officeDocument/2006/relationships/slideLayout" Target="../slideLayouts/slideLayout680.xml"/><Relationship Id="rId514" Type="http://schemas.openxmlformats.org/officeDocument/2006/relationships/slideLayout" Target="../slideLayouts/slideLayout681.xml"/><Relationship Id="rId515" Type="http://schemas.openxmlformats.org/officeDocument/2006/relationships/slideLayout" Target="../slideLayouts/slideLayout682.xml"/><Relationship Id="rId516" Type="http://schemas.openxmlformats.org/officeDocument/2006/relationships/theme" Target="../theme/theme9.xml"/><Relationship Id="rId170" Type="http://schemas.openxmlformats.org/officeDocument/2006/relationships/slideLayout" Target="../slideLayouts/slideLayout337.xml"/><Relationship Id="rId171" Type="http://schemas.openxmlformats.org/officeDocument/2006/relationships/slideLayout" Target="../slideLayouts/slideLayout338.xml"/><Relationship Id="rId172" Type="http://schemas.openxmlformats.org/officeDocument/2006/relationships/slideLayout" Target="../slideLayouts/slideLayout339.xml"/><Relationship Id="rId173" Type="http://schemas.openxmlformats.org/officeDocument/2006/relationships/slideLayout" Target="../slideLayouts/slideLayout340.xml"/><Relationship Id="rId174" Type="http://schemas.openxmlformats.org/officeDocument/2006/relationships/slideLayout" Target="../slideLayouts/slideLayout341.xml"/><Relationship Id="rId175" Type="http://schemas.openxmlformats.org/officeDocument/2006/relationships/slideLayout" Target="../slideLayouts/slideLayout342.xml"/><Relationship Id="rId176" Type="http://schemas.openxmlformats.org/officeDocument/2006/relationships/slideLayout" Target="../slideLayouts/slideLayout343.xml"/><Relationship Id="rId177" Type="http://schemas.openxmlformats.org/officeDocument/2006/relationships/slideLayout" Target="../slideLayouts/slideLayout344.xml"/><Relationship Id="rId178" Type="http://schemas.openxmlformats.org/officeDocument/2006/relationships/slideLayout" Target="../slideLayouts/slideLayout345.xml"/><Relationship Id="rId179" Type="http://schemas.openxmlformats.org/officeDocument/2006/relationships/slideLayout" Target="../slideLayouts/slideLayout346.xml"/><Relationship Id="rId230" Type="http://schemas.openxmlformats.org/officeDocument/2006/relationships/slideLayout" Target="../slideLayouts/slideLayout397.xml"/><Relationship Id="rId231" Type="http://schemas.openxmlformats.org/officeDocument/2006/relationships/slideLayout" Target="../slideLayouts/slideLayout398.xml"/><Relationship Id="rId232" Type="http://schemas.openxmlformats.org/officeDocument/2006/relationships/slideLayout" Target="../slideLayouts/slideLayout399.xml"/><Relationship Id="rId233" Type="http://schemas.openxmlformats.org/officeDocument/2006/relationships/slideLayout" Target="../slideLayouts/slideLayout400.xml"/><Relationship Id="rId234" Type="http://schemas.openxmlformats.org/officeDocument/2006/relationships/slideLayout" Target="../slideLayouts/slideLayout401.xml"/><Relationship Id="rId235" Type="http://schemas.openxmlformats.org/officeDocument/2006/relationships/slideLayout" Target="../slideLayouts/slideLayout402.xml"/><Relationship Id="rId236" Type="http://schemas.openxmlformats.org/officeDocument/2006/relationships/slideLayout" Target="../slideLayouts/slideLayout403.xml"/><Relationship Id="rId237" Type="http://schemas.openxmlformats.org/officeDocument/2006/relationships/slideLayout" Target="../slideLayouts/slideLayout404.xml"/><Relationship Id="rId238" Type="http://schemas.openxmlformats.org/officeDocument/2006/relationships/slideLayout" Target="../slideLayouts/slideLayout405.xml"/><Relationship Id="rId239" Type="http://schemas.openxmlformats.org/officeDocument/2006/relationships/slideLayout" Target="../slideLayouts/slideLayout406.xml"/><Relationship Id="rId460" Type="http://schemas.openxmlformats.org/officeDocument/2006/relationships/slideLayout" Target="../slideLayouts/slideLayout627.xml"/><Relationship Id="rId461" Type="http://schemas.openxmlformats.org/officeDocument/2006/relationships/slideLayout" Target="../slideLayouts/slideLayout628.xml"/><Relationship Id="rId462" Type="http://schemas.openxmlformats.org/officeDocument/2006/relationships/slideLayout" Target="../slideLayouts/slideLayout629.xml"/><Relationship Id="rId463" Type="http://schemas.openxmlformats.org/officeDocument/2006/relationships/slideLayout" Target="../slideLayouts/slideLayout630.xml"/><Relationship Id="rId464" Type="http://schemas.openxmlformats.org/officeDocument/2006/relationships/slideLayout" Target="../slideLayouts/slideLayout631.xml"/><Relationship Id="rId465" Type="http://schemas.openxmlformats.org/officeDocument/2006/relationships/slideLayout" Target="../slideLayouts/slideLayout632.xml"/><Relationship Id="rId466" Type="http://schemas.openxmlformats.org/officeDocument/2006/relationships/slideLayout" Target="../slideLayouts/slideLayout633.xml"/><Relationship Id="rId467" Type="http://schemas.openxmlformats.org/officeDocument/2006/relationships/slideLayout" Target="../slideLayouts/slideLayout634.xml"/><Relationship Id="rId468" Type="http://schemas.openxmlformats.org/officeDocument/2006/relationships/slideLayout" Target="../slideLayouts/slideLayout635.xml"/><Relationship Id="rId469" Type="http://schemas.openxmlformats.org/officeDocument/2006/relationships/slideLayout" Target="../slideLayouts/slideLayout636.xml"/><Relationship Id="rId30" Type="http://schemas.openxmlformats.org/officeDocument/2006/relationships/slideLayout" Target="../slideLayouts/slideLayout197.xml"/><Relationship Id="rId31" Type="http://schemas.openxmlformats.org/officeDocument/2006/relationships/slideLayout" Target="../slideLayouts/slideLayout198.xml"/><Relationship Id="rId32" Type="http://schemas.openxmlformats.org/officeDocument/2006/relationships/slideLayout" Target="../slideLayouts/slideLayout199.xml"/><Relationship Id="rId33" Type="http://schemas.openxmlformats.org/officeDocument/2006/relationships/slideLayout" Target="../slideLayouts/slideLayout200.xml"/><Relationship Id="rId34" Type="http://schemas.openxmlformats.org/officeDocument/2006/relationships/slideLayout" Target="../slideLayouts/slideLayout201.xml"/><Relationship Id="rId35" Type="http://schemas.openxmlformats.org/officeDocument/2006/relationships/slideLayout" Target="../slideLayouts/slideLayout202.xml"/><Relationship Id="rId36" Type="http://schemas.openxmlformats.org/officeDocument/2006/relationships/slideLayout" Target="../slideLayouts/slideLayout203.xml"/><Relationship Id="rId37" Type="http://schemas.openxmlformats.org/officeDocument/2006/relationships/slideLayout" Target="../slideLayouts/slideLayout204.xml"/><Relationship Id="rId38" Type="http://schemas.openxmlformats.org/officeDocument/2006/relationships/slideLayout" Target="../slideLayouts/slideLayout205.xml"/><Relationship Id="rId39" Type="http://schemas.openxmlformats.org/officeDocument/2006/relationships/slideLayout" Target="../slideLayouts/slideLayout206.xml"/><Relationship Id="rId180" Type="http://schemas.openxmlformats.org/officeDocument/2006/relationships/slideLayout" Target="../slideLayouts/slideLayout347.xml"/><Relationship Id="rId181" Type="http://schemas.openxmlformats.org/officeDocument/2006/relationships/slideLayout" Target="../slideLayouts/slideLayout348.xml"/><Relationship Id="rId182" Type="http://schemas.openxmlformats.org/officeDocument/2006/relationships/slideLayout" Target="../slideLayouts/slideLayout349.xml"/><Relationship Id="rId183" Type="http://schemas.openxmlformats.org/officeDocument/2006/relationships/slideLayout" Target="../slideLayouts/slideLayout350.xml"/><Relationship Id="rId184" Type="http://schemas.openxmlformats.org/officeDocument/2006/relationships/slideLayout" Target="../slideLayouts/slideLayout351.xml"/><Relationship Id="rId185" Type="http://schemas.openxmlformats.org/officeDocument/2006/relationships/slideLayout" Target="../slideLayouts/slideLayout352.xml"/><Relationship Id="rId186" Type="http://schemas.openxmlformats.org/officeDocument/2006/relationships/slideLayout" Target="../slideLayouts/slideLayout353.xml"/><Relationship Id="rId187" Type="http://schemas.openxmlformats.org/officeDocument/2006/relationships/slideLayout" Target="../slideLayouts/slideLayout354.xml"/><Relationship Id="rId188" Type="http://schemas.openxmlformats.org/officeDocument/2006/relationships/slideLayout" Target="../slideLayouts/slideLayout355.xml"/><Relationship Id="rId189" Type="http://schemas.openxmlformats.org/officeDocument/2006/relationships/slideLayout" Target="../slideLayouts/slideLayout356.xml"/><Relationship Id="rId240" Type="http://schemas.openxmlformats.org/officeDocument/2006/relationships/slideLayout" Target="../slideLayouts/slideLayout407.xml"/><Relationship Id="rId241" Type="http://schemas.openxmlformats.org/officeDocument/2006/relationships/slideLayout" Target="../slideLayouts/slideLayout408.xml"/><Relationship Id="rId242" Type="http://schemas.openxmlformats.org/officeDocument/2006/relationships/slideLayout" Target="../slideLayouts/slideLayout409.xml"/><Relationship Id="rId243" Type="http://schemas.openxmlformats.org/officeDocument/2006/relationships/slideLayout" Target="../slideLayouts/slideLayout410.xml"/><Relationship Id="rId244" Type="http://schemas.openxmlformats.org/officeDocument/2006/relationships/slideLayout" Target="../slideLayouts/slideLayout411.xml"/><Relationship Id="rId245" Type="http://schemas.openxmlformats.org/officeDocument/2006/relationships/slideLayout" Target="../slideLayouts/slideLayout412.xml"/><Relationship Id="rId246" Type="http://schemas.openxmlformats.org/officeDocument/2006/relationships/slideLayout" Target="../slideLayouts/slideLayout413.xml"/><Relationship Id="rId247" Type="http://schemas.openxmlformats.org/officeDocument/2006/relationships/slideLayout" Target="../slideLayouts/slideLayout414.xml"/><Relationship Id="rId248" Type="http://schemas.openxmlformats.org/officeDocument/2006/relationships/slideLayout" Target="../slideLayouts/slideLayout415.xml"/><Relationship Id="rId249" Type="http://schemas.openxmlformats.org/officeDocument/2006/relationships/slideLayout" Target="../slideLayouts/slideLayout416.xml"/><Relationship Id="rId300" Type="http://schemas.openxmlformats.org/officeDocument/2006/relationships/slideLayout" Target="../slideLayouts/slideLayout467.xml"/><Relationship Id="rId301" Type="http://schemas.openxmlformats.org/officeDocument/2006/relationships/slideLayout" Target="../slideLayouts/slideLayout468.xml"/><Relationship Id="rId302" Type="http://schemas.openxmlformats.org/officeDocument/2006/relationships/slideLayout" Target="../slideLayouts/slideLayout469.xml"/><Relationship Id="rId303" Type="http://schemas.openxmlformats.org/officeDocument/2006/relationships/slideLayout" Target="../slideLayouts/slideLayout470.xml"/><Relationship Id="rId304" Type="http://schemas.openxmlformats.org/officeDocument/2006/relationships/slideLayout" Target="../slideLayouts/slideLayout471.xml"/><Relationship Id="rId305" Type="http://schemas.openxmlformats.org/officeDocument/2006/relationships/slideLayout" Target="../slideLayouts/slideLayout472.xml"/><Relationship Id="rId306" Type="http://schemas.openxmlformats.org/officeDocument/2006/relationships/slideLayout" Target="../slideLayouts/slideLayout473.xml"/><Relationship Id="rId307" Type="http://schemas.openxmlformats.org/officeDocument/2006/relationships/slideLayout" Target="../slideLayouts/slideLayout474.xml"/><Relationship Id="rId308" Type="http://schemas.openxmlformats.org/officeDocument/2006/relationships/slideLayout" Target="../slideLayouts/slideLayout475.xml"/><Relationship Id="rId309" Type="http://schemas.openxmlformats.org/officeDocument/2006/relationships/slideLayout" Target="../slideLayouts/slideLayout476.xml"/><Relationship Id="rId470" Type="http://schemas.openxmlformats.org/officeDocument/2006/relationships/slideLayout" Target="../slideLayouts/slideLayout637.xml"/><Relationship Id="rId471" Type="http://schemas.openxmlformats.org/officeDocument/2006/relationships/slideLayout" Target="../slideLayouts/slideLayout638.xml"/><Relationship Id="rId472" Type="http://schemas.openxmlformats.org/officeDocument/2006/relationships/slideLayout" Target="../slideLayouts/slideLayout639.xml"/><Relationship Id="rId473" Type="http://schemas.openxmlformats.org/officeDocument/2006/relationships/slideLayout" Target="../slideLayouts/slideLayout640.xml"/><Relationship Id="rId474" Type="http://schemas.openxmlformats.org/officeDocument/2006/relationships/slideLayout" Target="../slideLayouts/slideLayout641.xml"/><Relationship Id="rId475" Type="http://schemas.openxmlformats.org/officeDocument/2006/relationships/slideLayout" Target="../slideLayouts/slideLayout642.xml"/><Relationship Id="rId476" Type="http://schemas.openxmlformats.org/officeDocument/2006/relationships/slideLayout" Target="../slideLayouts/slideLayout643.xml"/><Relationship Id="rId477" Type="http://schemas.openxmlformats.org/officeDocument/2006/relationships/slideLayout" Target="../slideLayouts/slideLayout644.xml"/><Relationship Id="rId478" Type="http://schemas.openxmlformats.org/officeDocument/2006/relationships/slideLayout" Target="../slideLayouts/slideLayout645.xml"/><Relationship Id="rId479" Type="http://schemas.openxmlformats.org/officeDocument/2006/relationships/slideLayout" Target="../slideLayouts/slideLayout646.xml"/><Relationship Id="rId40" Type="http://schemas.openxmlformats.org/officeDocument/2006/relationships/slideLayout" Target="../slideLayouts/slideLayout207.xml"/><Relationship Id="rId41" Type="http://schemas.openxmlformats.org/officeDocument/2006/relationships/slideLayout" Target="../slideLayouts/slideLayout208.xml"/><Relationship Id="rId42" Type="http://schemas.openxmlformats.org/officeDocument/2006/relationships/slideLayout" Target="../slideLayouts/slideLayout209.xml"/><Relationship Id="rId43" Type="http://schemas.openxmlformats.org/officeDocument/2006/relationships/slideLayout" Target="../slideLayouts/slideLayout210.xml"/><Relationship Id="rId44" Type="http://schemas.openxmlformats.org/officeDocument/2006/relationships/slideLayout" Target="../slideLayouts/slideLayout211.xml"/><Relationship Id="rId45" Type="http://schemas.openxmlformats.org/officeDocument/2006/relationships/slideLayout" Target="../slideLayouts/slideLayout212.xml"/><Relationship Id="rId46" Type="http://schemas.openxmlformats.org/officeDocument/2006/relationships/slideLayout" Target="../slideLayouts/slideLayout213.xml"/><Relationship Id="rId47" Type="http://schemas.openxmlformats.org/officeDocument/2006/relationships/slideLayout" Target="../slideLayouts/slideLayout214.xml"/><Relationship Id="rId48" Type="http://schemas.openxmlformats.org/officeDocument/2006/relationships/slideLayout" Target="../slideLayouts/slideLayout215.xml"/><Relationship Id="rId49" Type="http://schemas.openxmlformats.org/officeDocument/2006/relationships/slideLayout" Target="../slideLayouts/slideLayout216.xml"/><Relationship Id="rId1" Type="http://schemas.openxmlformats.org/officeDocument/2006/relationships/slideLayout" Target="../slideLayouts/slideLayout168.xml"/><Relationship Id="rId2" Type="http://schemas.openxmlformats.org/officeDocument/2006/relationships/slideLayout" Target="../slideLayouts/slideLayout169.xml"/><Relationship Id="rId3" Type="http://schemas.openxmlformats.org/officeDocument/2006/relationships/slideLayout" Target="../slideLayouts/slideLayout170.xml"/><Relationship Id="rId4" Type="http://schemas.openxmlformats.org/officeDocument/2006/relationships/slideLayout" Target="../slideLayouts/slideLayout171.xml"/><Relationship Id="rId5" Type="http://schemas.openxmlformats.org/officeDocument/2006/relationships/slideLayout" Target="../slideLayouts/slideLayout172.xml"/><Relationship Id="rId6" Type="http://schemas.openxmlformats.org/officeDocument/2006/relationships/slideLayout" Target="../slideLayouts/slideLayout173.xml"/><Relationship Id="rId7" Type="http://schemas.openxmlformats.org/officeDocument/2006/relationships/slideLayout" Target="../slideLayouts/slideLayout174.xml"/><Relationship Id="rId8" Type="http://schemas.openxmlformats.org/officeDocument/2006/relationships/slideLayout" Target="../slideLayouts/slideLayout175.xml"/><Relationship Id="rId9" Type="http://schemas.openxmlformats.org/officeDocument/2006/relationships/slideLayout" Target="../slideLayouts/slideLayout176.xml"/><Relationship Id="rId190" Type="http://schemas.openxmlformats.org/officeDocument/2006/relationships/slideLayout" Target="../slideLayouts/slideLayout357.xml"/><Relationship Id="rId191" Type="http://schemas.openxmlformats.org/officeDocument/2006/relationships/slideLayout" Target="../slideLayouts/slideLayout358.xml"/><Relationship Id="rId192" Type="http://schemas.openxmlformats.org/officeDocument/2006/relationships/slideLayout" Target="../slideLayouts/slideLayout359.xml"/><Relationship Id="rId193" Type="http://schemas.openxmlformats.org/officeDocument/2006/relationships/slideLayout" Target="../slideLayouts/slideLayout360.xml"/><Relationship Id="rId194" Type="http://schemas.openxmlformats.org/officeDocument/2006/relationships/slideLayout" Target="../slideLayouts/slideLayout361.xml"/><Relationship Id="rId195" Type="http://schemas.openxmlformats.org/officeDocument/2006/relationships/slideLayout" Target="../slideLayouts/slideLayout362.xml"/><Relationship Id="rId196" Type="http://schemas.openxmlformats.org/officeDocument/2006/relationships/slideLayout" Target="../slideLayouts/slideLayout363.xml"/><Relationship Id="rId197" Type="http://schemas.openxmlformats.org/officeDocument/2006/relationships/slideLayout" Target="../slideLayouts/slideLayout364.xml"/><Relationship Id="rId198" Type="http://schemas.openxmlformats.org/officeDocument/2006/relationships/slideLayout" Target="../slideLayouts/slideLayout365.xml"/><Relationship Id="rId199" Type="http://schemas.openxmlformats.org/officeDocument/2006/relationships/slideLayout" Target="../slideLayouts/slideLayout366.xml"/><Relationship Id="rId250" Type="http://schemas.openxmlformats.org/officeDocument/2006/relationships/slideLayout" Target="../slideLayouts/slideLayout417.xml"/><Relationship Id="rId251" Type="http://schemas.openxmlformats.org/officeDocument/2006/relationships/slideLayout" Target="../slideLayouts/slideLayout418.xml"/><Relationship Id="rId252" Type="http://schemas.openxmlformats.org/officeDocument/2006/relationships/slideLayout" Target="../slideLayouts/slideLayout419.xml"/><Relationship Id="rId253" Type="http://schemas.openxmlformats.org/officeDocument/2006/relationships/slideLayout" Target="../slideLayouts/slideLayout420.xml"/><Relationship Id="rId254" Type="http://schemas.openxmlformats.org/officeDocument/2006/relationships/slideLayout" Target="../slideLayouts/slideLayout421.xml"/><Relationship Id="rId255" Type="http://schemas.openxmlformats.org/officeDocument/2006/relationships/slideLayout" Target="../slideLayouts/slideLayout422.xml"/><Relationship Id="rId256" Type="http://schemas.openxmlformats.org/officeDocument/2006/relationships/slideLayout" Target="../slideLayouts/slideLayout423.xml"/><Relationship Id="rId257" Type="http://schemas.openxmlformats.org/officeDocument/2006/relationships/slideLayout" Target="../slideLayouts/slideLayout424.xml"/><Relationship Id="rId258" Type="http://schemas.openxmlformats.org/officeDocument/2006/relationships/slideLayout" Target="../slideLayouts/slideLayout425.xml"/><Relationship Id="rId259" Type="http://schemas.openxmlformats.org/officeDocument/2006/relationships/slideLayout" Target="../slideLayouts/slideLayout426.xml"/><Relationship Id="rId310" Type="http://schemas.openxmlformats.org/officeDocument/2006/relationships/slideLayout" Target="../slideLayouts/slideLayout477.xml"/><Relationship Id="rId311" Type="http://schemas.openxmlformats.org/officeDocument/2006/relationships/slideLayout" Target="../slideLayouts/slideLayout478.xml"/><Relationship Id="rId312" Type="http://schemas.openxmlformats.org/officeDocument/2006/relationships/slideLayout" Target="../slideLayouts/slideLayout479.xml"/><Relationship Id="rId313" Type="http://schemas.openxmlformats.org/officeDocument/2006/relationships/slideLayout" Target="../slideLayouts/slideLayout480.xml"/><Relationship Id="rId314" Type="http://schemas.openxmlformats.org/officeDocument/2006/relationships/slideLayout" Target="../slideLayouts/slideLayout481.xml"/><Relationship Id="rId315" Type="http://schemas.openxmlformats.org/officeDocument/2006/relationships/slideLayout" Target="../slideLayouts/slideLayout482.xml"/><Relationship Id="rId316" Type="http://schemas.openxmlformats.org/officeDocument/2006/relationships/slideLayout" Target="../slideLayouts/slideLayout483.xml"/><Relationship Id="rId317" Type="http://schemas.openxmlformats.org/officeDocument/2006/relationships/slideLayout" Target="../slideLayouts/slideLayout484.xml"/><Relationship Id="rId318" Type="http://schemas.openxmlformats.org/officeDocument/2006/relationships/slideLayout" Target="../slideLayouts/slideLayout485.xml"/><Relationship Id="rId319" Type="http://schemas.openxmlformats.org/officeDocument/2006/relationships/slideLayout" Target="../slideLayouts/slideLayout486.xml"/><Relationship Id="rId480" Type="http://schemas.openxmlformats.org/officeDocument/2006/relationships/slideLayout" Target="../slideLayouts/slideLayout647.xml"/><Relationship Id="rId481" Type="http://schemas.openxmlformats.org/officeDocument/2006/relationships/slideLayout" Target="../slideLayouts/slideLayout648.xml"/><Relationship Id="rId482" Type="http://schemas.openxmlformats.org/officeDocument/2006/relationships/slideLayout" Target="../slideLayouts/slideLayout649.xml"/><Relationship Id="rId483" Type="http://schemas.openxmlformats.org/officeDocument/2006/relationships/slideLayout" Target="../slideLayouts/slideLayout650.xml"/><Relationship Id="rId484" Type="http://schemas.openxmlformats.org/officeDocument/2006/relationships/slideLayout" Target="../slideLayouts/slideLayout651.xml"/><Relationship Id="rId485" Type="http://schemas.openxmlformats.org/officeDocument/2006/relationships/slideLayout" Target="../slideLayouts/slideLayout652.xml"/><Relationship Id="rId486" Type="http://schemas.openxmlformats.org/officeDocument/2006/relationships/slideLayout" Target="../slideLayouts/slideLayout653.xml"/><Relationship Id="rId487" Type="http://schemas.openxmlformats.org/officeDocument/2006/relationships/slideLayout" Target="../slideLayouts/slideLayout654.xml"/><Relationship Id="rId488" Type="http://schemas.openxmlformats.org/officeDocument/2006/relationships/slideLayout" Target="../slideLayouts/slideLayout655.xml"/><Relationship Id="rId489" Type="http://schemas.openxmlformats.org/officeDocument/2006/relationships/slideLayout" Target="../slideLayouts/slideLayout656.xml"/><Relationship Id="rId50" Type="http://schemas.openxmlformats.org/officeDocument/2006/relationships/slideLayout" Target="../slideLayouts/slideLayout217.xml"/><Relationship Id="rId51" Type="http://schemas.openxmlformats.org/officeDocument/2006/relationships/slideLayout" Target="../slideLayouts/slideLayout218.xml"/><Relationship Id="rId52" Type="http://schemas.openxmlformats.org/officeDocument/2006/relationships/slideLayout" Target="../slideLayouts/slideLayout219.xml"/><Relationship Id="rId53" Type="http://schemas.openxmlformats.org/officeDocument/2006/relationships/slideLayout" Target="../slideLayouts/slideLayout220.xml"/><Relationship Id="rId54" Type="http://schemas.openxmlformats.org/officeDocument/2006/relationships/slideLayout" Target="../slideLayouts/slideLayout221.xml"/><Relationship Id="rId55" Type="http://schemas.openxmlformats.org/officeDocument/2006/relationships/slideLayout" Target="../slideLayouts/slideLayout222.xml"/><Relationship Id="rId56" Type="http://schemas.openxmlformats.org/officeDocument/2006/relationships/slideLayout" Target="../slideLayouts/slideLayout223.xml"/><Relationship Id="rId57" Type="http://schemas.openxmlformats.org/officeDocument/2006/relationships/slideLayout" Target="../slideLayouts/slideLayout224.xml"/><Relationship Id="rId58" Type="http://schemas.openxmlformats.org/officeDocument/2006/relationships/slideLayout" Target="../slideLayouts/slideLayout225.xml"/><Relationship Id="rId59" Type="http://schemas.openxmlformats.org/officeDocument/2006/relationships/slideLayout" Target="../slideLayouts/slideLayout226.xml"/><Relationship Id="rId260" Type="http://schemas.openxmlformats.org/officeDocument/2006/relationships/slideLayout" Target="../slideLayouts/slideLayout427.xml"/><Relationship Id="rId261" Type="http://schemas.openxmlformats.org/officeDocument/2006/relationships/slideLayout" Target="../slideLayouts/slideLayout428.xml"/><Relationship Id="rId262" Type="http://schemas.openxmlformats.org/officeDocument/2006/relationships/slideLayout" Target="../slideLayouts/slideLayout429.xml"/><Relationship Id="rId263" Type="http://schemas.openxmlformats.org/officeDocument/2006/relationships/slideLayout" Target="../slideLayouts/slideLayout430.xml"/><Relationship Id="rId264" Type="http://schemas.openxmlformats.org/officeDocument/2006/relationships/slideLayout" Target="../slideLayouts/slideLayout431.xml"/><Relationship Id="rId265" Type="http://schemas.openxmlformats.org/officeDocument/2006/relationships/slideLayout" Target="../slideLayouts/slideLayout432.xml"/><Relationship Id="rId266" Type="http://schemas.openxmlformats.org/officeDocument/2006/relationships/slideLayout" Target="../slideLayouts/slideLayout433.xml"/><Relationship Id="rId267" Type="http://schemas.openxmlformats.org/officeDocument/2006/relationships/slideLayout" Target="../slideLayouts/slideLayout434.xml"/><Relationship Id="rId268" Type="http://schemas.openxmlformats.org/officeDocument/2006/relationships/slideLayout" Target="../slideLayouts/slideLayout435.xml"/><Relationship Id="rId269" Type="http://schemas.openxmlformats.org/officeDocument/2006/relationships/slideLayout" Target="../slideLayouts/slideLayout436.xml"/><Relationship Id="rId320" Type="http://schemas.openxmlformats.org/officeDocument/2006/relationships/slideLayout" Target="../slideLayouts/slideLayout487.xml"/><Relationship Id="rId321" Type="http://schemas.openxmlformats.org/officeDocument/2006/relationships/slideLayout" Target="../slideLayouts/slideLayout488.xml"/><Relationship Id="rId322" Type="http://schemas.openxmlformats.org/officeDocument/2006/relationships/slideLayout" Target="../slideLayouts/slideLayout489.xml"/><Relationship Id="rId323" Type="http://schemas.openxmlformats.org/officeDocument/2006/relationships/slideLayout" Target="../slideLayouts/slideLayout490.xml"/><Relationship Id="rId324" Type="http://schemas.openxmlformats.org/officeDocument/2006/relationships/slideLayout" Target="../slideLayouts/slideLayout491.xml"/><Relationship Id="rId325" Type="http://schemas.openxmlformats.org/officeDocument/2006/relationships/slideLayout" Target="../slideLayouts/slideLayout492.xml"/><Relationship Id="rId326" Type="http://schemas.openxmlformats.org/officeDocument/2006/relationships/slideLayout" Target="../slideLayouts/slideLayout493.xml"/><Relationship Id="rId327" Type="http://schemas.openxmlformats.org/officeDocument/2006/relationships/slideLayout" Target="../slideLayouts/slideLayout494.xml"/><Relationship Id="rId328" Type="http://schemas.openxmlformats.org/officeDocument/2006/relationships/slideLayout" Target="../slideLayouts/slideLayout495.xml"/><Relationship Id="rId329" Type="http://schemas.openxmlformats.org/officeDocument/2006/relationships/slideLayout" Target="../slideLayouts/slideLayout496.xml"/><Relationship Id="rId490" Type="http://schemas.openxmlformats.org/officeDocument/2006/relationships/slideLayout" Target="../slideLayouts/slideLayout657.xml"/><Relationship Id="rId491" Type="http://schemas.openxmlformats.org/officeDocument/2006/relationships/slideLayout" Target="../slideLayouts/slideLayout658.xml"/><Relationship Id="rId492" Type="http://schemas.openxmlformats.org/officeDocument/2006/relationships/slideLayout" Target="../slideLayouts/slideLayout659.xml"/><Relationship Id="rId493" Type="http://schemas.openxmlformats.org/officeDocument/2006/relationships/slideLayout" Target="../slideLayouts/slideLayout660.xml"/><Relationship Id="rId494" Type="http://schemas.openxmlformats.org/officeDocument/2006/relationships/slideLayout" Target="../slideLayouts/slideLayout661.xml"/><Relationship Id="rId495" Type="http://schemas.openxmlformats.org/officeDocument/2006/relationships/slideLayout" Target="../slideLayouts/slideLayout662.xml"/><Relationship Id="rId496" Type="http://schemas.openxmlformats.org/officeDocument/2006/relationships/slideLayout" Target="../slideLayouts/slideLayout663.xml"/><Relationship Id="rId497" Type="http://schemas.openxmlformats.org/officeDocument/2006/relationships/slideLayout" Target="../slideLayouts/slideLayout664.xml"/><Relationship Id="rId498" Type="http://schemas.openxmlformats.org/officeDocument/2006/relationships/slideLayout" Target="../slideLayouts/slideLayout665.xml"/><Relationship Id="rId499" Type="http://schemas.openxmlformats.org/officeDocument/2006/relationships/slideLayout" Target="../slideLayouts/slideLayout666.xml"/><Relationship Id="rId100" Type="http://schemas.openxmlformats.org/officeDocument/2006/relationships/slideLayout" Target="../slideLayouts/slideLayout267.xml"/><Relationship Id="rId101" Type="http://schemas.openxmlformats.org/officeDocument/2006/relationships/slideLayout" Target="../slideLayouts/slideLayout268.xml"/><Relationship Id="rId102" Type="http://schemas.openxmlformats.org/officeDocument/2006/relationships/slideLayout" Target="../slideLayouts/slideLayout269.xml"/><Relationship Id="rId103" Type="http://schemas.openxmlformats.org/officeDocument/2006/relationships/slideLayout" Target="../slideLayouts/slideLayout270.xml"/><Relationship Id="rId104" Type="http://schemas.openxmlformats.org/officeDocument/2006/relationships/slideLayout" Target="../slideLayouts/slideLayout271.xml"/><Relationship Id="rId105" Type="http://schemas.openxmlformats.org/officeDocument/2006/relationships/slideLayout" Target="../slideLayouts/slideLayout272.xml"/><Relationship Id="rId106" Type="http://schemas.openxmlformats.org/officeDocument/2006/relationships/slideLayout" Target="../slideLayouts/slideLayout273.xml"/><Relationship Id="rId107" Type="http://schemas.openxmlformats.org/officeDocument/2006/relationships/slideLayout" Target="../slideLayouts/slideLayout274.xml"/><Relationship Id="rId108" Type="http://schemas.openxmlformats.org/officeDocument/2006/relationships/slideLayout" Target="../slideLayouts/slideLayout275.xml"/><Relationship Id="rId109" Type="http://schemas.openxmlformats.org/officeDocument/2006/relationships/slideLayout" Target="../slideLayouts/slideLayout276.xml"/><Relationship Id="rId60" Type="http://schemas.openxmlformats.org/officeDocument/2006/relationships/slideLayout" Target="../slideLayouts/slideLayout227.xml"/><Relationship Id="rId61" Type="http://schemas.openxmlformats.org/officeDocument/2006/relationships/slideLayout" Target="../slideLayouts/slideLayout228.xml"/><Relationship Id="rId62" Type="http://schemas.openxmlformats.org/officeDocument/2006/relationships/slideLayout" Target="../slideLayouts/slideLayout229.xml"/><Relationship Id="rId63" Type="http://schemas.openxmlformats.org/officeDocument/2006/relationships/slideLayout" Target="../slideLayouts/slideLayout230.xml"/><Relationship Id="rId64" Type="http://schemas.openxmlformats.org/officeDocument/2006/relationships/slideLayout" Target="../slideLayouts/slideLayout231.xml"/><Relationship Id="rId65" Type="http://schemas.openxmlformats.org/officeDocument/2006/relationships/slideLayout" Target="../slideLayouts/slideLayout232.xml"/><Relationship Id="rId66" Type="http://schemas.openxmlformats.org/officeDocument/2006/relationships/slideLayout" Target="../slideLayouts/slideLayout233.xml"/><Relationship Id="rId67" Type="http://schemas.openxmlformats.org/officeDocument/2006/relationships/slideLayout" Target="../slideLayouts/slideLayout234.xml"/><Relationship Id="rId68" Type="http://schemas.openxmlformats.org/officeDocument/2006/relationships/slideLayout" Target="../slideLayouts/slideLayout235.xml"/><Relationship Id="rId69" Type="http://schemas.openxmlformats.org/officeDocument/2006/relationships/slideLayout" Target="../slideLayouts/slideLayout236.xml"/><Relationship Id="rId270" Type="http://schemas.openxmlformats.org/officeDocument/2006/relationships/slideLayout" Target="../slideLayouts/slideLayout437.xml"/><Relationship Id="rId271" Type="http://schemas.openxmlformats.org/officeDocument/2006/relationships/slideLayout" Target="../slideLayouts/slideLayout438.xml"/><Relationship Id="rId272" Type="http://schemas.openxmlformats.org/officeDocument/2006/relationships/slideLayout" Target="../slideLayouts/slideLayout439.xml"/><Relationship Id="rId273" Type="http://schemas.openxmlformats.org/officeDocument/2006/relationships/slideLayout" Target="../slideLayouts/slideLayout440.xml"/><Relationship Id="rId274" Type="http://schemas.openxmlformats.org/officeDocument/2006/relationships/slideLayout" Target="../slideLayouts/slideLayout441.xml"/><Relationship Id="rId275" Type="http://schemas.openxmlformats.org/officeDocument/2006/relationships/slideLayout" Target="../slideLayouts/slideLayout442.xml"/><Relationship Id="rId276" Type="http://schemas.openxmlformats.org/officeDocument/2006/relationships/slideLayout" Target="../slideLayouts/slideLayout443.xml"/><Relationship Id="rId277" Type="http://schemas.openxmlformats.org/officeDocument/2006/relationships/slideLayout" Target="../slideLayouts/slideLayout444.xml"/><Relationship Id="rId278" Type="http://schemas.openxmlformats.org/officeDocument/2006/relationships/slideLayout" Target="../slideLayouts/slideLayout445.xml"/><Relationship Id="rId279" Type="http://schemas.openxmlformats.org/officeDocument/2006/relationships/slideLayout" Target="../slideLayouts/slideLayout446.xml"/><Relationship Id="rId330" Type="http://schemas.openxmlformats.org/officeDocument/2006/relationships/slideLayout" Target="../slideLayouts/slideLayout497.xml"/><Relationship Id="rId331" Type="http://schemas.openxmlformats.org/officeDocument/2006/relationships/slideLayout" Target="../slideLayouts/slideLayout498.xml"/><Relationship Id="rId332" Type="http://schemas.openxmlformats.org/officeDocument/2006/relationships/slideLayout" Target="../slideLayouts/slideLayout499.xml"/><Relationship Id="rId333" Type="http://schemas.openxmlformats.org/officeDocument/2006/relationships/slideLayout" Target="../slideLayouts/slideLayout500.xml"/><Relationship Id="rId334" Type="http://schemas.openxmlformats.org/officeDocument/2006/relationships/slideLayout" Target="../slideLayouts/slideLayout501.xml"/><Relationship Id="rId335" Type="http://schemas.openxmlformats.org/officeDocument/2006/relationships/slideLayout" Target="../slideLayouts/slideLayout502.xml"/><Relationship Id="rId336" Type="http://schemas.openxmlformats.org/officeDocument/2006/relationships/slideLayout" Target="../slideLayouts/slideLayout503.xml"/><Relationship Id="rId337" Type="http://schemas.openxmlformats.org/officeDocument/2006/relationships/slideLayout" Target="../slideLayouts/slideLayout504.xml"/><Relationship Id="rId338" Type="http://schemas.openxmlformats.org/officeDocument/2006/relationships/slideLayout" Target="../slideLayouts/slideLayout505.xml"/><Relationship Id="rId339" Type="http://schemas.openxmlformats.org/officeDocument/2006/relationships/slideLayout" Target="../slideLayouts/slideLayout506.xml"/><Relationship Id="rId110" Type="http://schemas.openxmlformats.org/officeDocument/2006/relationships/slideLayout" Target="../slideLayouts/slideLayout277.xml"/><Relationship Id="rId111" Type="http://schemas.openxmlformats.org/officeDocument/2006/relationships/slideLayout" Target="../slideLayouts/slideLayout278.xml"/><Relationship Id="rId112" Type="http://schemas.openxmlformats.org/officeDocument/2006/relationships/slideLayout" Target="../slideLayouts/slideLayout279.xml"/><Relationship Id="rId113" Type="http://schemas.openxmlformats.org/officeDocument/2006/relationships/slideLayout" Target="../slideLayouts/slideLayout280.xml"/><Relationship Id="rId114" Type="http://schemas.openxmlformats.org/officeDocument/2006/relationships/slideLayout" Target="../slideLayouts/slideLayout281.xml"/><Relationship Id="rId115" Type="http://schemas.openxmlformats.org/officeDocument/2006/relationships/slideLayout" Target="../slideLayouts/slideLayout282.xml"/><Relationship Id="rId70" Type="http://schemas.openxmlformats.org/officeDocument/2006/relationships/slideLayout" Target="../slideLayouts/slideLayout237.xml"/><Relationship Id="rId71" Type="http://schemas.openxmlformats.org/officeDocument/2006/relationships/slideLayout" Target="../slideLayouts/slideLayout238.xml"/><Relationship Id="rId72" Type="http://schemas.openxmlformats.org/officeDocument/2006/relationships/slideLayout" Target="../slideLayouts/slideLayout239.xml"/><Relationship Id="rId73" Type="http://schemas.openxmlformats.org/officeDocument/2006/relationships/slideLayout" Target="../slideLayouts/slideLayout240.xml"/><Relationship Id="rId74" Type="http://schemas.openxmlformats.org/officeDocument/2006/relationships/slideLayout" Target="../slideLayouts/slideLayout241.xml"/><Relationship Id="rId75" Type="http://schemas.openxmlformats.org/officeDocument/2006/relationships/slideLayout" Target="../slideLayouts/slideLayout242.xml"/><Relationship Id="rId76" Type="http://schemas.openxmlformats.org/officeDocument/2006/relationships/slideLayout" Target="../slideLayouts/slideLayout243.xml"/><Relationship Id="rId77" Type="http://schemas.openxmlformats.org/officeDocument/2006/relationships/slideLayout" Target="../slideLayouts/slideLayout244.xml"/><Relationship Id="rId78" Type="http://schemas.openxmlformats.org/officeDocument/2006/relationships/slideLayout" Target="../slideLayouts/slideLayout245.xml"/><Relationship Id="rId79" Type="http://schemas.openxmlformats.org/officeDocument/2006/relationships/slideLayout" Target="../slideLayouts/slideLayout246.xml"/><Relationship Id="rId116" Type="http://schemas.openxmlformats.org/officeDocument/2006/relationships/slideLayout" Target="../slideLayouts/slideLayout283.xml"/><Relationship Id="rId117" Type="http://schemas.openxmlformats.org/officeDocument/2006/relationships/slideLayout" Target="../slideLayouts/slideLayout284.xml"/><Relationship Id="rId118" Type="http://schemas.openxmlformats.org/officeDocument/2006/relationships/slideLayout" Target="../slideLayouts/slideLayout285.xml"/><Relationship Id="rId119" Type="http://schemas.openxmlformats.org/officeDocument/2006/relationships/slideLayout" Target="../slideLayouts/slideLayout286.xml"/><Relationship Id="rId280" Type="http://schemas.openxmlformats.org/officeDocument/2006/relationships/slideLayout" Target="../slideLayouts/slideLayout447.xml"/><Relationship Id="rId281" Type="http://schemas.openxmlformats.org/officeDocument/2006/relationships/slideLayout" Target="../slideLayouts/slideLayout448.xml"/><Relationship Id="rId282" Type="http://schemas.openxmlformats.org/officeDocument/2006/relationships/slideLayout" Target="../slideLayouts/slideLayout449.xml"/><Relationship Id="rId283" Type="http://schemas.openxmlformats.org/officeDocument/2006/relationships/slideLayout" Target="../slideLayouts/slideLayout450.xml"/><Relationship Id="rId284" Type="http://schemas.openxmlformats.org/officeDocument/2006/relationships/slideLayout" Target="../slideLayouts/slideLayout451.xml"/><Relationship Id="rId285" Type="http://schemas.openxmlformats.org/officeDocument/2006/relationships/slideLayout" Target="../slideLayouts/slideLayout452.xml"/><Relationship Id="rId286" Type="http://schemas.openxmlformats.org/officeDocument/2006/relationships/slideLayout" Target="../slideLayouts/slideLayout453.xml"/><Relationship Id="rId287" Type="http://schemas.openxmlformats.org/officeDocument/2006/relationships/slideLayout" Target="../slideLayouts/slideLayout454.xml"/><Relationship Id="rId288" Type="http://schemas.openxmlformats.org/officeDocument/2006/relationships/slideLayout" Target="../slideLayouts/slideLayout455.xml"/><Relationship Id="rId289" Type="http://schemas.openxmlformats.org/officeDocument/2006/relationships/slideLayout" Target="../slideLayouts/slideLayout456.xml"/><Relationship Id="rId340" Type="http://schemas.openxmlformats.org/officeDocument/2006/relationships/slideLayout" Target="../slideLayouts/slideLayout507.xml"/><Relationship Id="rId341" Type="http://schemas.openxmlformats.org/officeDocument/2006/relationships/slideLayout" Target="../slideLayouts/slideLayout508.xml"/><Relationship Id="rId342" Type="http://schemas.openxmlformats.org/officeDocument/2006/relationships/slideLayout" Target="../slideLayouts/slideLayout509.xml"/><Relationship Id="rId343" Type="http://schemas.openxmlformats.org/officeDocument/2006/relationships/slideLayout" Target="../slideLayouts/slideLayout510.xml"/><Relationship Id="rId344" Type="http://schemas.openxmlformats.org/officeDocument/2006/relationships/slideLayout" Target="../slideLayouts/slideLayout511.xml"/><Relationship Id="rId345" Type="http://schemas.openxmlformats.org/officeDocument/2006/relationships/slideLayout" Target="../slideLayouts/slideLayout512.xml"/><Relationship Id="rId346" Type="http://schemas.openxmlformats.org/officeDocument/2006/relationships/slideLayout" Target="../slideLayouts/slideLayout513.xml"/><Relationship Id="rId347" Type="http://schemas.openxmlformats.org/officeDocument/2006/relationships/slideLayout" Target="../slideLayouts/slideLayout514.xml"/><Relationship Id="rId348" Type="http://schemas.openxmlformats.org/officeDocument/2006/relationships/slideLayout" Target="../slideLayouts/slideLayout515.xml"/><Relationship Id="rId349" Type="http://schemas.openxmlformats.org/officeDocument/2006/relationships/slideLayout" Target="../slideLayouts/slideLayout516.xml"/><Relationship Id="rId400" Type="http://schemas.openxmlformats.org/officeDocument/2006/relationships/slideLayout" Target="../slideLayouts/slideLayout567.xml"/><Relationship Id="rId401" Type="http://schemas.openxmlformats.org/officeDocument/2006/relationships/slideLayout" Target="../slideLayouts/slideLayout568.xml"/><Relationship Id="rId402" Type="http://schemas.openxmlformats.org/officeDocument/2006/relationships/slideLayout" Target="../slideLayouts/slideLayout569.xml"/><Relationship Id="rId403" Type="http://schemas.openxmlformats.org/officeDocument/2006/relationships/slideLayout" Target="../slideLayouts/slideLayout570.xml"/><Relationship Id="rId404" Type="http://schemas.openxmlformats.org/officeDocument/2006/relationships/slideLayout" Target="../slideLayouts/slideLayout571.xml"/><Relationship Id="rId405" Type="http://schemas.openxmlformats.org/officeDocument/2006/relationships/slideLayout" Target="../slideLayouts/slideLayout572.xml"/><Relationship Id="rId406" Type="http://schemas.openxmlformats.org/officeDocument/2006/relationships/slideLayout" Target="../slideLayouts/slideLayout573.xml"/><Relationship Id="rId407" Type="http://schemas.openxmlformats.org/officeDocument/2006/relationships/slideLayout" Target="../slideLayouts/slideLayout574.xml"/><Relationship Id="rId408" Type="http://schemas.openxmlformats.org/officeDocument/2006/relationships/slideLayout" Target="../slideLayouts/slideLayout575.xml"/><Relationship Id="rId409" Type="http://schemas.openxmlformats.org/officeDocument/2006/relationships/slideLayout" Target="../slideLayouts/slideLayout576.xml"/><Relationship Id="rId120" Type="http://schemas.openxmlformats.org/officeDocument/2006/relationships/slideLayout" Target="../slideLayouts/slideLayout287.xml"/><Relationship Id="rId121" Type="http://schemas.openxmlformats.org/officeDocument/2006/relationships/slideLayout" Target="../slideLayouts/slideLayout288.xml"/><Relationship Id="rId122" Type="http://schemas.openxmlformats.org/officeDocument/2006/relationships/slideLayout" Target="../slideLayouts/slideLayout289.xml"/><Relationship Id="rId123" Type="http://schemas.openxmlformats.org/officeDocument/2006/relationships/slideLayout" Target="../slideLayouts/slideLayout290.xml"/><Relationship Id="rId124" Type="http://schemas.openxmlformats.org/officeDocument/2006/relationships/slideLayout" Target="../slideLayouts/slideLayout291.xml"/><Relationship Id="rId125" Type="http://schemas.openxmlformats.org/officeDocument/2006/relationships/slideLayout" Target="../slideLayouts/slideLayout292.xml"/><Relationship Id="rId80" Type="http://schemas.openxmlformats.org/officeDocument/2006/relationships/slideLayout" Target="../slideLayouts/slideLayout247.xml"/><Relationship Id="rId81" Type="http://schemas.openxmlformats.org/officeDocument/2006/relationships/slideLayout" Target="../slideLayouts/slideLayout248.xml"/><Relationship Id="rId82" Type="http://schemas.openxmlformats.org/officeDocument/2006/relationships/slideLayout" Target="../slideLayouts/slideLayout249.xml"/><Relationship Id="rId83" Type="http://schemas.openxmlformats.org/officeDocument/2006/relationships/slideLayout" Target="../slideLayouts/slideLayout250.xml"/><Relationship Id="rId84" Type="http://schemas.openxmlformats.org/officeDocument/2006/relationships/slideLayout" Target="../slideLayouts/slideLayout251.xml"/><Relationship Id="rId85" Type="http://schemas.openxmlformats.org/officeDocument/2006/relationships/slideLayout" Target="../slideLayouts/slideLayout252.xml"/><Relationship Id="rId86" Type="http://schemas.openxmlformats.org/officeDocument/2006/relationships/slideLayout" Target="../slideLayouts/slideLayout253.xml"/><Relationship Id="rId87" Type="http://schemas.openxmlformats.org/officeDocument/2006/relationships/slideLayout" Target="../slideLayouts/slideLayout254.xml"/><Relationship Id="rId88" Type="http://schemas.openxmlformats.org/officeDocument/2006/relationships/slideLayout" Target="../slideLayouts/slideLayout255.xml"/><Relationship Id="rId89" Type="http://schemas.openxmlformats.org/officeDocument/2006/relationships/slideLayout" Target="../slideLayouts/slideLayout256.xml"/><Relationship Id="rId126" Type="http://schemas.openxmlformats.org/officeDocument/2006/relationships/slideLayout" Target="../slideLayouts/slideLayout293.xml"/><Relationship Id="rId127" Type="http://schemas.openxmlformats.org/officeDocument/2006/relationships/slideLayout" Target="../slideLayouts/slideLayout294.xml"/><Relationship Id="rId128" Type="http://schemas.openxmlformats.org/officeDocument/2006/relationships/slideLayout" Target="../slideLayouts/slideLayout295.xml"/><Relationship Id="rId129" Type="http://schemas.openxmlformats.org/officeDocument/2006/relationships/slideLayout" Target="../slideLayouts/slideLayout296.xml"/><Relationship Id="rId290" Type="http://schemas.openxmlformats.org/officeDocument/2006/relationships/slideLayout" Target="../slideLayouts/slideLayout457.xml"/><Relationship Id="rId291" Type="http://schemas.openxmlformats.org/officeDocument/2006/relationships/slideLayout" Target="../slideLayouts/slideLayout458.xml"/><Relationship Id="rId292" Type="http://schemas.openxmlformats.org/officeDocument/2006/relationships/slideLayout" Target="../slideLayouts/slideLayout459.xml"/><Relationship Id="rId293" Type="http://schemas.openxmlformats.org/officeDocument/2006/relationships/slideLayout" Target="../slideLayouts/slideLayout460.xml"/><Relationship Id="rId294" Type="http://schemas.openxmlformats.org/officeDocument/2006/relationships/slideLayout" Target="../slideLayouts/slideLayout461.xml"/><Relationship Id="rId295" Type="http://schemas.openxmlformats.org/officeDocument/2006/relationships/slideLayout" Target="../slideLayouts/slideLayout462.xml"/><Relationship Id="rId296" Type="http://schemas.openxmlformats.org/officeDocument/2006/relationships/slideLayout" Target="../slideLayouts/slideLayout463.xml"/><Relationship Id="rId297" Type="http://schemas.openxmlformats.org/officeDocument/2006/relationships/slideLayout" Target="../slideLayouts/slideLayout464.xml"/><Relationship Id="rId298" Type="http://schemas.openxmlformats.org/officeDocument/2006/relationships/slideLayout" Target="../slideLayouts/slideLayout465.xml"/><Relationship Id="rId299" Type="http://schemas.openxmlformats.org/officeDocument/2006/relationships/slideLayout" Target="../slideLayouts/slideLayout466.xml"/><Relationship Id="rId350" Type="http://schemas.openxmlformats.org/officeDocument/2006/relationships/slideLayout" Target="../slideLayouts/slideLayout517.xml"/><Relationship Id="rId351" Type="http://schemas.openxmlformats.org/officeDocument/2006/relationships/slideLayout" Target="../slideLayouts/slideLayout518.xml"/><Relationship Id="rId352" Type="http://schemas.openxmlformats.org/officeDocument/2006/relationships/slideLayout" Target="../slideLayouts/slideLayout519.xml"/><Relationship Id="rId353" Type="http://schemas.openxmlformats.org/officeDocument/2006/relationships/slideLayout" Target="../slideLayouts/slideLayout520.xml"/><Relationship Id="rId354" Type="http://schemas.openxmlformats.org/officeDocument/2006/relationships/slideLayout" Target="../slideLayouts/slideLayout521.xml"/><Relationship Id="rId355" Type="http://schemas.openxmlformats.org/officeDocument/2006/relationships/slideLayout" Target="../slideLayouts/slideLayout522.xml"/><Relationship Id="rId356" Type="http://schemas.openxmlformats.org/officeDocument/2006/relationships/slideLayout" Target="../slideLayouts/slideLayout523.xml"/><Relationship Id="rId357" Type="http://schemas.openxmlformats.org/officeDocument/2006/relationships/slideLayout" Target="../slideLayouts/slideLayout524.xml"/><Relationship Id="rId358" Type="http://schemas.openxmlformats.org/officeDocument/2006/relationships/slideLayout" Target="../slideLayouts/slideLayout525.xml"/><Relationship Id="rId359" Type="http://schemas.openxmlformats.org/officeDocument/2006/relationships/slideLayout" Target="../slideLayouts/slideLayout526.xml"/><Relationship Id="rId410" Type="http://schemas.openxmlformats.org/officeDocument/2006/relationships/slideLayout" Target="../slideLayouts/slideLayout577.xml"/><Relationship Id="rId411" Type="http://schemas.openxmlformats.org/officeDocument/2006/relationships/slideLayout" Target="../slideLayouts/slideLayout578.xml"/><Relationship Id="rId412" Type="http://schemas.openxmlformats.org/officeDocument/2006/relationships/slideLayout" Target="../slideLayouts/slideLayout579.xml"/><Relationship Id="rId413" Type="http://schemas.openxmlformats.org/officeDocument/2006/relationships/slideLayout" Target="../slideLayouts/slideLayout580.xml"/><Relationship Id="rId414" Type="http://schemas.openxmlformats.org/officeDocument/2006/relationships/slideLayout" Target="../slideLayouts/slideLayout581.xml"/><Relationship Id="rId415" Type="http://schemas.openxmlformats.org/officeDocument/2006/relationships/slideLayout" Target="../slideLayouts/slideLayout582.xml"/><Relationship Id="rId416" Type="http://schemas.openxmlformats.org/officeDocument/2006/relationships/slideLayout" Target="../slideLayouts/slideLayout583.xml"/><Relationship Id="rId417" Type="http://schemas.openxmlformats.org/officeDocument/2006/relationships/slideLayout" Target="../slideLayouts/slideLayout584.xml"/><Relationship Id="rId418" Type="http://schemas.openxmlformats.org/officeDocument/2006/relationships/slideLayout" Target="../slideLayouts/slideLayout585.xml"/><Relationship Id="rId419" Type="http://schemas.openxmlformats.org/officeDocument/2006/relationships/slideLayout" Target="../slideLayouts/slideLayout586.xml"/><Relationship Id="rId130" Type="http://schemas.openxmlformats.org/officeDocument/2006/relationships/slideLayout" Target="../slideLayouts/slideLayout297.xml"/><Relationship Id="rId131" Type="http://schemas.openxmlformats.org/officeDocument/2006/relationships/slideLayout" Target="../slideLayouts/slideLayout298.xml"/><Relationship Id="rId132" Type="http://schemas.openxmlformats.org/officeDocument/2006/relationships/slideLayout" Target="../slideLayouts/slideLayout299.xml"/><Relationship Id="rId133" Type="http://schemas.openxmlformats.org/officeDocument/2006/relationships/slideLayout" Target="../slideLayouts/slideLayout300.xml"/><Relationship Id="rId134" Type="http://schemas.openxmlformats.org/officeDocument/2006/relationships/slideLayout" Target="../slideLayouts/slideLayout301.xml"/><Relationship Id="rId135" Type="http://schemas.openxmlformats.org/officeDocument/2006/relationships/slideLayout" Target="../slideLayouts/slideLayout302.xml"/><Relationship Id="rId90" Type="http://schemas.openxmlformats.org/officeDocument/2006/relationships/slideLayout" Target="../slideLayouts/slideLayout257.xml"/><Relationship Id="rId91" Type="http://schemas.openxmlformats.org/officeDocument/2006/relationships/slideLayout" Target="../slideLayouts/slideLayout258.xml"/><Relationship Id="rId92" Type="http://schemas.openxmlformats.org/officeDocument/2006/relationships/slideLayout" Target="../slideLayouts/slideLayout259.xml"/><Relationship Id="rId93" Type="http://schemas.openxmlformats.org/officeDocument/2006/relationships/slideLayout" Target="../slideLayouts/slideLayout260.xml"/><Relationship Id="rId94" Type="http://schemas.openxmlformats.org/officeDocument/2006/relationships/slideLayout" Target="../slideLayouts/slideLayout261.xml"/><Relationship Id="rId95" Type="http://schemas.openxmlformats.org/officeDocument/2006/relationships/slideLayout" Target="../slideLayouts/slideLayout262.xml"/><Relationship Id="rId96" Type="http://schemas.openxmlformats.org/officeDocument/2006/relationships/slideLayout" Target="../slideLayouts/slideLayout263.xml"/><Relationship Id="rId97" Type="http://schemas.openxmlformats.org/officeDocument/2006/relationships/slideLayout" Target="../slideLayouts/slideLayout264.xml"/><Relationship Id="rId98" Type="http://schemas.openxmlformats.org/officeDocument/2006/relationships/slideLayout" Target="../slideLayouts/slideLayout265.xml"/><Relationship Id="rId99" Type="http://schemas.openxmlformats.org/officeDocument/2006/relationships/slideLayout" Target="../slideLayouts/slideLayout266.xml"/><Relationship Id="rId136" Type="http://schemas.openxmlformats.org/officeDocument/2006/relationships/slideLayout" Target="../slideLayouts/slideLayout303.xml"/><Relationship Id="rId137" Type="http://schemas.openxmlformats.org/officeDocument/2006/relationships/slideLayout" Target="../slideLayouts/slideLayout304.xml"/><Relationship Id="rId138" Type="http://schemas.openxmlformats.org/officeDocument/2006/relationships/slideLayout" Target="../slideLayouts/slideLayout305.xml"/><Relationship Id="rId139" Type="http://schemas.openxmlformats.org/officeDocument/2006/relationships/slideLayout" Target="../slideLayouts/slideLayout306.xml"/><Relationship Id="rId360" Type="http://schemas.openxmlformats.org/officeDocument/2006/relationships/slideLayout" Target="../slideLayouts/slideLayout527.xml"/><Relationship Id="rId361" Type="http://schemas.openxmlformats.org/officeDocument/2006/relationships/slideLayout" Target="../slideLayouts/slideLayout528.xml"/><Relationship Id="rId362" Type="http://schemas.openxmlformats.org/officeDocument/2006/relationships/slideLayout" Target="../slideLayouts/slideLayout529.xml"/><Relationship Id="rId363" Type="http://schemas.openxmlformats.org/officeDocument/2006/relationships/slideLayout" Target="../slideLayouts/slideLayout530.xml"/><Relationship Id="rId364" Type="http://schemas.openxmlformats.org/officeDocument/2006/relationships/slideLayout" Target="../slideLayouts/slideLayout531.xml"/><Relationship Id="rId365" Type="http://schemas.openxmlformats.org/officeDocument/2006/relationships/slideLayout" Target="../slideLayouts/slideLayout532.xml"/><Relationship Id="rId366" Type="http://schemas.openxmlformats.org/officeDocument/2006/relationships/slideLayout" Target="../slideLayouts/slideLayout533.xml"/><Relationship Id="rId367" Type="http://schemas.openxmlformats.org/officeDocument/2006/relationships/slideLayout" Target="../slideLayouts/slideLayout534.xml"/><Relationship Id="rId368" Type="http://schemas.openxmlformats.org/officeDocument/2006/relationships/slideLayout" Target="../slideLayouts/slideLayout535.xml"/><Relationship Id="rId369" Type="http://schemas.openxmlformats.org/officeDocument/2006/relationships/slideLayout" Target="../slideLayouts/slideLayout536.xml"/><Relationship Id="rId420" Type="http://schemas.openxmlformats.org/officeDocument/2006/relationships/slideLayout" Target="../slideLayouts/slideLayout587.xml"/><Relationship Id="rId421" Type="http://schemas.openxmlformats.org/officeDocument/2006/relationships/slideLayout" Target="../slideLayouts/slideLayout588.xml"/><Relationship Id="rId422" Type="http://schemas.openxmlformats.org/officeDocument/2006/relationships/slideLayout" Target="../slideLayouts/slideLayout589.xml"/><Relationship Id="rId423" Type="http://schemas.openxmlformats.org/officeDocument/2006/relationships/slideLayout" Target="../slideLayouts/slideLayout590.xml"/><Relationship Id="rId424" Type="http://schemas.openxmlformats.org/officeDocument/2006/relationships/slideLayout" Target="../slideLayouts/slideLayout591.xml"/><Relationship Id="rId425" Type="http://schemas.openxmlformats.org/officeDocument/2006/relationships/slideLayout" Target="../slideLayouts/slideLayout592.xml"/><Relationship Id="rId426" Type="http://schemas.openxmlformats.org/officeDocument/2006/relationships/slideLayout" Target="../slideLayouts/slideLayout593.xml"/><Relationship Id="rId427" Type="http://schemas.openxmlformats.org/officeDocument/2006/relationships/slideLayout" Target="../slideLayouts/slideLayout594.xml"/><Relationship Id="rId428" Type="http://schemas.openxmlformats.org/officeDocument/2006/relationships/slideLayout" Target="../slideLayouts/slideLayout595.xml"/><Relationship Id="rId429" Type="http://schemas.openxmlformats.org/officeDocument/2006/relationships/slideLayout" Target="../slideLayouts/slideLayout596.xml"/><Relationship Id="rId140" Type="http://schemas.openxmlformats.org/officeDocument/2006/relationships/slideLayout" Target="../slideLayouts/slideLayout307.xml"/><Relationship Id="rId141" Type="http://schemas.openxmlformats.org/officeDocument/2006/relationships/slideLayout" Target="../slideLayouts/slideLayout308.xml"/><Relationship Id="rId142" Type="http://schemas.openxmlformats.org/officeDocument/2006/relationships/slideLayout" Target="../slideLayouts/slideLayout309.xml"/><Relationship Id="rId143" Type="http://schemas.openxmlformats.org/officeDocument/2006/relationships/slideLayout" Target="../slideLayouts/slideLayout310.xml"/><Relationship Id="rId144" Type="http://schemas.openxmlformats.org/officeDocument/2006/relationships/slideLayout" Target="../slideLayouts/slideLayout311.xml"/><Relationship Id="rId145" Type="http://schemas.openxmlformats.org/officeDocument/2006/relationships/slideLayout" Target="../slideLayouts/slideLayout312.xml"/><Relationship Id="rId146" Type="http://schemas.openxmlformats.org/officeDocument/2006/relationships/slideLayout" Target="../slideLayouts/slideLayout313.xml"/><Relationship Id="rId147" Type="http://schemas.openxmlformats.org/officeDocument/2006/relationships/slideLayout" Target="../slideLayouts/slideLayout314.xml"/><Relationship Id="rId148" Type="http://schemas.openxmlformats.org/officeDocument/2006/relationships/slideLayout" Target="../slideLayouts/slideLayout315.xml"/><Relationship Id="rId149" Type="http://schemas.openxmlformats.org/officeDocument/2006/relationships/slideLayout" Target="../slideLayouts/slideLayout316.xml"/><Relationship Id="rId200" Type="http://schemas.openxmlformats.org/officeDocument/2006/relationships/slideLayout" Target="../slideLayouts/slideLayout367.xml"/><Relationship Id="rId201" Type="http://schemas.openxmlformats.org/officeDocument/2006/relationships/slideLayout" Target="../slideLayouts/slideLayout368.xml"/><Relationship Id="rId202" Type="http://schemas.openxmlformats.org/officeDocument/2006/relationships/slideLayout" Target="../slideLayouts/slideLayout369.xml"/><Relationship Id="rId203" Type="http://schemas.openxmlformats.org/officeDocument/2006/relationships/slideLayout" Target="../slideLayouts/slideLayout370.xml"/><Relationship Id="rId204" Type="http://schemas.openxmlformats.org/officeDocument/2006/relationships/slideLayout" Target="../slideLayouts/slideLayout371.xml"/><Relationship Id="rId205" Type="http://schemas.openxmlformats.org/officeDocument/2006/relationships/slideLayout" Target="../slideLayouts/slideLayout372.xml"/><Relationship Id="rId206" Type="http://schemas.openxmlformats.org/officeDocument/2006/relationships/slideLayout" Target="../slideLayouts/slideLayout373.xml"/><Relationship Id="rId207" Type="http://schemas.openxmlformats.org/officeDocument/2006/relationships/slideLayout" Target="../slideLayouts/slideLayout374.xml"/><Relationship Id="rId208" Type="http://schemas.openxmlformats.org/officeDocument/2006/relationships/slideLayout" Target="../slideLayouts/slideLayout375.xml"/><Relationship Id="rId209" Type="http://schemas.openxmlformats.org/officeDocument/2006/relationships/slideLayout" Target="../slideLayouts/slideLayout376.xml"/><Relationship Id="rId370" Type="http://schemas.openxmlformats.org/officeDocument/2006/relationships/slideLayout" Target="../slideLayouts/slideLayout537.xml"/><Relationship Id="rId371" Type="http://schemas.openxmlformats.org/officeDocument/2006/relationships/slideLayout" Target="../slideLayouts/slideLayout538.xml"/><Relationship Id="rId372" Type="http://schemas.openxmlformats.org/officeDocument/2006/relationships/slideLayout" Target="../slideLayouts/slideLayout539.xml"/><Relationship Id="rId373" Type="http://schemas.openxmlformats.org/officeDocument/2006/relationships/slideLayout" Target="../slideLayouts/slideLayout540.xml"/><Relationship Id="rId374" Type="http://schemas.openxmlformats.org/officeDocument/2006/relationships/slideLayout" Target="../slideLayouts/slideLayout541.xml"/><Relationship Id="rId375" Type="http://schemas.openxmlformats.org/officeDocument/2006/relationships/slideLayout" Target="../slideLayouts/slideLayout542.xml"/><Relationship Id="rId376" Type="http://schemas.openxmlformats.org/officeDocument/2006/relationships/slideLayout" Target="../slideLayouts/slideLayout543.xml"/><Relationship Id="rId377" Type="http://schemas.openxmlformats.org/officeDocument/2006/relationships/slideLayout" Target="../slideLayouts/slideLayout544.xml"/><Relationship Id="rId378" Type="http://schemas.openxmlformats.org/officeDocument/2006/relationships/slideLayout" Target="../slideLayouts/slideLayout545.xml"/><Relationship Id="rId379" Type="http://schemas.openxmlformats.org/officeDocument/2006/relationships/slideLayout" Target="../slideLayouts/slideLayout546.xml"/><Relationship Id="rId430" Type="http://schemas.openxmlformats.org/officeDocument/2006/relationships/slideLayout" Target="../slideLayouts/slideLayout597.xml"/><Relationship Id="rId431" Type="http://schemas.openxmlformats.org/officeDocument/2006/relationships/slideLayout" Target="../slideLayouts/slideLayout598.xml"/><Relationship Id="rId432" Type="http://schemas.openxmlformats.org/officeDocument/2006/relationships/slideLayout" Target="../slideLayouts/slideLayout599.xml"/><Relationship Id="rId433" Type="http://schemas.openxmlformats.org/officeDocument/2006/relationships/slideLayout" Target="../slideLayouts/slideLayout600.xml"/><Relationship Id="rId434" Type="http://schemas.openxmlformats.org/officeDocument/2006/relationships/slideLayout" Target="../slideLayouts/slideLayout601.xml"/><Relationship Id="rId435" Type="http://schemas.openxmlformats.org/officeDocument/2006/relationships/slideLayout" Target="../slideLayouts/slideLayout602.xml"/><Relationship Id="rId436" Type="http://schemas.openxmlformats.org/officeDocument/2006/relationships/slideLayout" Target="../slideLayouts/slideLayout603.xml"/><Relationship Id="rId437" Type="http://schemas.openxmlformats.org/officeDocument/2006/relationships/slideLayout" Target="../slideLayouts/slideLayout604.xml"/><Relationship Id="rId438" Type="http://schemas.openxmlformats.org/officeDocument/2006/relationships/slideLayout" Target="../slideLayouts/slideLayout605.xml"/><Relationship Id="rId439" Type="http://schemas.openxmlformats.org/officeDocument/2006/relationships/slideLayout" Target="../slideLayouts/slideLayout606.xml"/><Relationship Id="rId150" Type="http://schemas.openxmlformats.org/officeDocument/2006/relationships/slideLayout" Target="../slideLayouts/slideLayout317.xml"/><Relationship Id="rId151" Type="http://schemas.openxmlformats.org/officeDocument/2006/relationships/slideLayout" Target="../slideLayouts/slideLayout318.xml"/><Relationship Id="rId152" Type="http://schemas.openxmlformats.org/officeDocument/2006/relationships/slideLayout" Target="../slideLayouts/slideLayout319.xml"/><Relationship Id="rId153" Type="http://schemas.openxmlformats.org/officeDocument/2006/relationships/slideLayout" Target="../slideLayouts/slideLayout320.xml"/><Relationship Id="rId154" Type="http://schemas.openxmlformats.org/officeDocument/2006/relationships/slideLayout" Target="../slideLayouts/slideLayout321.xml"/><Relationship Id="rId155" Type="http://schemas.openxmlformats.org/officeDocument/2006/relationships/slideLayout" Target="../slideLayouts/slideLayout322.xml"/><Relationship Id="rId156" Type="http://schemas.openxmlformats.org/officeDocument/2006/relationships/slideLayout" Target="../slideLayouts/slideLayout323.xml"/><Relationship Id="rId157" Type="http://schemas.openxmlformats.org/officeDocument/2006/relationships/slideLayout" Target="../slideLayouts/slideLayout324.xml"/><Relationship Id="rId158" Type="http://schemas.openxmlformats.org/officeDocument/2006/relationships/slideLayout" Target="../slideLayouts/slideLayout325.xml"/><Relationship Id="rId159" Type="http://schemas.openxmlformats.org/officeDocument/2006/relationships/slideLayout" Target="../slideLayouts/slideLayout326.xml"/><Relationship Id="rId210" Type="http://schemas.openxmlformats.org/officeDocument/2006/relationships/slideLayout" Target="../slideLayouts/slideLayout377.xml"/><Relationship Id="rId211" Type="http://schemas.openxmlformats.org/officeDocument/2006/relationships/slideLayout" Target="../slideLayouts/slideLayout378.xml"/><Relationship Id="rId212" Type="http://schemas.openxmlformats.org/officeDocument/2006/relationships/slideLayout" Target="../slideLayouts/slideLayout379.xml"/><Relationship Id="rId213" Type="http://schemas.openxmlformats.org/officeDocument/2006/relationships/slideLayout" Target="../slideLayouts/slideLayout380.xml"/><Relationship Id="rId214" Type="http://schemas.openxmlformats.org/officeDocument/2006/relationships/slideLayout" Target="../slideLayouts/slideLayout381.xml"/><Relationship Id="rId215" Type="http://schemas.openxmlformats.org/officeDocument/2006/relationships/slideLayout" Target="../slideLayouts/slideLayout382.xml"/><Relationship Id="rId216" Type="http://schemas.openxmlformats.org/officeDocument/2006/relationships/slideLayout" Target="../slideLayouts/slideLayout383.xml"/><Relationship Id="rId217" Type="http://schemas.openxmlformats.org/officeDocument/2006/relationships/slideLayout" Target="../slideLayouts/slideLayout384.xml"/><Relationship Id="rId218" Type="http://schemas.openxmlformats.org/officeDocument/2006/relationships/slideLayout" Target="../slideLayouts/slideLayout385.xml"/><Relationship Id="rId219" Type="http://schemas.openxmlformats.org/officeDocument/2006/relationships/slideLayout" Target="../slideLayouts/slideLayout386.xml"/><Relationship Id="rId380" Type="http://schemas.openxmlformats.org/officeDocument/2006/relationships/slideLayout" Target="../slideLayouts/slideLayout547.xml"/><Relationship Id="rId381" Type="http://schemas.openxmlformats.org/officeDocument/2006/relationships/slideLayout" Target="../slideLayouts/slideLayout548.xml"/><Relationship Id="rId382" Type="http://schemas.openxmlformats.org/officeDocument/2006/relationships/slideLayout" Target="../slideLayouts/slideLayout549.xml"/><Relationship Id="rId383" Type="http://schemas.openxmlformats.org/officeDocument/2006/relationships/slideLayout" Target="../slideLayouts/slideLayout550.xml"/><Relationship Id="rId384" Type="http://schemas.openxmlformats.org/officeDocument/2006/relationships/slideLayout" Target="../slideLayouts/slideLayout551.xml"/><Relationship Id="rId385" Type="http://schemas.openxmlformats.org/officeDocument/2006/relationships/slideLayout" Target="../slideLayouts/slideLayout552.xml"/><Relationship Id="rId386" Type="http://schemas.openxmlformats.org/officeDocument/2006/relationships/slideLayout" Target="../slideLayouts/slideLayout553.xml"/><Relationship Id="rId387" Type="http://schemas.openxmlformats.org/officeDocument/2006/relationships/slideLayout" Target="../slideLayouts/slideLayout554.xml"/><Relationship Id="rId388" Type="http://schemas.openxmlformats.org/officeDocument/2006/relationships/slideLayout" Target="../slideLayouts/slideLayout555.xml"/><Relationship Id="rId389" Type="http://schemas.openxmlformats.org/officeDocument/2006/relationships/slideLayout" Target="../slideLayouts/slideLayout556.xml"/><Relationship Id="rId440" Type="http://schemas.openxmlformats.org/officeDocument/2006/relationships/slideLayout" Target="../slideLayouts/slideLayout607.xml"/><Relationship Id="rId441" Type="http://schemas.openxmlformats.org/officeDocument/2006/relationships/slideLayout" Target="../slideLayouts/slideLayout608.xml"/><Relationship Id="rId442" Type="http://schemas.openxmlformats.org/officeDocument/2006/relationships/slideLayout" Target="../slideLayouts/slideLayout609.xml"/><Relationship Id="rId443" Type="http://schemas.openxmlformats.org/officeDocument/2006/relationships/slideLayout" Target="../slideLayouts/slideLayout610.xml"/><Relationship Id="rId444" Type="http://schemas.openxmlformats.org/officeDocument/2006/relationships/slideLayout" Target="../slideLayouts/slideLayout611.xml"/><Relationship Id="rId445" Type="http://schemas.openxmlformats.org/officeDocument/2006/relationships/slideLayout" Target="../slideLayouts/slideLayout612.xml"/><Relationship Id="rId446" Type="http://schemas.openxmlformats.org/officeDocument/2006/relationships/slideLayout" Target="../slideLayouts/slideLayout613.xml"/><Relationship Id="rId447" Type="http://schemas.openxmlformats.org/officeDocument/2006/relationships/slideLayout" Target="../slideLayouts/slideLayout614.xml"/><Relationship Id="rId448" Type="http://schemas.openxmlformats.org/officeDocument/2006/relationships/slideLayout" Target="../slideLayouts/slideLayout615.xml"/><Relationship Id="rId449" Type="http://schemas.openxmlformats.org/officeDocument/2006/relationships/slideLayout" Target="../slideLayouts/slideLayout616.xml"/><Relationship Id="rId500" Type="http://schemas.openxmlformats.org/officeDocument/2006/relationships/slideLayout" Target="../slideLayouts/slideLayout667.xml"/><Relationship Id="rId501" Type="http://schemas.openxmlformats.org/officeDocument/2006/relationships/slideLayout" Target="../slideLayouts/slideLayout668.xml"/><Relationship Id="rId502" Type="http://schemas.openxmlformats.org/officeDocument/2006/relationships/slideLayout" Target="../slideLayouts/slideLayout669.xml"/><Relationship Id="rId10" Type="http://schemas.openxmlformats.org/officeDocument/2006/relationships/slideLayout" Target="../slideLayouts/slideLayout177.xml"/><Relationship Id="rId11" Type="http://schemas.openxmlformats.org/officeDocument/2006/relationships/slideLayout" Target="../slideLayouts/slideLayout178.xml"/><Relationship Id="rId12" Type="http://schemas.openxmlformats.org/officeDocument/2006/relationships/slideLayout" Target="../slideLayouts/slideLayout179.xml"/><Relationship Id="rId13" Type="http://schemas.openxmlformats.org/officeDocument/2006/relationships/slideLayout" Target="../slideLayouts/slideLayout180.xml"/><Relationship Id="rId14" Type="http://schemas.openxmlformats.org/officeDocument/2006/relationships/slideLayout" Target="../slideLayouts/slideLayout181.xml"/><Relationship Id="rId15" Type="http://schemas.openxmlformats.org/officeDocument/2006/relationships/slideLayout" Target="../slideLayouts/slideLayout182.xml"/><Relationship Id="rId16" Type="http://schemas.openxmlformats.org/officeDocument/2006/relationships/slideLayout" Target="../slideLayouts/slideLayout183.xml"/><Relationship Id="rId17" Type="http://schemas.openxmlformats.org/officeDocument/2006/relationships/slideLayout" Target="../slideLayouts/slideLayout184.xml"/><Relationship Id="rId18" Type="http://schemas.openxmlformats.org/officeDocument/2006/relationships/slideLayout" Target="../slideLayouts/slideLayout185.xml"/><Relationship Id="rId19" Type="http://schemas.openxmlformats.org/officeDocument/2006/relationships/slideLayout" Target="../slideLayouts/slideLayout186.xml"/><Relationship Id="rId503" Type="http://schemas.openxmlformats.org/officeDocument/2006/relationships/slideLayout" Target="../slideLayouts/slideLayout670.xml"/><Relationship Id="rId504" Type="http://schemas.openxmlformats.org/officeDocument/2006/relationships/slideLayout" Target="../slideLayouts/slideLayout671.xml"/><Relationship Id="rId505" Type="http://schemas.openxmlformats.org/officeDocument/2006/relationships/slideLayout" Target="../slideLayouts/slideLayout672.xml"/><Relationship Id="rId506" Type="http://schemas.openxmlformats.org/officeDocument/2006/relationships/slideLayout" Target="../slideLayouts/slideLayout673.xml"/><Relationship Id="rId507" Type="http://schemas.openxmlformats.org/officeDocument/2006/relationships/slideLayout" Target="../slideLayouts/slideLayout674.xml"/><Relationship Id="rId508" Type="http://schemas.openxmlformats.org/officeDocument/2006/relationships/slideLayout" Target="../slideLayouts/slideLayout675.xml"/><Relationship Id="rId509" Type="http://schemas.openxmlformats.org/officeDocument/2006/relationships/slideLayout" Target="../slideLayouts/slideLayout676.xml"/><Relationship Id="rId160" Type="http://schemas.openxmlformats.org/officeDocument/2006/relationships/slideLayout" Target="../slideLayouts/slideLayout327.xml"/><Relationship Id="rId161" Type="http://schemas.openxmlformats.org/officeDocument/2006/relationships/slideLayout" Target="../slideLayouts/slideLayout328.xml"/><Relationship Id="rId162" Type="http://schemas.openxmlformats.org/officeDocument/2006/relationships/slideLayout" Target="../slideLayouts/slideLayout329.xml"/><Relationship Id="rId163" Type="http://schemas.openxmlformats.org/officeDocument/2006/relationships/slideLayout" Target="../slideLayouts/slideLayout330.xml"/><Relationship Id="rId164" Type="http://schemas.openxmlformats.org/officeDocument/2006/relationships/slideLayout" Target="../slideLayouts/slideLayout331.xml"/><Relationship Id="rId165" Type="http://schemas.openxmlformats.org/officeDocument/2006/relationships/slideLayout" Target="../slideLayouts/slideLayout332.xml"/><Relationship Id="rId166" Type="http://schemas.openxmlformats.org/officeDocument/2006/relationships/slideLayout" Target="../slideLayouts/slideLayout333.xml"/><Relationship Id="rId167" Type="http://schemas.openxmlformats.org/officeDocument/2006/relationships/slideLayout" Target="../slideLayouts/slideLayout334.xml"/><Relationship Id="rId168" Type="http://schemas.openxmlformats.org/officeDocument/2006/relationships/slideLayout" Target="../slideLayouts/slideLayout335.xml"/><Relationship Id="rId169" Type="http://schemas.openxmlformats.org/officeDocument/2006/relationships/slideLayout" Target="../slideLayouts/slideLayout336.xml"/><Relationship Id="rId220" Type="http://schemas.openxmlformats.org/officeDocument/2006/relationships/slideLayout" Target="../slideLayouts/slideLayout387.xml"/><Relationship Id="rId221" Type="http://schemas.openxmlformats.org/officeDocument/2006/relationships/slideLayout" Target="../slideLayouts/slideLayout388.xml"/><Relationship Id="rId222" Type="http://schemas.openxmlformats.org/officeDocument/2006/relationships/slideLayout" Target="../slideLayouts/slideLayout389.xml"/><Relationship Id="rId223" Type="http://schemas.openxmlformats.org/officeDocument/2006/relationships/slideLayout" Target="../slideLayouts/slideLayout390.xml"/><Relationship Id="rId224" Type="http://schemas.openxmlformats.org/officeDocument/2006/relationships/slideLayout" Target="../slideLayouts/slideLayout391.xml"/><Relationship Id="rId225" Type="http://schemas.openxmlformats.org/officeDocument/2006/relationships/slideLayout" Target="../slideLayouts/slideLayout392.xml"/><Relationship Id="rId226" Type="http://schemas.openxmlformats.org/officeDocument/2006/relationships/slideLayout" Target="../slideLayouts/slideLayout393.xml"/><Relationship Id="rId227" Type="http://schemas.openxmlformats.org/officeDocument/2006/relationships/slideLayout" Target="../slideLayouts/slideLayout394.xml"/><Relationship Id="rId228" Type="http://schemas.openxmlformats.org/officeDocument/2006/relationships/slideLayout" Target="../slideLayouts/slideLayout395.xml"/><Relationship Id="rId229" Type="http://schemas.openxmlformats.org/officeDocument/2006/relationships/slideLayout" Target="../slideLayouts/slideLayout396.xml"/><Relationship Id="rId390" Type="http://schemas.openxmlformats.org/officeDocument/2006/relationships/slideLayout" Target="../slideLayouts/slideLayout557.xml"/><Relationship Id="rId391" Type="http://schemas.openxmlformats.org/officeDocument/2006/relationships/slideLayout" Target="../slideLayouts/slideLayout558.xml"/><Relationship Id="rId392" Type="http://schemas.openxmlformats.org/officeDocument/2006/relationships/slideLayout" Target="../slideLayouts/slideLayout559.xml"/><Relationship Id="rId393" Type="http://schemas.openxmlformats.org/officeDocument/2006/relationships/slideLayout" Target="../slideLayouts/slideLayout560.xml"/><Relationship Id="rId394" Type="http://schemas.openxmlformats.org/officeDocument/2006/relationships/slideLayout" Target="../slideLayouts/slideLayout561.xml"/><Relationship Id="rId395" Type="http://schemas.openxmlformats.org/officeDocument/2006/relationships/slideLayout" Target="../slideLayouts/slideLayout562.xml"/><Relationship Id="rId396" Type="http://schemas.openxmlformats.org/officeDocument/2006/relationships/slideLayout" Target="../slideLayouts/slideLayout563.xml"/><Relationship Id="rId397" Type="http://schemas.openxmlformats.org/officeDocument/2006/relationships/slideLayout" Target="../slideLayouts/slideLayout564.xml"/><Relationship Id="rId398" Type="http://schemas.openxmlformats.org/officeDocument/2006/relationships/slideLayout" Target="../slideLayouts/slideLayout565.xml"/><Relationship Id="rId399" Type="http://schemas.openxmlformats.org/officeDocument/2006/relationships/slideLayout" Target="../slideLayouts/slideLayout566.xml"/><Relationship Id="rId450" Type="http://schemas.openxmlformats.org/officeDocument/2006/relationships/slideLayout" Target="../slideLayouts/slideLayout617.xml"/><Relationship Id="rId451" Type="http://schemas.openxmlformats.org/officeDocument/2006/relationships/slideLayout" Target="../slideLayouts/slideLayout618.xml"/><Relationship Id="rId452" Type="http://schemas.openxmlformats.org/officeDocument/2006/relationships/slideLayout" Target="../slideLayouts/slideLayout619.xml"/><Relationship Id="rId453" Type="http://schemas.openxmlformats.org/officeDocument/2006/relationships/slideLayout" Target="../slideLayouts/slideLayout620.xml"/><Relationship Id="rId454" Type="http://schemas.openxmlformats.org/officeDocument/2006/relationships/slideLayout" Target="../slideLayouts/slideLayout621.xml"/><Relationship Id="rId455" Type="http://schemas.openxmlformats.org/officeDocument/2006/relationships/slideLayout" Target="../slideLayouts/slideLayout622.xml"/><Relationship Id="rId456" Type="http://schemas.openxmlformats.org/officeDocument/2006/relationships/slideLayout" Target="../slideLayouts/slideLayout623.xml"/><Relationship Id="rId457" Type="http://schemas.openxmlformats.org/officeDocument/2006/relationships/slideLayout" Target="../slideLayouts/slideLayout624.xml"/><Relationship Id="rId458" Type="http://schemas.openxmlformats.org/officeDocument/2006/relationships/slideLayout" Target="../slideLayouts/slideLayout6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Shape 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Shape 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bwMode="gray">
      <p:bgRef idx="1001">
        <a:schemeClr val="bg1"/>
      </p:bgRef>
    </p:bg>
    <p:spTree>
      <p:nvGrpSpPr>
        <p:cNvPr id="1" name=""/>
        <p:cNvGrpSpPr/>
        <p:nvPr/>
      </p:nvGrpSpPr>
      <p:grpSpPr>
        <a:xfrm>
          <a:off x="0" y="0"/>
          <a:ext cx="0" cy="0"/>
          <a:chOff x="0" y="0"/>
          <a:chExt cx="0" cy="0"/>
        </a:xfrm>
      </p:grpSpPr>
      <p:sp>
        <p:nvSpPr>
          <p:cNvPr id="7" name="Rectangle 6"/>
          <p:cNvSpPr/>
          <p:nvPr/>
        </p:nvSpPr>
        <p:spPr bwMode="gray">
          <a:xfrm>
            <a:off x="0" y="4629152"/>
            <a:ext cx="9144000" cy="385763"/>
          </a:xfrm>
          <a:prstGeom prst="rect">
            <a:avLst/>
          </a:prstGeom>
          <a:solidFill>
            <a:srgbClr val="0078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buClrTx/>
              <a:buFontTx/>
              <a:buNone/>
            </a:pPr>
            <a:endParaRPr lang="en-US" sz="1800" kern="1200" dirty="0">
              <a:solidFill>
                <a:srgbClr val="FFFFFF"/>
              </a:solidFill>
              <a:latin typeface="Arial"/>
            </a:endParaRPr>
          </a:p>
        </p:txBody>
      </p:sp>
      <p:pic>
        <p:nvPicPr>
          <p:cNvPr id="8" name="Picture 7" descr="EMC logo white-lg.png"/>
          <p:cNvPicPr>
            <a:picLocks noChangeAspect="1"/>
          </p:cNvPicPr>
          <p:nvPr/>
        </p:nvPicPr>
        <p:blipFill>
          <a:blip r:embed="rId23" cstate="print"/>
          <a:stretch>
            <a:fillRect/>
          </a:stretch>
        </p:blipFill>
        <p:spPr bwMode="gray">
          <a:xfrm>
            <a:off x="7951414" y="4686263"/>
            <a:ext cx="899577" cy="255363"/>
          </a:xfrm>
          <a:prstGeom prst="rect">
            <a:avLst/>
          </a:prstGeom>
        </p:spPr>
      </p:pic>
      <p:sp>
        <p:nvSpPr>
          <p:cNvPr id="9" name="TextBox 8"/>
          <p:cNvSpPr txBox="1"/>
          <p:nvPr/>
        </p:nvSpPr>
        <p:spPr bwMode="gray">
          <a:xfrm>
            <a:off x="366717" y="5018452"/>
            <a:ext cx="2274887" cy="100027"/>
          </a:xfrm>
          <a:prstGeom prst="rect">
            <a:avLst/>
          </a:prstGeom>
          <a:noFill/>
        </p:spPr>
        <p:txBody>
          <a:bodyPr wrap="square" lIns="0" tIns="0" rIns="0" bIns="0" rtlCol="0">
            <a:spAutoFit/>
          </a:bodyPr>
          <a:lstStyle/>
          <a:p>
            <a:pPr>
              <a:buClrTx/>
              <a:buFontTx/>
              <a:buNone/>
            </a:pPr>
            <a:r>
              <a:rPr lang="en-US" sz="650" kern="1200" dirty="0" smtClean="0">
                <a:solidFill>
                  <a:srgbClr val="FFFFFF">
                    <a:lumMod val="50000"/>
                  </a:srgbClr>
                </a:solidFill>
              </a:rPr>
              <a:t>© Copyright 2013 Pivotal. All rights reserved.</a:t>
            </a:r>
            <a:endParaRPr lang="en-US" sz="650" kern="1200" dirty="0">
              <a:solidFill>
                <a:srgbClr val="FFFFFF">
                  <a:lumMod val="50000"/>
                </a:srgbClr>
              </a:solidFill>
            </a:endParaRPr>
          </a:p>
        </p:txBody>
      </p:sp>
    </p:spTree>
    <p:extLst>
      <p:ext uri="{BB962C8B-B14F-4D97-AF65-F5344CB8AC3E}">
        <p14:creationId xmlns:p14="http://schemas.microsoft.com/office/powerpoint/2010/main" val="3225093487"/>
      </p:ext>
    </p:extLst>
  </p:cSld>
  <p:clrMap bg1="lt1" tx1="dk1" bg2="lt2" tx2="dk2" accent1="accent1" accent2="accent2" accent3="accent3" accent4="accent4" accent5="accent5" accent6="accent6" hlink="hlink" folHlink="folHlink"/>
  <p:sldLayoutIdLst>
    <p:sldLayoutId id="2147484386" r:id="rId1"/>
    <p:sldLayoutId id="2147484387" r:id="rId2"/>
    <p:sldLayoutId id="2147484388" r:id="rId3"/>
    <p:sldLayoutId id="2147484389" r:id="rId4"/>
    <p:sldLayoutId id="2147484390" r:id="rId5"/>
    <p:sldLayoutId id="2147484391" r:id="rId6"/>
    <p:sldLayoutId id="2147484392" r:id="rId7"/>
    <p:sldLayoutId id="2147484393" r:id="rId8"/>
    <p:sldLayoutId id="2147484394" r:id="rId9"/>
    <p:sldLayoutId id="2147484395" r:id="rId10"/>
    <p:sldLayoutId id="2147484396" r:id="rId11"/>
    <p:sldLayoutId id="2147484397" r:id="rId12"/>
    <p:sldLayoutId id="2147484398" r:id="rId13"/>
    <p:sldLayoutId id="2147484399" r:id="rId14"/>
    <p:sldLayoutId id="2147484400" r:id="rId15"/>
    <p:sldLayoutId id="2147484401" r:id="rId16"/>
    <p:sldLayoutId id="2147484402" r:id="rId17"/>
    <p:sldLayoutId id="2147484403" r:id="rId18"/>
    <p:sldLayoutId id="2147484404" r:id="rId19"/>
    <p:sldLayoutId id="2147484405" r:id="rId20"/>
    <p:sldLayoutId id="2147484406" r:id="rId21"/>
  </p:sldLayoutIdLst>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txStyles>
    <p:titleStyle>
      <a:lvl1pPr algn="l" defTabSz="914400" rtl="0" eaLnBrk="1" latinLnBrk="0" hangingPunct="1">
        <a:spcBef>
          <a:spcPct val="0"/>
        </a:spcBef>
        <a:buNone/>
        <a:defRPr sz="3200" kern="1200">
          <a:solidFill>
            <a:srgbClr val="2C95DD"/>
          </a:solidFill>
          <a:latin typeface="MetaNormalLF-Roman" pitchFamily="34" charset="0"/>
          <a:ea typeface="+mj-ea"/>
          <a:cs typeface="+mj-cs"/>
        </a:defRPr>
      </a:lvl1pPr>
    </p:titleStyle>
    <p:bodyStyle>
      <a:lvl1pPr marL="228600" indent="-228600" algn="l" defTabSz="914400" rtl="0" eaLnBrk="1" latinLnBrk="0" hangingPunct="1">
        <a:spcBef>
          <a:spcPct val="20000"/>
        </a:spcBef>
        <a:buClr>
          <a:srgbClr val="2C95DD"/>
        </a:buClr>
        <a:buFont typeface="Arial" pitchFamily="34" charset="0"/>
        <a:buChar char="•"/>
        <a:defRPr sz="2800" kern="1200">
          <a:solidFill>
            <a:schemeClr val="tx1"/>
          </a:solidFill>
          <a:latin typeface="MetaNormalLF-Roman" pitchFamily="34" charset="0"/>
          <a:ea typeface="+mn-ea"/>
          <a:cs typeface="+mn-cs"/>
        </a:defRPr>
      </a:lvl1pPr>
      <a:lvl2pPr marL="742950" indent="-285750" algn="l" defTabSz="914400" rtl="0" eaLnBrk="1" latinLnBrk="0" hangingPunct="1">
        <a:spcBef>
          <a:spcPct val="20000"/>
        </a:spcBef>
        <a:buClr>
          <a:srgbClr val="2C95DD"/>
        </a:buClr>
        <a:buFont typeface="Arial" pitchFamily="34" charset="0"/>
        <a:buChar char="–"/>
        <a:defRPr sz="2400" kern="1200">
          <a:solidFill>
            <a:schemeClr val="tx1"/>
          </a:solidFill>
          <a:latin typeface="MetaNormalLF-Roman" pitchFamily="34" charset="0"/>
          <a:ea typeface="+mn-ea"/>
          <a:cs typeface="+mn-cs"/>
        </a:defRPr>
      </a:lvl2pPr>
      <a:lvl3pPr marL="1143000" indent="-228600" algn="l" defTabSz="914400" rtl="0" eaLnBrk="1" latinLnBrk="0" hangingPunct="1">
        <a:spcBef>
          <a:spcPct val="20000"/>
        </a:spcBef>
        <a:buClr>
          <a:srgbClr val="2C95DD"/>
        </a:buClr>
        <a:buFont typeface="Arial" pitchFamily="34" charset="0"/>
        <a:buChar char="•"/>
        <a:defRPr sz="2000" kern="1200">
          <a:solidFill>
            <a:schemeClr val="tx1"/>
          </a:solidFill>
          <a:latin typeface="MetaNormalLF-Roman" pitchFamily="34" charset="0"/>
          <a:ea typeface="+mn-ea"/>
          <a:cs typeface="+mn-cs"/>
        </a:defRPr>
      </a:lvl3pPr>
      <a:lvl4pPr marL="1600200" indent="-228600" algn="l" defTabSz="914400" rtl="0" eaLnBrk="1" latinLnBrk="0" hangingPunct="1">
        <a:spcBef>
          <a:spcPct val="20000"/>
        </a:spcBef>
        <a:buClr>
          <a:srgbClr val="2C95DD"/>
        </a:buClr>
        <a:buFont typeface="Arial" pitchFamily="34" charset="0"/>
        <a:buChar char="–"/>
        <a:defRPr sz="1800" kern="1200">
          <a:solidFill>
            <a:schemeClr val="tx1"/>
          </a:solidFill>
          <a:latin typeface="MetaNormalLF-Roman" pitchFamily="34" charset="0"/>
          <a:ea typeface="+mn-ea"/>
          <a:cs typeface="+mn-cs"/>
        </a:defRPr>
      </a:lvl4pPr>
      <a:lvl5pPr marL="2057400" indent="-228600" algn="l" defTabSz="914400" rtl="0" eaLnBrk="1" latinLnBrk="0" hangingPunct="1">
        <a:spcBef>
          <a:spcPct val="20000"/>
        </a:spcBef>
        <a:buClr>
          <a:srgbClr val="2C95DD"/>
        </a:buClr>
        <a:buFont typeface="Arial" pitchFamily="34" charset="0"/>
        <a:buChar char="»"/>
        <a:defRPr sz="1800" kern="1200">
          <a:solidFill>
            <a:schemeClr val="tx1"/>
          </a:solidFill>
          <a:latin typeface="MetaNormalLF-Roman"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33"/>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81" r:id="rId1"/>
    <p:sldLayoutId id="2147483682" r:id="rId2"/>
    <p:sldLayoutId id="2147483683" r:id="rId3"/>
    <p:sldLayoutId id="2147483686" r:id="rId4"/>
    <p:sldLayoutId id="2147483687" r:id="rId5"/>
    <p:sldLayoutId id="2147483688" r:id="rId6"/>
    <p:sldLayoutId id="2147483689" r:id="rId7"/>
    <p:sldLayoutId id="2147483690" r:id="rId8"/>
    <p:sldLayoutId id="2147483691" r:id="rId9"/>
    <p:sldLayoutId id="2147483693" r:id="rId10"/>
    <p:sldLayoutId id="2147483694" r:id="rId11"/>
    <p:sldLayoutId id="2147483695"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318"/>
        <p:cNvGrpSpPr/>
        <p:nvPr/>
      </p:nvGrpSpPr>
      <p:grpSpPr>
        <a:xfrm>
          <a:off x="0" y="0"/>
          <a:ext cx="0" cy="0"/>
          <a:chOff x="0" y="0"/>
          <a:chExt cx="0" cy="0"/>
        </a:xfrm>
      </p:grpSpPr>
    </p:spTree>
    <p:extLst>
      <p:ext uri="{BB962C8B-B14F-4D97-AF65-F5344CB8AC3E}">
        <p14:creationId xmlns:p14="http://schemas.microsoft.com/office/powerpoint/2010/main" val="1715572123"/>
      </p:ext>
    </p:extLst>
  </p:cSld>
  <p:clrMap bg1="lt1" tx1="dk1" bg2="dk2" tx2="lt2" accent1="accent1" accent2="accent2" accent3="accent3" accent4="accent4" accent5="accent5" accent6="accent6" hlink="hlink" folHlink="folHlink"/>
  <p:sldLayoutIdLst>
    <p:sldLayoutId id="2147483717" r:id="rId1"/>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30" r:id="rId13"/>
    <p:sldLayoutId id="2147483732" r:id="rId14"/>
    <p:sldLayoutId id="2147483733" r:id="rId15"/>
    <p:sldLayoutId id="2147483734" r:id="rId16"/>
    <p:sldLayoutId id="2147483735" r:id="rId17"/>
    <p:sldLayoutId id="2147483736" r:id="rId18"/>
    <p:sldLayoutId id="2147483737" r:id="rId19"/>
    <p:sldLayoutId id="2147483738" r:id="rId20"/>
    <p:sldLayoutId id="2147483739" r:id="rId21"/>
    <p:sldLayoutId id="2147483740" r:id="rId22"/>
    <p:sldLayoutId id="2147484430" r:id="rId23"/>
  </p:sldLayoutIdLst>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318"/>
        <p:cNvGrpSpPr/>
        <p:nvPr/>
      </p:nvGrpSpPr>
      <p:grpSpPr>
        <a:xfrm>
          <a:off x="0" y="0"/>
          <a:ext cx="0" cy="0"/>
          <a:chOff x="0" y="0"/>
          <a:chExt cx="0" cy="0"/>
        </a:xfrm>
      </p:grpSpPr>
    </p:spTree>
    <p:extLst>
      <p:ext uri="{BB962C8B-B14F-4D97-AF65-F5344CB8AC3E}">
        <p14:creationId xmlns:p14="http://schemas.microsoft.com/office/powerpoint/2010/main" val="1998807811"/>
      </p:ext>
    </p:extLst>
  </p:cSld>
  <p:clrMap bg1="lt1" tx1="dk1" bg2="dk2" tx2="lt2" accent1="accent1" accent2="accent2" accent3="accent3" accent4="accent4" accent5="accent5" accent6="accent6" hlink="hlink" folHlink="folHlink"/>
  <p:sldLayoutIdLst>
    <p:sldLayoutId id="2147483743" r:id="rId1"/>
    <p:sldLayoutId id="2147483744" r:id="rId2"/>
    <p:sldLayoutId id="2147483745" r:id="rId3"/>
    <p:sldLayoutId id="2147483746" r:id="rId4"/>
    <p:sldLayoutId id="2147483747" r:id="rId5"/>
    <p:sldLayoutId id="2147483748" r:id="rId6"/>
    <p:sldLayoutId id="2147483749" r:id="rId7"/>
    <p:sldLayoutId id="2147483750" r:id="rId8"/>
    <p:sldLayoutId id="2147483751" r:id="rId9"/>
    <p:sldLayoutId id="2147483752" r:id="rId10"/>
    <p:sldLayoutId id="2147483753" r:id="rId11"/>
    <p:sldLayoutId id="2147483754" r:id="rId12"/>
    <p:sldLayoutId id="2147483756" r:id="rId13"/>
    <p:sldLayoutId id="2147483757" r:id="rId14"/>
    <p:sldLayoutId id="2147483758" r:id="rId15"/>
    <p:sldLayoutId id="2147483759" r:id="rId16"/>
    <p:sldLayoutId id="2147483760" r:id="rId17"/>
    <p:sldLayoutId id="2147483761" r:id="rId18"/>
    <p:sldLayoutId id="2147483762" r:id="rId19"/>
    <p:sldLayoutId id="2147483764" r:id="rId20"/>
    <p:sldLayoutId id="2147483765" r:id="rId21"/>
    <p:sldLayoutId id="2147484429" r:id="rId22"/>
  </p:sldLayoutIdLst>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429"/>
        <p:cNvGrpSpPr/>
        <p:nvPr/>
      </p:nvGrpSpPr>
      <p:grpSpPr>
        <a:xfrm>
          <a:off x="0" y="0"/>
          <a:ext cx="0" cy="0"/>
          <a:chOff x="0" y="0"/>
          <a:chExt cx="0" cy="0"/>
        </a:xfrm>
      </p:grpSpPr>
      <p:pic>
        <p:nvPicPr>
          <p:cNvPr id="1430" name="Shape 1430" descr="pivotal_teal.png"/>
          <p:cNvPicPr preferRelativeResize="0"/>
          <p:nvPr/>
        </p:nvPicPr>
        <p:blipFill rotWithShape="1">
          <a:blip r:embed="rId3">
            <a:alphaModFix/>
          </a:blip>
          <a:srcRect/>
          <a:stretch/>
        </p:blipFill>
        <p:spPr>
          <a:xfrm>
            <a:off x="8272778" y="4855076"/>
            <a:ext cx="731400" cy="171300"/>
          </a:xfrm>
          <a:prstGeom prst="rect">
            <a:avLst/>
          </a:prstGeom>
          <a:noFill/>
          <a:ln>
            <a:noFill/>
          </a:ln>
        </p:spPr>
      </p:pic>
    </p:spTree>
    <p:extLst>
      <p:ext uri="{BB962C8B-B14F-4D97-AF65-F5344CB8AC3E}">
        <p14:creationId xmlns:p14="http://schemas.microsoft.com/office/powerpoint/2010/main" val="1765122863"/>
      </p:ext>
    </p:extLst>
  </p:cSld>
  <p:clrMap bg1="lt1" tx1="dk1" bg2="dk2" tx2="lt2" accent1="accent1" accent2="accent2" accent3="accent3" accent4="accent4" accent5="accent5" accent6="accent6" hlink="hlink" folHlink="folHlink"/>
  <p:sldLayoutIdLst>
    <p:sldLayoutId id="2147483767" r:id="rId1"/>
  </p:sldLayoutIdLst>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435"/>
        <p:cNvGrpSpPr/>
        <p:nvPr/>
      </p:nvGrpSpPr>
      <p:grpSpPr>
        <a:xfrm>
          <a:off x="0" y="0"/>
          <a:ext cx="0" cy="0"/>
          <a:chOff x="0" y="0"/>
          <a:chExt cx="0" cy="0"/>
        </a:xfrm>
      </p:grpSpPr>
      <p:sp>
        <p:nvSpPr>
          <p:cNvPr id="1436" name="Shape 1436"/>
          <p:cNvSpPr txBox="1">
            <a:spLocks noGrp="1"/>
          </p:cNvSpPr>
          <p:nvPr>
            <p:ph type="title"/>
          </p:nvPr>
        </p:nvSpPr>
        <p:spPr>
          <a:xfrm>
            <a:off x="311698" y="445025"/>
            <a:ext cx="8520600" cy="572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1437" name="Shape 1437"/>
          <p:cNvSpPr txBox="1">
            <a:spLocks noGrp="1"/>
          </p:cNvSpPr>
          <p:nvPr>
            <p:ph type="body" idx="1"/>
          </p:nvPr>
        </p:nvSpPr>
        <p:spPr>
          <a:xfrm>
            <a:off x="311698" y="1152475"/>
            <a:ext cx="8520600" cy="3416400"/>
          </a:xfrm>
          <a:prstGeom prst="rect">
            <a:avLst/>
          </a:prstGeom>
          <a:noFill/>
          <a:ln>
            <a:noFill/>
          </a:ln>
        </p:spPr>
        <p:txBody>
          <a:bodyPr lIns="91425" tIns="91425" rIns="91425" bIns="91425" anchor="t" anchorCtr="0"/>
          <a:lstStyle>
            <a:lvl1pPr marL="0" marR="0" lvl="0"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1pPr>
            <a:lvl2pPr marL="0" marR="0" lvl="1"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2pPr>
            <a:lvl3pPr marL="0" marR="0" lvl="2"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3pPr>
            <a:lvl4pPr marL="0" marR="0" lvl="3"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4pPr>
            <a:lvl5pPr marL="0" marR="0" lvl="4"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1438" name="Shape 1438"/>
          <p:cNvSpPr txBox="1">
            <a:spLocks noGrp="1"/>
          </p:cNvSpPr>
          <p:nvPr>
            <p:ph type="sldNum" idx="12"/>
          </p:nvPr>
        </p:nvSpPr>
        <p:spPr>
          <a:xfrm>
            <a:off x="8684343" y="4700817"/>
            <a:ext cx="336900" cy="318300"/>
          </a:xfrm>
          <a:prstGeom prst="rect">
            <a:avLst/>
          </a:prstGeom>
          <a:noFill/>
          <a:ln>
            <a:noFill/>
          </a:ln>
        </p:spPr>
        <p:txBody>
          <a:bodyPr lIns="91400" tIns="91400" rIns="91400" bIns="91400" anchor="ctr" anchorCtr="0">
            <a:noAutofit/>
          </a:bodyPr>
          <a:lstStyle/>
          <a:p>
            <a:pPr algn="r">
              <a:buClr>
                <a:srgbClr val="585858"/>
              </a:buClr>
              <a:buSzPct val="25000"/>
            </a:pPr>
            <a:fld id="{00000000-1234-1234-1234-123412341234}" type="slidenum">
              <a:rPr lang="en" sz="1000">
                <a:solidFill>
                  <a:srgbClr val="585858"/>
                </a:solidFill>
              </a:rPr>
              <a:pPr algn="r">
                <a:buClr>
                  <a:srgbClr val="585858"/>
                </a:buClr>
                <a:buSzPct val="25000"/>
              </a:pPr>
              <a:t>‹#›</a:t>
            </a:fld>
            <a:endParaRPr lang="en" sz="1000">
              <a:solidFill>
                <a:srgbClr val="585858"/>
              </a:solidFill>
            </a:endParaRPr>
          </a:p>
        </p:txBody>
      </p:sp>
    </p:spTree>
    <p:extLst>
      <p:ext uri="{BB962C8B-B14F-4D97-AF65-F5344CB8AC3E}">
        <p14:creationId xmlns:p14="http://schemas.microsoft.com/office/powerpoint/2010/main" val="2129428741"/>
      </p:ext>
    </p:extLst>
  </p:cSld>
  <p:clrMap bg1="lt1" tx1="dk1" bg2="dk2" tx2="lt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 id="2147483783" r:id="rId15"/>
    <p:sldLayoutId id="2147483784" r:id="rId16"/>
    <p:sldLayoutId id="2147483785" r:id="rId17"/>
    <p:sldLayoutId id="2147483786" r:id="rId18"/>
    <p:sldLayoutId id="2147483787" r:id="rId19"/>
    <p:sldLayoutId id="2147483788" r:id="rId20"/>
    <p:sldLayoutId id="2147483789" r:id="rId21"/>
    <p:sldLayoutId id="2147483790" r:id="rId22"/>
    <p:sldLayoutId id="2147483791" r:id="rId23"/>
    <p:sldLayoutId id="2147483792" r:id="rId24"/>
    <p:sldLayoutId id="2147483793" r:id="rId25"/>
    <p:sldLayoutId id="2147483794" r:id="rId26"/>
    <p:sldLayoutId id="2147483795" r:id="rId27"/>
    <p:sldLayoutId id="2147483796" r:id="rId28"/>
    <p:sldLayoutId id="2147483797" r:id="rId29"/>
    <p:sldLayoutId id="2147483798" r:id="rId30"/>
    <p:sldLayoutId id="2147483799" r:id="rId31"/>
    <p:sldLayoutId id="2147483800" r:id="rId32"/>
    <p:sldLayoutId id="2147483801" r:id="rId33"/>
    <p:sldLayoutId id="2147483802" r:id="rId34"/>
    <p:sldLayoutId id="2147483803" r:id="rId35"/>
    <p:sldLayoutId id="2147483804" r:id="rId36"/>
    <p:sldLayoutId id="2147483805" r:id="rId37"/>
    <p:sldLayoutId id="2147483806" r:id="rId38"/>
    <p:sldLayoutId id="2147483807" r:id="rId39"/>
    <p:sldLayoutId id="2147483808" r:id="rId40"/>
    <p:sldLayoutId id="2147483809" r:id="rId41"/>
    <p:sldLayoutId id="2147483810" r:id="rId42"/>
    <p:sldLayoutId id="2147483811" r:id="rId43"/>
    <p:sldLayoutId id="2147483812" r:id="rId44"/>
    <p:sldLayoutId id="2147483813" r:id="rId45"/>
    <p:sldLayoutId id="2147483814" r:id="rId46"/>
    <p:sldLayoutId id="2147483815" r:id="rId47"/>
    <p:sldLayoutId id="2147483816" r:id="rId48"/>
    <p:sldLayoutId id="2147483817" r:id="rId49"/>
    <p:sldLayoutId id="2147483818" r:id="rId50"/>
  </p:sldLayoutIdLst>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663"/>
        <p:cNvGrpSpPr/>
        <p:nvPr/>
      </p:nvGrpSpPr>
      <p:grpSpPr>
        <a:xfrm>
          <a:off x="0" y="0"/>
          <a:ext cx="0" cy="0"/>
          <a:chOff x="0" y="0"/>
          <a:chExt cx="0" cy="0"/>
        </a:xfrm>
      </p:grpSpPr>
    </p:spTree>
    <p:extLst>
      <p:ext uri="{BB962C8B-B14F-4D97-AF65-F5344CB8AC3E}">
        <p14:creationId xmlns:p14="http://schemas.microsoft.com/office/powerpoint/2010/main" val="40210299"/>
      </p:ext>
    </p:extLst>
  </p:cSld>
  <p:clrMap bg1="lt1" tx1="dk1" bg2="dk2" tx2="lt2" accent1="accent1" accent2="accent2" accent3="accent3" accent4="accent4" accent5="accent5" accent6="accent6" hlink="hlink" folHlink="folHlink"/>
  <p:sldLayoutIdLst>
    <p:sldLayoutId id="2147483820" r:id="rId1"/>
    <p:sldLayoutId id="2147483821" r:id="rId2"/>
    <p:sldLayoutId id="2147483822" r:id="rId3"/>
    <p:sldLayoutId id="2147483823" r:id="rId4"/>
    <p:sldLayoutId id="2147483824" r:id="rId5"/>
    <p:sldLayoutId id="2147483825" r:id="rId6"/>
    <p:sldLayoutId id="2147483826" r:id="rId7"/>
    <p:sldLayoutId id="2147483827" r:id="rId8"/>
  </p:sldLayoutIdLst>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711"/>
        <p:cNvGrpSpPr/>
        <p:nvPr/>
      </p:nvGrpSpPr>
      <p:grpSpPr>
        <a:xfrm>
          <a:off x="0" y="0"/>
          <a:ext cx="0" cy="0"/>
          <a:chOff x="0" y="0"/>
          <a:chExt cx="0" cy="0"/>
        </a:xfrm>
      </p:grpSpPr>
      <p:sp>
        <p:nvSpPr>
          <p:cNvPr id="1712" name="Shape 1712"/>
          <p:cNvSpPr/>
          <p:nvPr/>
        </p:nvSpPr>
        <p:spPr>
          <a:xfrm>
            <a:off x="0" y="4629150"/>
            <a:ext cx="9144000" cy="385800"/>
          </a:xfrm>
          <a:prstGeom prst="rect">
            <a:avLst/>
          </a:prstGeom>
          <a:solidFill>
            <a:srgbClr val="00786E"/>
          </a:solidFill>
          <a:ln>
            <a:noFill/>
          </a:ln>
        </p:spPr>
        <p:txBody>
          <a:bodyPr lIns="45700" tIns="45700" rIns="45700" bIns="45700" anchor="ctr" anchorCtr="0">
            <a:noAutofit/>
          </a:bodyPr>
          <a:lstStyle/>
          <a:p>
            <a:pPr>
              <a:buClr>
                <a:srgbClr val="FFFFFF"/>
              </a:buClr>
            </a:pPr>
            <a:endParaRPr sz="1800">
              <a:solidFill>
                <a:srgbClr val="FFFFFF"/>
              </a:solidFill>
            </a:endParaRPr>
          </a:p>
        </p:txBody>
      </p:sp>
      <p:sp>
        <p:nvSpPr>
          <p:cNvPr id="1713" name="Shape 1713"/>
          <p:cNvSpPr txBox="1">
            <a:spLocks noGrp="1"/>
          </p:cNvSpPr>
          <p:nvPr>
            <p:ph type="sldNum" idx="12"/>
          </p:nvPr>
        </p:nvSpPr>
        <p:spPr>
          <a:xfrm flipH="1">
            <a:off x="8553550" y="5021494"/>
            <a:ext cx="126900" cy="126900"/>
          </a:xfrm>
          <a:prstGeom prst="rect">
            <a:avLst/>
          </a:prstGeom>
          <a:noFill/>
          <a:ln>
            <a:noFill/>
          </a:ln>
        </p:spPr>
        <p:txBody>
          <a:bodyPr lIns="0" tIns="0" rIns="0" bIns="0" anchor="t" anchorCtr="0">
            <a:noAutofit/>
          </a:bodyPr>
          <a:lstStyle/>
          <a:p>
            <a:pPr algn="r">
              <a:buClr>
                <a:srgbClr val="808080"/>
              </a:buClr>
              <a:buSzPct val="25000"/>
            </a:pPr>
            <a:fld id="{00000000-1234-1234-1234-123412341234}" type="slidenum">
              <a:rPr lang="en" sz="800">
                <a:solidFill>
                  <a:srgbClr val="808080"/>
                </a:solidFill>
              </a:rPr>
              <a:pPr algn="r">
                <a:buClr>
                  <a:srgbClr val="808080"/>
                </a:buClr>
                <a:buSzPct val="25000"/>
              </a:pPr>
              <a:t>‹#›</a:t>
            </a:fld>
            <a:endParaRPr lang="en" sz="800">
              <a:solidFill>
                <a:srgbClr val="808080"/>
              </a:solidFill>
            </a:endParaRPr>
          </a:p>
        </p:txBody>
      </p:sp>
      <p:sp>
        <p:nvSpPr>
          <p:cNvPr id="1714" name="Shape 1714"/>
          <p:cNvSpPr txBox="1"/>
          <p:nvPr/>
        </p:nvSpPr>
        <p:spPr>
          <a:xfrm>
            <a:off x="366712" y="5018448"/>
            <a:ext cx="2274900" cy="126900"/>
          </a:xfrm>
          <a:prstGeom prst="rect">
            <a:avLst/>
          </a:prstGeom>
          <a:noFill/>
          <a:ln>
            <a:noFill/>
          </a:ln>
        </p:spPr>
        <p:txBody>
          <a:bodyPr lIns="0" tIns="0" rIns="0" bIns="0" anchor="t" anchorCtr="0">
            <a:noAutofit/>
          </a:bodyPr>
          <a:lstStyle/>
          <a:p>
            <a:pPr>
              <a:buClr>
                <a:srgbClr val="808080"/>
              </a:buClr>
              <a:buSzPct val="25000"/>
            </a:pPr>
            <a:r>
              <a:rPr lang="en" sz="600">
                <a:solidFill>
                  <a:srgbClr val="808080"/>
                </a:solidFill>
              </a:rPr>
              <a:t>© 2015 Pivotal Software, Inc.  All rights reserved.</a:t>
            </a:r>
          </a:p>
        </p:txBody>
      </p:sp>
      <p:pic>
        <p:nvPicPr>
          <p:cNvPr id="1715" name="Shape 1715" descr="Pivotal_White.png"/>
          <p:cNvPicPr preferRelativeResize="0"/>
          <p:nvPr/>
        </p:nvPicPr>
        <p:blipFill rotWithShape="1">
          <a:blip r:embed="rId42">
            <a:alphaModFix/>
          </a:blip>
          <a:srcRect l="20054" t="21648" r="18524" b="26497"/>
          <a:stretch/>
        </p:blipFill>
        <p:spPr>
          <a:xfrm>
            <a:off x="7926753" y="4642512"/>
            <a:ext cx="997200" cy="329700"/>
          </a:xfrm>
          <a:prstGeom prst="rect">
            <a:avLst/>
          </a:prstGeom>
          <a:noFill/>
          <a:ln>
            <a:noFill/>
          </a:ln>
        </p:spPr>
      </p:pic>
      <p:sp>
        <p:nvSpPr>
          <p:cNvPr id="1716" name="Shape 1716"/>
          <p:cNvSpPr txBox="1">
            <a:spLocks noGrp="1"/>
          </p:cNvSpPr>
          <p:nvPr>
            <p:ph type="title"/>
          </p:nvPr>
        </p:nvSpPr>
        <p:spPr>
          <a:xfrm>
            <a:off x="366712" y="325437"/>
            <a:ext cx="8410500" cy="460500"/>
          </a:xfrm>
          <a:prstGeom prst="rect">
            <a:avLst/>
          </a:prstGeom>
          <a:noFill/>
          <a:ln>
            <a:noFill/>
          </a:ln>
        </p:spPr>
        <p:txBody>
          <a:bodyPr lIns="91425" tIns="91425" rIns="91425" bIns="91425" anchor="t" anchorCtr="0"/>
          <a:lstStyle>
            <a:lvl1pPr marL="0" marR="0" lvl="0"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1pPr>
            <a:lvl2pPr marL="0" marR="0" lvl="1"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2pPr>
            <a:lvl3pPr marL="0" marR="0" lvl="2"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3pPr>
            <a:lvl4pPr marL="0" marR="0" lvl="3"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4pPr>
            <a:lvl5pPr marL="0" marR="0" lvl="4"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5pPr>
            <a:lvl6pPr marL="0" marR="0" lvl="5"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6pPr>
            <a:lvl7pPr marL="0" marR="0" lvl="6"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7pPr>
            <a:lvl8pPr marL="0" marR="0" lvl="7"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8pPr>
            <a:lvl9pPr marL="0" marR="0" lvl="8"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9pPr>
          </a:lstStyle>
          <a:p>
            <a:endParaRPr/>
          </a:p>
        </p:txBody>
      </p:sp>
      <p:sp>
        <p:nvSpPr>
          <p:cNvPr id="1717" name="Shape 1717"/>
          <p:cNvSpPr txBox="1">
            <a:spLocks noGrp="1"/>
          </p:cNvSpPr>
          <p:nvPr>
            <p:ph type="body" idx="1"/>
          </p:nvPr>
        </p:nvSpPr>
        <p:spPr>
          <a:xfrm>
            <a:off x="366713" y="1074737"/>
            <a:ext cx="8410500" cy="3383100"/>
          </a:xfrm>
          <a:prstGeom prst="rect">
            <a:avLst/>
          </a:prstGeom>
          <a:noFill/>
          <a:ln>
            <a:noFill/>
          </a:ln>
        </p:spPr>
        <p:txBody>
          <a:bodyPr lIns="91425" tIns="91425" rIns="91425" bIns="91425" anchor="t" anchorCtr="0"/>
          <a:lstStyle>
            <a:lvl1pPr marL="228600" marR="0" lvl="0" indent="-76200"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1pPr>
            <a:lvl2pPr marL="800100" marR="0" lvl="1" indent="-190500"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2pPr>
            <a:lvl3pPr marL="1257300" marR="0" lvl="2" indent="-190500"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3pPr>
            <a:lvl4pPr marL="1946276" marR="0" lvl="3" indent="-422276"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4pPr>
            <a:lvl5pPr marL="2327563" marR="0" lvl="4" indent="-346363"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5pPr>
            <a:lvl6pPr marL="2560320" marR="0" lvl="5" indent="-121920"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6pPr>
            <a:lvl7pPr marL="3017520" marR="0" lvl="6" indent="-121920"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7pPr>
            <a:lvl8pPr marL="3474720" marR="0" lvl="7" indent="-121920"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8pPr>
            <a:lvl9pPr marL="3931920" marR="0" lvl="8" indent="-121920"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9pPr>
          </a:lstStyle>
          <a:p>
            <a:endParaRPr/>
          </a:p>
        </p:txBody>
      </p:sp>
    </p:spTree>
    <p:extLst>
      <p:ext uri="{BB962C8B-B14F-4D97-AF65-F5344CB8AC3E}">
        <p14:creationId xmlns:p14="http://schemas.microsoft.com/office/powerpoint/2010/main" val="2813525732"/>
      </p:ext>
    </p:extLst>
  </p:cSld>
  <p:clrMap bg1="lt1" tx1="dk1" bg2="dk2" tx2="lt2" accent1="accent1" accent2="accent2" accent3="accent3" accent4="accent4" accent5="accent5" accent6="accent6" hlink="hlink" folHlink="folHlink"/>
  <p:sldLayoutIdLst>
    <p:sldLayoutId id="2147483829" r:id="rId1"/>
    <p:sldLayoutId id="2147483830" r:id="rId2"/>
    <p:sldLayoutId id="2147483831" r:id="rId3"/>
    <p:sldLayoutId id="2147483832" r:id="rId4"/>
    <p:sldLayoutId id="2147483833" r:id="rId5"/>
    <p:sldLayoutId id="2147483834" r:id="rId6"/>
    <p:sldLayoutId id="2147483835" r:id="rId7"/>
    <p:sldLayoutId id="2147483836" r:id="rId8"/>
    <p:sldLayoutId id="2147483837" r:id="rId9"/>
    <p:sldLayoutId id="2147483838" r:id="rId10"/>
    <p:sldLayoutId id="2147483839" r:id="rId11"/>
    <p:sldLayoutId id="2147483840" r:id="rId12"/>
    <p:sldLayoutId id="2147483841" r:id="rId13"/>
    <p:sldLayoutId id="2147483842" r:id="rId14"/>
    <p:sldLayoutId id="2147483843" r:id="rId15"/>
    <p:sldLayoutId id="2147483844" r:id="rId16"/>
    <p:sldLayoutId id="2147483845" r:id="rId17"/>
    <p:sldLayoutId id="2147483846" r:id="rId18"/>
    <p:sldLayoutId id="2147483847" r:id="rId19"/>
    <p:sldLayoutId id="2147483848" r:id="rId20"/>
    <p:sldLayoutId id="2147483849" r:id="rId21"/>
    <p:sldLayoutId id="2147483850" r:id="rId22"/>
    <p:sldLayoutId id="2147483851" r:id="rId23"/>
    <p:sldLayoutId id="2147483852" r:id="rId24"/>
    <p:sldLayoutId id="2147483853" r:id="rId25"/>
    <p:sldLayoutId id="2147483854" r:id="rId26"/>
    <p:sldLayoutId id="2147483855" r:id="rId27"/>
    <p:sldLayoutId id="2147483856" r:id="rId28"/>
    <p:sldLayoutId id="2147483857" r:id="rId29"/>
    <p:sldLayoutId id="2147483858" r:id="rId30"/>
    <p:sldLayoutId id="2147483859" r:id="rId31"/>
    <p:sldLayoutId id="2147483860" r:id="rId32"/>
    <p:sldLayoutId id="2147483861" r:id="rId33"/>
    <p:sldLayoutId id="2147483862" r:id="rId34"/>
    <p:sldLayoutId id="2147483863" r:id="rId35"/>
    <p:sldLayoutId id="2147483864" r:id="rId36"/>
    <p:sldLayoutId id="2147483865" r:id="rId37"/>
    <p:sldLayoutId id="2147483866" r:id="rId38"/>
    <p:sldLayoutId id="2147483867" r:id="rId39"/>
    <p:sldLayoutId id="2147483868" r:id="rId40"/>
  </p:sldLayoutIdLst>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974"/>
        <p:cNvGrpSpPr/>
        <p:nvPr/>
      </p:nvGrpSpPr>
      <p:grpSpPr>
        <a:xfrm>
          <a:off x="0" y="0"/>
          <a:ext cx="0" cy="0"/>
          <a:chOff x="0" y="0"/>
          <a:chExt cx="0" cy="0"/>
        </a:xfrm>
      </p:grpSpPr>
      <p:sp>
        <p:nvSpPr>
          <p:cNvPr id="1975" name="Shape 1975"/>
          <p:cNvSpPr txBox="1">
            <a:spLocks noGrp="1"/>
          </p:cNvSpPr>
          <p:nvPr>
            <p:ph type="title"/>
          </p:nvPr>
        </p:nvSpPr>
        <p:spPr>
          <a:xfrm>
            <a:off x="311698" y="445025"/>
            <a:ext cx="8520600" cy="572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1976" name="Shape 1976"/>
          <p:cNvSpPr txBox="1">
            <a:spLocks noGrp="1"/>
          </p:cNvSpPr>
          <p:nvPr>
            <p:ph type="body" idx="1"/>
          </p:nvPr>
        </p:nvSpPr>
        <p:spPr>
          <a:xfrm>
            <a:off x="311698" y="1152475"/>
            <a:ext cx="8520600" cy="3416400"/>
          </a:xfrm>
          <a:prstGeom prst="rect">
            <a:avLst/>
          </a:prstGeom>
          <a:noFill/>
          <a:ln>
            <a:noFill/>
          </a:ln>
        </p:spPr>
        <p:txBody>
          <a:bodyPr lIns="91425" tIns="91425" rIns="91425" bIns="91425" anchor="t" anchorCtr="0"/>
          <a:lstStyle>
            <a:lvl1pPr marL="0" marR="0" lvl="0"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1pPr>
            <a:lvl2pPr marL="0" marR="0" lvl="1"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2pPr>
            <a:lvl3pPr marL="0" marR="0" lvl="2"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3pPr>
            <a:lvl4pPr marL="0" marR="0" lvl="3"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4pPr>
            <a:lvl5pPr marL="0" marR="0" lvl="4"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1977" name="Shape 1977"/>
          <p:cNvSpPr txBox="1">
            <a:spLocks noGrp="1"/>
          </p:cNvSpPr>
          <p:nvPr>
            <p:ph type="sldNum" idx="12"/>
          </p:nvPr>
        </p:nvSpPr>
        <p:spPr>
          <a:xfrm>
            <a:off x="8684343" y="4700817"/>
            <a:ext cx="336900" cy="318300"/>
          </a:xfrm>
          <a:prstGeom prst="rect">
            <a:avLst/>
          </a:prstGeom>
          <a:noFill/>
          <a:ln>
            <a:noFill/>
          </a:ln>
        </p:spPr>
        <p:txBody>
          <a:bodyPr lIns="91400" tIns="91400" rIns="91400" bIns="91400" anchor="ctr" anchorCtr="0">
            <a:noAutofit/>
          </a:bodyPr>
          <a:lstStyle/>
          <a:p>
            <a:pPr algn="r">
              <a:buClr>
                <a:srgbClr val="585858"/>
              </a:buClr>
              <a:buSzPct val="25000"/>
            </a:pPr>
            <a:fld id="{00000000-1234-1234-1234-123412341234}" type="slidenum">
              <a:rPr lang="en" sz="1000">
                <a:solidFill>
                  <a:srgbClr val="585858"/>
                </a:solidFill>
              </a:rPr>
              <a:pPr algn="r">
                <a:buClr>
                  <a:srgbClr val="585858"/>
                </a:buClr>
                <a:buSzPct val="25000"/>
              </a:pPr>
              <a:t>‹#›</a:t>
            </a:fld>
            <a:endParaRPr lang="en" sz="1000">
              <a:solidFill>
                <a:srgbClr val="585858"/>
              </a:solidFill>
            </a:endParaRPr>
          </a:p>
        </p:txBody>
      </p:sp>
    </p:spTree>
    <p:extLst>
      <p:ext uri="{BB962C8B-B14F-4D97-AF65-F5344CB8AC3E}">
        <p14:creationId xmlns:p14="http://schemas.microsoft.com/office/powerpoint/2010/main" val="3114381718"/>
      </p:ext>
    </p:extLst>
  </p:cSld>
  <p:clrMap bg1="lt1" tx1="dk1" bg2="dk2" tx2="lt2" accent1="accent1" accent2="accent2" accent3="accent3" accent4="accent4" accent5="accent5" accent6="accent6" hlink="hlink" folHlink="folHlink"/>
  <p:sldLayoutIdLst>
    <p:sldLayoutId id="2147483870" r:id="rId1"/>
    <p:sldLayoutId id="2147483871" r:id="rId2"/>
    <p:sldLayoutId id="2147483872" r:id="rId3"/>
    <p:sldLayoutId id="2147483873" r:id="rId4"/>
    <p:sldLayoutId id="2147483874" r:id="rId5"/>
    <p:sldLayoutId id="2147483875" r:id="rId6"/>
    <p:sldLayoutId id="2147483876" r:id="rId7"/>
    <p:sldLayoutId id="2147483877" r:id="rId8"/>
    <p:sldLayoutId id="2147483878" r:id="rId9"/>
    <p:sldLayoutId id="2147483879" r:id="rId10"/>
    <p:sldLayoutId id="2147483880" r:id="rId11"/>
    <p:sldLayoutId id="2147483881" r:id="rId12"/>
    <p:sldLayoutId id="2147483882" r:id="rId13"/>
    <p:sldLayoutId id="2147483883" r:id="rId14"/>
    <p:sldLayoutId id="2147483884" r:id="rId15"/>
    <p:sldLayoutId id="2147483885" r:id="rId16"/>
    <p:sldLayoutId id="2147483886" r:id="rId17"/>
    <p:sldLayoutId id="2147483887" r:id="rId18"/>
    <p:sldLayoutId id="2147483888" r:id="rId19"/>
    <p:sldLayoutId id="2147483889" r:id="rId20"/>
    <p:sldLayoutId id="2147483890" r:id="rId21"/>
    <p:sldLayoutId id="2147483891" r:id="rId22"/>
    <p:sldLayoutId id="2147483892" r:id="rId23"/>
    <p:sldLayoutId id="2147483893" r:id="rId24"/>
    <p:sldLayoutId id="2147483894" r:id="rId25"/>
    <p:sldLayoutId id="2147483895" r:id="rId26"/>
    <p:sldLayoutId id="2147483896" r:id="rId27"/>
    <p:sldLayoutId id="2147483897" r:id="rId28"/>
    <p:sldLayoutId id="2147483898" r:id="rId29"/>
    <p:sldLayoutId id="2147483899" r:id="rId30"/>
    <p:sldLayoutId id="2147483900" r:id="rId31"/>
    <p:sldLayoutId id="2147483901" r:id="rId32"/>
    <p:sldLayoutId id="2147483902" r:id="rId33"/>
    <p:sldLayoutId id="2147483903" r:id="rId34"/>
    <p:sldLayoutId id="2147483904" r:id="rId35"/>
    <p:sldLayoutId id="2147483905" r:id="rId36"/>
    <p:sldLayoutId id="2147483906" r:id="rId37"/>
    <p:sldLayoutId id="2147483907" r:id="rId38"/>
    <p:sldLayoutId id="2147483908" r:id="rId39"/>
    <p:sldLayoutId id="2147483909" r:id="rId40"/>
    <p:sldLayoutId id="2147483910" r:id="rId41"/>
    <p:sldLayoutId id="2147483911" r:id="rId42"/>
    <p:sldLayoutId id="2147483912" r:id="rId43"/>
    <p:sldLayoutId id="2147483913" r:id="rId44"/>
    <p:sldLayoutId id="2147483914" r:id="rId45"/>
    <p:sldLayoutId id="2147483915" r:id="rId46"/>
    <p:sldLayoutId id="2147483916" r:id="rId47"/>
    <p:sldLayoutId id="2147483917" r:id="rId48"/>
    <p:sldLayoutId id="2147483918" r:id="rId49"/>
    <p:sldLayoutId id="2147483919" r:id="rId50"/>
    <p:sldLayoutId id="2147483920" r:id="rId51"/>
    <p:sldLayoutId id="2147483921" r:id="rId52"/>
    <p:sldLayoutId id="2147483922" r:id="rId53"/>
    <p:sldLayoutId id="2147483923" r:id="rId54"/>
    <p:sldLayoutId id="2147483924" r:id="rId55"/>
    <p:sldLayoutId id="2147483925" r:id="rId56"/>
    <p:sldLayoutId id="2147483926" r:id="rId57"/>
    <p:sldLayoutId id="2147483927" r:id="rId58"/>
    <p:sldLayoutId id="2147483928" r:id="rId59"/>
    <p:sldLayoutId id="2147483929" r:id="rId60"/>
    <p:sldLayoutId id="2147483930" r:id="rId61"/>
    <p:sldLayoutId id="2147483931" r:id="rId62"/>
    <p:sldLayoutId id="2147483932" r:id="rId63"/>
    <p:sldLayoutId id="2147483933" r:id="rId64"/>
    <p:sldLayoutId id="2147483934" r:id="rId65"/>
    <p:sldLayoutId id="2147483935" r:id="rId66"/>
    <p:sldLayoutId id="2147483936" r:id="rId67"/>
    <p:sldLayoutId id="2147483937" r:id="rId68"/>
    <p:sldLayoutId id="2147483938" r:id="rId69"/>
    <p:sldLayoutId id="2147483939" r:id="rId70"/>
    <p:sldLayoutId id="2147483940" r:id="rId71"/>
    <p:sldLayoutId id="2147483941" r:id="rId72"/>
    <p:sldLayoutId id="2147483942" r:id="rId73"/>
    <p:sldLayoutId id="2147483943" r:id="rId74"/>
    <p:sldLayoutId id="2147483944" r:id="rId75"/>
    <p:sldLayoutId id="2147483945" r:id="rId76"/>
    <p:sldLayoutId id="2147483946" r:id="rId77"/>
    <p:sldLayoutId id="2147483947" r:id="rId78"/>
    <p:sldLayoutId id="2147483948" r:id="rId79"/>
    <p:sldLayoutId id="2147483949" r:id="rId80"/>
    <p:sldLayoutId id="2147483950" r:id="rId81"/>
    <p:sldLayoutId id="2147483951" r:id="rId82"/>
    <p:sldLayoutId id="2147483952" r:id="rId83"/>
    <p:sldLayoutId id="2147483953" r:id="rId84"/>
    <p:sldLayoutId id="2147483954" r:id="rId85"/>
    <p:sldLayoutId id="2147483955" r:id="rId86"/>
    <p:sldLayoutId id="2147483956" r:id="rId87"/>
    <p:sldLayoutId id="2147483957" r:id="rId88"/>
    <p:sldLayoutId id="2147483958" r:id="rId89"/>
    <p:sldLayoutId id="2147483959" r:id="rId90"/>
    <p:sldLayoutId id="2147483960" r:id="rId91"/>
    <p:sldLayoutId id="2147483961" r:id="rId92"/>
    <p:sldLayoutId id="2147483962" r:id="rId93"/>
    <p:sldLayoutId id="2147483963" r:id="rId94"/>
    <p:sldLayoutId id="2147483964" r:id="rId95"/>
    <p:sldLayoutId id="2147483965" r:id="rId96"/>
    <p:sldLayoutId id="2147483966" r:id="rId97"/>
    <p:sldLayoutId id="2147483967" r:id="rId98"/>
    <p:sldLayoutId id="2147483968" r:id="rId99"/>
    <p:sldLayoutId id="2147483969" r:id="rId100"/>
    <p:sldLayoutId id="2147483970" r:id="rId101"/>
    <p:sldLayoutId id="2147483971" r:id="rId102"/>
    <p:sldLayoutId id="2147483972" r:id="rId103"/>
    <p:sldLayoutId id="2147483973" r:id="rId104"/>
    <p:sldLayoutId id="2147483974" r:id="rId105"/>
    <p:sldLayoutId id="2147483975" r:id="rId106"/>
    <p:sldLayoutId id="2147483976" r:id="rId107"/>
    <p:sldLayoutId id="2147483977" r:id="rId108"/>
    <p:sldLayoutId id="2147483978" r:id="rId109"/>
    <p:sldLayoutId id="2147483979" r:id="rId110"/>
    <p:sldLayoutId id="2147483980" r:id="rId111"/>
    <p:sldLayoutId id="2147483981" r:id="rId112"/>
    <p:sldLayoutId id="2147483982" r:id="rId113"/>
    <p:sldLayoutId id="2147483983" r:id="rId114"/>
    <p:sldLayoutId id="2147483984" r:id="rId115"/>
    <p:sldLayoutId id="2147483985" r:id="rId116"/>
    <p:sldLayoutId id="2147483986" r:id="rId117"/>
    <p:sldLayoutId id="2147483987" r:id="rId118"/>
    <p:sldLayoutId id="2147483988" r:id="rId119"/>
    <p:sldLayoutId id="2147483989" r:id="rId120"/>
    <p:sldLayoutId id="2147483990" r:id="rId121"/>
    <p:sldLayoutId id="2147483991" r:id="rId122"/>
    <p:sldLayoutId id="2147483992" r:id="rId123"/>
    <p:sldLayoutId id="2147483993" r:id="rId124"/>
    <p:sldLayoutId id="2147483994" r:id="rId125"/>
    <p:sldLayoutId id="2147483995" r:id="rId126"/>
    <p:sldLayoutId id="2147483996" r:id="rId127"/>
    <p:sldLayoutId id="2147483997" r:id="rId128"/>
    <p:sldLayoutId id="2147483998" r:id="rId129"/>
    <p:sldLayoutId id="2147483999" r:id="rId130"/>
    <p:sldLayoutId id="2147484000" r:id="rId131"/>
    <p:sldLayoutId id="2147484001" r:id="rId132"/>
    <p:sldLayoutId id="2147484002" r:id="rId133"/>
    <p:sldLayoutId id="2147484003" r:id="rId134"/>
    <p:sldLayoutId id="2147484004" r:id="rId135"/>
    <p:sldLayoutId id="2147484005" r:id="rId136"/>
    <p:sldLayoutId id="2147484006" r:id="rId137"/>
    <p:sldLayoutId id="2147484007" r:id="rId138"/>
    <p:sldLayoutId id="2147484008" r:id="rId139"/>
    <p:sldLayoutId id="2147484009" r:id="rId140"/>
    <p:sldLayoutId id="2147484010" r:id="rId141"/>
    <p:sldLayoutId id="2147484011" r:id="rId142"/>
    <p:sldLayoutId id="2147484012" r:id="rId143"/>
    <p:sldLayoutId id="2147484013" r:id="rId144"/>
    <p:sldLayoutId id="2147484014" r:id="rId145"/>
    <p:sldLayoutId id="2147484015" r:id="rId146"/>
    <p:sldLayoutId id="2147484016" r:id="rId147"/>
    <p:sldLayoutId id="2147484017" r:id="rId148"/>
    <p:sldLayoutId id="2147484018" r:id="rId149"/>
    <p:sldLayoutId id="2147484019" r:id="rId150"/>
    <p:sldLayoutId id="2147484020" r:id="rId151"/>
    <p:sldLayoutId id="2147484021" r:id="rId152"/>
    <p:sldLayoutId id="2147484022" r:id="rId153"/>
    <p:sldLayoutId id="2147484023" r:id="rId154"/>
    <p:sldLayoutId id="2147484024" r:id="rId155"/>
    <p:sldLayoutId id="2147484025" r:id="rId156"/>
    <p:sldLayoutId id="2147484026" r:id="rId157"/>
    <p:sldLayoutId id="2147484027" r:id="rId158"/>
    <p:sldLayoutId id="2147484028" r:id="rId159"/>
    <p:sldLayoutId id="2147484029" r:id="rId160"/>
    <p:sldLayoutId id="2147484030" r:id="rId161"/>
    <p:sldLayoutId id="2147484031" r:id="rId162"/>
    <p:sldLayoutId id="2147484032" r:id="rId163"/>
    <p:sldLayoutId id="2147484033" r:id="rId164"/>
    <p:sldLayoutId id="2147484034" r:id="rId165"/>
    <p:sldLayoutId id="2147484035" r:id="rId166"/>
    <p:sldLayoutId id="2147484036" r:id="rId167"/>
    <p:sldLayoutId id="2147484037" r:id="rId168"/>
    <p:sldLayoutId id="2147484038" r:id="rId169"/>
    <p:sldLayoutId id="2147484039" r:id="rId170"/>
    <p:sldLayoutId id="2147484040" r:id="rId171"/>
    <p:sldLayoutId id="2147484041" r:id="rId172"/>
    <p:sldLayoutId id="2147484042" r:id="rId173"/>
    <p:sldLayoutId id="2147484043" r:id="rId174"/>
    <p:sldLayoutId id="2147484044" r:id="rId175"/>
    <p:sldLayoutId id="2147484045" r:id="rId176"/>
    <p:sldLayoutId id="2147484046" r:id="rId177"/>
    <p:sldLayoutId id="2147484047" r:id="rId178"/>
    <p:sldLayoutId id="2147484048" r:id="rId179"/>
    <p:sldLayoutId id="2147484049" r:id="rId180"/>
    <p:sldLayoutId id="2147484050" r:id="rId181"/>
    <p:sldLayoutId id="2147484051" r:id="rId182"/>
    <p:sldLayoutId id="2147484052" r:id="rId183"/>
    <p:sldLayoutId id="2147484053" r:id="rId184"/>
    <p:sldLayoutId id="2147484054" r:id="rId185"/>
    <p:sldLayoutId id="2147484055" r:id="rId186"/>
    <p:sldLayoutId id="2147484056" r:id="rId187"/>
    <p:sldLayoutId id="2147484057" r:id="rId188"/>
    <p:sldLayoutId id="2147484058" r:id="rId189"/>
    <p:sldLayoutId id="2147484059" r:id="rId190"/>
    <p:sldLayoutId id="2147484060" r:id="rId191"/>
    <p:sldLayoutId id="2147484061" r:id="rId192"/>
    <p:sldLayoutId id="2147484062" r:id="rId193"/>
    <p:sldLayoutId id="2147484063" r:id="rId194"/>
    <p:sldLayoutId id="2147484064" r:id="rId195"/>
    <p:sldLayoutId id="2147484065" r:id="rId196"/>
    <p:sldLayoutId id="2147484066" r:id="rId197"/>
    <p:sldLayoutId id="2147484067" r:id="rId198"/>
    <p:sldLayoutId id="2147484068" r:id="rId199"/>
    <p:sldLayoutId id="2147484069" r:id="rId200"/>
    <p:sldLayoutId id="2147484070" r:id="rId201"/>
    <p:sldLayoutId id="2147484071" r:id="rId202"/>
    <p:sldLayoutId id="2147484072" r:id="rId203"/>
    <p:sldLayoutId id="2147484073" r:id="rId204"/>
    <p:sldLayoutId id="2147484074" r:id="rId205"/>
    <p:sldLayoutId id="2147484075" r:id="rId206"/>
    <p:sldLayoutId id="2147484076" r:id="rId207"/>
    <p:sldLayoutId id="2147484077" r:id="rId208"/>
    <p:sldLayoutId id="2147484078" r:id="rId209"/>
    <p:sldLayoutId id="2147484079" r:id="rId210"/>
    <p:sldLayoutId id="2147484080" r:id="rId211"/>
    <p:sldLayoutId id="2147484081" r:id="rId212"/>
    <p:sldLayoutId id="2147484082" r:id="rId213"/>
    <p:sldLayoutId id="2147484083" r:id="rId214"/>
    <p:sldLayoutId id="2147484084" r:id="rId215"/>
    <p:sldLayoutId id="2147484085" r:id="rId216"/>
    <p:sldLayoutId id="2147484086" r:id="rId217"/>
    <p:sldLayoutId id="2147484087" r:id="rId218"/>
    <p:sldLayoutId id="2147484088" r:id="rId219"/>
    <p:sldLayoutId id="2147484089" r:id="rId220"/>
    <p:sldLayoutId id="2147484090" r:id="rId221"/>
    <p:sldLayoutId id="2147484091" r:id="rId222"/>
    <p:sldLayoutId id="2147484092" r:id="rId223"/>
    <p:sldLayoutId id="2147484093" r:id="rId224"/>
    <p:sldLayoutId id="2147484094" r:id="rId225"/>
    <p:sldLayoutId id="2147484095" r:id="rId226"/>
    <p:sldLayoutId id="2147484096" r:id="rId227"/>
    <p:sldLayoutId id="2147484097" r:id="rId228"/>
    <p:sldLayoutId id="2147484098" r:id="rId229"/>
    <p:sldLayoutId id="2147484099" r:id="rId230"/>
    <p:sldLayoutId id="2147484100" r:id="rId231"/>
    <p:sldLayoutId id="2147484101" r:id="rId232"/>
    <p:sldLayoutId id="2147484102" r:id="rId233"/>
    <p:sldLayoutId id="2147484103" r:id="rId234"/>
    <p:sldLayoutId id="2147484104" r:id="rId235"/>
    <p:sldLayoutId id="2147484105" r:id="rId236"/>
    <p:sldLayoutId id="2147484106" r:id="rId237"/>
    <p:sldLayoutId id="2147484107" r:id="rId238"/>
    <p:sldLayoutId id="2147484108" r:id="rId239"/>
    <p:sldLayoutId id="2147484109" r:id="rId240"/>
    <p:sldLayoutId id="2147484110" r:id="rId241"/>
    <p:sldLayoutId id="2147484111" r:id="rId242"/>
    <p:sldLayoutId id="2147484112" r:id="rId243"/>
    <p:sldLayoutId id="2147484113" r:id="rId244"/>
    <p:sldLayoutId id="2147484114" r:id="rId245"/>
    <p:sldLayoutId id="2147484115" r:id="rId246"/>
    <p:sldLayoutId id="2147484116" r:id="rId247"/>
    <p:sldLayoutId id="2147484117" r:id="rId248"/>
    <p:sldLayoutId id="2147484118" r:id="rId249"/>
    <p:sldLayoutId id="2147484119" r:id="rId250"/>
    <p:sldLayoutId id="2147484120" r:id="rId251"/>
    <p:sldLayoutId id="2147484121" r:id="rId252"/>
    <p:sldLayoutId id="2147484122" r:id="rId253"/>
    <p:sldLayoutId id="2147484123" r:id="rId254"/>
    <p:sldLayoutId id="2147484124" r:id="rId255"/>
    <p:sldLayoutId id="2147484125" r:id="rId256"/>
    <p:sldLayoutId id="2147484126" r:id="rId257"/>
    <p:sldLayoutId id="2147484127" r:id="rId258"/>
    <p:sldLayoutId id="2147484128" r:id="rId259"/>
    <p:sldLayoutId id="2147484129" r:id="rId260"/>
    <p:sldLayoutId id="2147484130" r:id="rId261"/>
    <p:sldLayoutId id="2147484131" r:id="rId262"/>
    <p:sldLayoutId id="2147484132" r:id="rId263"/>
    <p:sldLayoutId id="2147484133" r:id="rId264"/>
    <p:sldLayoutId id="2147484134" r:id="rId265"/>
    <p:sldLayoutId id="2147484135" r:id="rId266"/>
    <p:sldLayoutId id="2147484136" r:id="rId267"/>
    <p:sldLayoutId id="2147484137" r:id="rId268"/>
    <p:sldLayoutId id="2147484138" r:id="rId269"/>
    <p:sldLayoutId id="2147484139" r:id="rId270"/>
    <p:sldLayoutId id="2147484140" r:id="rId271"/>
    <p:sldLayoutId id="2147484141" r:id="rId272"/>
    <p:sldLayoutId id="2147484142" r:id="rId273"/>
    <p:sldLayoutId id="2147484143" r:id="rId274"/>
    <p:sldLayoutId id="2147484144" r:id="rId275"/>
    <p:sldLayoutId id="2147484145" r:id="rId276"/>
    <p:sldLayoutId id="2147484146" r:id="rId277"/>
    <p:sldLayoutId id="2147484147" r:id="rId278"/>
    <p:sldLayoutId id="2147484148" r:id="rId279"/>
    <p:sldLayoutId id="2147484149" r:id="rId280"/>
    <p:sldLayoutId id="2147484150" r:id="rId281"/>
    <p:sldLayoutId id="2147484151" r:id="rId282"/>
    <p:sldLayoutId id="2147484152" r:id="rId283"/>
    <p:sldLayoutId id="2147484153" r:id="rId284"/>
    <p:sldLayoutId id="2147484154" r:id="rId285"/>
    <p:sldLayoutId id="2147484155" r:id="rId286"/>
    <p:sldLayoutId id="2147484156" r:id="rId287"/>
    <p:sldLayoutId id="2147484157" r:id="rId288"/>
    <p:sldLayoutId id="2147484158" r:id="rId289"/>
    <p:sldLayoutId id="2147484159" r:id="rId290"/>
    <p:sldLayoutId id="2147484160" r:id="rId291"/>
    <p:sldLayoutId id="2147484161" r:id="rId292"/>
    <p:sldLayoutId id="2147484162" r:id="rId293"/>
    <p:sldLayoutId id="2147484163" r:id="rId294"/>
    <p:sldLayoutId id="2147484164" r:id="rId295"/>
    <p:sldLayoutId id="2147484165" r:id="rId296"/>
    <p:sldLayoutId id="2147484166" r:id="rId297"/>
    <p:sldLayoutId id="2147484167" r:id="rId298"/>
    <p:sldLayoutId id="2147484168" r:id="rId299"/>
    <p:sldLayoutId id="2147484169" r:id="rId300"/>
    <p:sldLayoutId id="2147484170" r:id="rId301"/>
    <p:sldLayoutId id="2147484171" r:id="rId302"/>
    <p:sldLayoutId id="2147484172" r:id="rId303"/>
    <p:sldLayoutId id="2147484173" r:id="rId304"/>
    <p:sldLayoutId id="2147484174" r:id="rId305"/>
    <p:sldLayoutId id="2147484175" r:id="rId306"/>
    <p:sldLayoutId id="2147484176" r:id="rId307"/>
    <p:sldLayoutId id="2147484177" r:id="rId308"/>
    <p:sldLayoutId id="2147484178" r:id="rId309"/>
    <p:sldLayoutId id="2147484179" r:id="rId310"/>
    <p:sldLayoutId id="2147484180" r:id="rId311"/>
    <p:sldLayoutId id="2147484181" r:id="rId312"/>
    <p:sldLayoutId id="2147484182" r:id="rId313"/>
    <p:sldLayoutId id="2147484183" r:id="rId314"/>
    <p:sldLayoutId id="2147484184" r:id="rId315"/>
    <p:sldLayoutId id="2147484185" r:id="rId316"/>
    <p:sldLayoutId id="2147484186" r:id="rId317"/>
    <p:sldLayoutId id="2147484187" r:id="rId318"/>
    <p:sldLayoutId id="2147484188" r:id="rId319"/>
    <p:sldLayoutId id="2147484189" r:id="rId320"/>
    <p:sldLayoutId id="2147484190" r:id="rId321"/>
    <p:sldLayoutId id="2147484191" r:id="rId322"/>
    <p:sldLayoutId id="2147484192" r:id="rId323"/>
    <p:sldLayoutId id="2147484193" r:id="rId324"/>
    <p:sldLayoutId id="2147484194" r:id="rId325"/>
    <p:sldLayoutId id="2147484195" r:id="rId326"/>
    <p:sldLayoutId id="2147484196" r:id="rId327"/>
    <p:sldLayoutId id="2147484197" r:id="rId328"/>
    <p:sldLayoutId id="2147484198" r:id="rId329"/>
    <p:sldLayoutId id="2147484199" r:id="rId330"/>
    <p:sldLayoutId id="2147484200" r:id="rId331"/>
    <p:sldLayoutId id="2147484201" r:id="rId332"/>
    <p:sldLayoutId id="2147484202" r:id="rId333"/>
    <p:sldLayoutId id="2147484203" r:id="rId334"/>
    <p:sldLayoutId id="2147484204" r:id="rId335"/>
    <p:sldLayoutId id="2147484205" r:id="rId336"/>
    <p:sldLayoutId id="2147484206" r:id="rId337"/>
    <p:sldLayoutId id="2147484207" r:id="rId338"/>
    <p:sldLayoutId id="2147484208" r:id="rId339"/>
    <p:sldLayoutId id="2147484209" r:id="rId340"/>
    <p:sldLayoutId id="2147484210" r:id="rId341"/>
    <p:sldLayoutId id="2147484211" r:id="rId342"/>
    <p:sldLayoutId id="2147484212" r:id="rId343"/>
    <p:sldLayoutId id="2147484213" r:id="rId344"/>
    <p:sldLayoutId id="2147484214" r:id="rId345"/>
    <p:sldLayoutId id="2147484215" r:id="rId346"/>
    <p:sldLayoutId id="2147484216" r:id="rId347"/>
    <p:sldLayoutId id="2147484217" r:id="rId348"/>
    <p:sldLayoutId id="2147484218" r:id="rId349"/>
    <p:sldLayoutId id="2147484219" r:id="rId350"/>
    <p:sldLayoutId id="2147484220" r:id="rId351"/>
    <p:sldLayoutId id="2147484221" r:id="rId352"/>
    <p:sldLayoutId id="2147484222" r:id="rId353"/>
    <p:sldLayoutId id="2147484223" r:id="rId354"/>
    <p:sldLayoutId id="2147484224" r:id="rId355"/>
    <p:sldLayoutId id="2147484225" r:id="rId356"/>
    <p:sldLayoutId id="2147484226" r:id="rId357"/>
    <p:sldLayoutId id="2147484227" r:id="rId358"/>
    <p:sldLayoutId id="2147484228" r:id="rId359"/>
    <p:sldLayoutId id="2147484229" r:id="rId360"/>
    <p:sldLayoutId id="2147484230" r:id="rId361"/>
    <p:sldLayoutId id="2147484231" r:id="rId362"/>
    <p:sldLayoutId id="2147484232" r:id="rId363"/>
    <p:sldLayoutId id="2147484233" r:id="rId364"/>
    <p:sldLayoutId id="2147484234" r:id="rId365"/>
    <p:sldLayoutId id="2147484235" r:id="rId366"/>
    <p:sldLayoutId id="2147484236" r:id="rId367"/>
    <p:sldLayoutId id="2147484237" r:id="rId368"/>
    <p:sldLayoutId id="2147484238" r:id="rId369"/>
    <p:sldLayoutId id="2147484239" r:id="rId370"/>
    <p:sldLayoutId id="2147484240" r:id="rId371"/>
    <p:sldLayoutId id="2147484241" r:id="rId372"/>
    <p:sldLayoutId id="2147484242" r:id="rId373"/>
    <p:sldLayoutId id="2147484243" r:id="rId374"/>
    <p:sldLayoutId id="2147484244" r:id="rId375"/>
    <p:sldLayoutId id="2147484245" r:id="rId376"/>
    <p:sldLayoutId id="2147484246" r:id="rId377"/>
    <p:sldLayoutId id="2147484247" r:id="rId378"/>
    <p:sldLayoutId id="2147484248" r:id="rId379"/>
    <p:sldLayoutId id="2147484249" r:id="rId380"/>
    <p:sldLayoutId id="2147484250" r:id="rId381"/>
    <p:sldLayoutId id="2147484251" r:id="rId382"/>
    <p:sldLayoutId id="2147484252" r:id="rId383"/>
    <p:sldLayoutId id="2147484253" r:id="rId384"/>
    <p:sldLayoutId id="2147484254" r:id="rId385"/>
    <p:sldLayoutId id="2147484255" r:id="rId386"/>
    <p:sldLayoutId id="2147484256" r:id="rId387"/>
    <p:sldLayoutId id="2147484257" r:id="rId388"/>
    <p:sldLayoutId id="2147484258" r:id="rId389"/>
    <p:sldLayoutId id="2147484259" r:id="rId390"/>
    <p:sldLayoutId id="2147484260" r:id="rId391"/>
    <p:sldLayoutId id="2147484261" r:id="rId392"/>
    <p:sldLayoutId id="2147484262" r:id="rId393"/>
    <p:sldLayoutId id="2147484263" r:id="rId394"/>
    <p:sldLayoutId id="2147484264" r:id="rId395"/>
    <p:sldLayoutId id="2147484265" r:id="rId396"/>
    <p:sldLayoutId id="2147484266" r:id="rId397"/>
    <p:sldLayoutId id="2147484267" r:id="rId398"/>
    <p:sldLayoutId id="2147484268" r:id="rId399"/>
    <p:sldLayoutId id="2147484269" r:id="rId400"/>
    <p:sldLayoutId id="2147484270" r:id="rId401"/>
    <p:sldLayoutId id="2147484271" r:id="rId402"/>
    <p:sldLayoutId id="2147484272" r:id="rId403"/>
    <p:sldLayoutId id="2147484273" r:id="rId404"/>
    <p:sldLayoutId id="2147484274" r:id="rId405"/>
    <p:sldLayoutId id="2147484275" r:id="rId406"/>
    <p:sldLayoutId id="2147484276" r:id="rId407"/>
    <p:sldLayoutId id="2147484277" r:id="rId408"/>
    <p:sldLayoutId id="2147484278" r:id="rId409"/>
    <p:sldLayoutId id="2147484279" r:id="rId410"/>
    <p:sldLayoutId id="2147484280" r:id="rId411"/>
    <p:sldLayoutId id="2147484281" r:id="rId412"/>
    <p:sldLayoutId id="2147484282" r:id="rId413"/>
    <p:sldLayoutId id="2147484283" r:id="rId414"/>
    <p:sldLayoutId id="2147484284" r:id="rId415"/>
    <p:sldLayoutId id="2147484285" r:id="rId416"/>
    <p:sldLayoutId id="2147484286" r:id="rId417"/>
    <p:sldLayoutId id="2147484287" r:id="rId418"/>
    <p:sldLayoutId id="2147484288" r:id="rId419"/>
    <p:sldLayoutId id="2147484289" r:id="rId420"/>
    <p:sldLayoutId id="2147484290" r:id="rId421"/>
    <p:sldLayoutId id="2147484291" r:id="rId422"/>
    <p:sldLayoutId id="2147484292" r:id="rId423"/>
    <p:sldLayoutId id="2147484293" r:id="rId424"/>
    <p:sldLayoutId id="2147484294" r:id="rId425"/>
    <p:sldLayoutId id="2147484295" r:id="rId426"/>
    <p:sldLayoutId id="2147484296" r:id="rId427"/>
    <p:sldLayoutId id="2147484297" r:id="rId428"/>
    <p:sldLayoutId id="2147484298" r:id="rId429"/>
    <p:sldLayoutId id="2147484299" r:id="rId430"/>
    <p:sldLayoutId id="2147484300" r:id="rId431"/>
    <p:sldLayoutId id="2147484301" r:id="rId432"/>
    <p:sldLayoutId id="2147484302" r:id="rId433"/>
    <p:sldLayoutId id="2147484303" r:id="rId434"/>
    <p:sldLayoutId id="2147484304" r:id="rId435"/>
    <p:sldLayoutId id="2147484305" r:id="rId436"/>
    <p:sldLayoutId id="2147484306" r:id="rId437"/>
    <p:sldLayoutId id="2147484307" r:id="rId438"/>
    <p:sldLayoutId id="2147484308" r:id="rId439"/>
    <p:sldLayoutId id="2147484309" r:id="rId440"/>
    <p:sldLayoutId id="2147484310" r:id="rId441"/>
    <p:sldLayoutId id="2147484311" r:id="rId442"/>
    <p:sldLayoutId id="2147484312" r:id="rId443"/>
    <p:sldLayoutId id="2147484313" r:id="rId444"/>
    <p:sldLayoutId id="2147484314" r:id="rId445"/>
    <p:sldLayoutId id="2147484315" r:id="rId446"/>
    <p:sldLayoutId id="2147484316" r:id="rId447"/>
    <p:sldLayoutId id="2147484317" r:id="rId448"/>
    <p:sldLayoutId id="2147484318" r:id="rId449"/>
    <p:sldLayoutId id="2147484319" r:id="rId450"/>
    <p:sldLayoutId id="2147484320" r:id="rId451"/>
    <p:sldLayoutId id="2147484321" r:id="rId452"/>
    <p:sldLayoutId id="2147484322" r:id="rId453"/>
    <p:sldLayoutId id="2147484323" r:id="rId454"/>
    <p:sldLayoutId id="2147484324" r:id="rId455"/>
    <p:sldLayoutId id="2147484325" r:id="rId456"/>
    <p:sldLayoutId id="2147484326" r:id="rId457"/>
    <p:sldLayoutId id="2147484327" r:id="rId458"/>
    <p:sldLayoutId id="2147484328" r:id="rId459"/>
    <p:sldLayoutId id="2147484329" r:id="rId460"/>
    <p:sldLayoutId id="2147484330" r:id="rId461"/>
    <p:sldLayoutId id="2147484331" r:id="rId462"/>
    <p:sldLayoutId id="2147484332" r:id="rId463"/>
    <p:sldLayoutId id="2147484333" r:id="rId464"/>
    <p:sldLayoutId id="2147484334" r:id="rId465"/>
    <p:sldLayoutId id="2147484335" r:id="rId466"/>
    <p:sldLayoutId id="2147484336" r:id="rId467"/>
    <p:sldLayoutId id="2147484337" r:id="rId468"/>
    <p:sldLayoutId id="2147484338" r:id="rId469"/>
    <p:sldLayoutId id="2147484339" r:id="rId470"/>
    <p:sldLayoutId id="2147484340" r:id="rId471"/>
    <p:sldLayoutId id="2147484341" r:id="rId472"/>
    <p:sldLayoutId id="2147484342" r:id="rId473"/>
    <p:sldLayoutId id="2147484343" r:id="rId474"/>
    <p:sldLayoutId id="2147484344" r:id="rId475"/>
    <p:sldLayoutId id="2147484345" r:id="rId476"/>
    <p:sldLayoutId id="2147484346" r:id="rId477"/>
    <p:sldLayoutId id="2147484347" r:id="rId478"/>
    <p:sldLayoutId id="2147484348" r:id="rId479"/>
    <p:sldLayoutId id="2147484349" r:id="rId480"/>
    <p:sldLayoutId id="2147484350" r:id="rId481"/>
    <p:sldLayoutId id="2147484351" r:id="rId482"/>
    <p:sldLayoutId id="2147484352" r:id="rId483"/>
    <p:sldLayoutId id="2147484353" r:id="rId484"/>
    <p:sldLayoutId id="2147484354" r:id="rId485"/>
    <p:sldLayoutId id="2147484355" r:id="rId486"/>
    <p:sldLayoutId id="2147484356" r:id="rId487"/>
    <p:sldLayoutId id="2147484357" r:id="rId488"/>
    <p:sldLayoutId id="2147484358" r:id="rId489"/>
    <p:sldLayoutId id="2147484359" r:id="rId490"/>
    <p:sldLayoutId id="2147484360" r:id="rId491"/>
    <p:sldLayoutId id="2147484361" r:id="rId492"/>
    <p:sldLayoutId id="2147484362" r:id="rId493"/>
    <p:sldLayoutId id="2147484363" r:id="rId494"/>
    <p:sldLayoutId id="2147484364" r:id="rId495"/>
    <p:sldLayoutId id="2147484365" r:id="rId496"/>
    <p:sldLayoutId id="2147484366" r:id="rId497"/>
    <p:sldLayoutId id="2147484367" r:id="rId498"/>
    <p:sldLayoutId id="2147484368" r:id="rId499"/>
    <p:sldLayoutId id="2147484369" r:id="rId500"/>
    <p:sldLayoutId id="2147484370" r:id="rId501"/>
    <p:sldLayoutId id="2147484371" r:id="rId502"/>
    <p:sldLayoutId id="2147484372" r:id="rId503"/>
    <p:sldLayoutId id="2147484373" r:id="rId504"/>
    <p:sldLayoutId id="2147484374" r:id="rId505"/>
    <p:sldLayoutId id="2147484375" r:id="rId506"/>
    <p:sldLayoutId id="2147484376" r:id="rId507"/>
    <p:sldLayoutId id="2147484377" r:id="rId508"/>
    <p:sldLayoutId id="2147484378" r:id="rId509"/>
    <p:sldLayoutId id="2147484379" r:id="rId510"/>
    <p:sldLayoutId id="2147484380" r:id="rId511"/>
    <p:sldLayoutId id="2147484381" r:id="rId512"/>
    <p:sldLayoutId id="2147484382" r:id="rId513"/>
    <p:sldLayoutId id="2147484383" r:id="rId514"/>
    <p:sldLayoutId id="2147484384" r:id="rId515"/>
  </p:sldLayoutIdLst>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image" Target="../media/image3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image" Target="../media/image3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image" Target="../media/image3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image" Target="../media/image3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2.xml"/><Relationship Id="rId3" Type="http://schemas.openxmlformats.org/officeDocument/2006/relationships/image" Target="../media/image34.png"/></Relationships>
</file>

<file path=ppt/slides/_rels/slide16.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36.png"/><Relationship Id="rId5" Type="http://schemas.openxmlformats.org/officeDocument/2006/relationships/image" Target="../media/image37.png"/><Relationship Id="rId6" Type="http://schemas.openxmlformats.org/officeDocument/2006/relationships/image" Target="../media/image38.png"/><Relationship Id="rId7" Type="http://schemas.openxmlformats.org/officeDocument/2006/relationships/image" Target="../media/image39.png"/><Relationship Id="rId8" Type="http://schemas.openxmlformats.org/officeDocument/2006/relationships/image" Target="../media/image40.png"/><Relationship Id="rId1" Type="http://schemas.openxmlformats.org/officeDocument/2006/relationships/slideLayout" Target="../slideLayouts/slideLayout46.xml"/><Relationship Id="rId2" Type="http://schemas.openxmlformats.org/officeDocument/2006/relationships/notesSlide" Target="../notesSlides/notesSlide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7.xml"/></Relationships>
</file>

<file path=ppt/slides/_rels/slide21.xml.rels><?xml version="1.0" encoding="UTF-8" standalone="yes"?>
<Relationships xmlns="http://schemas.openxmlformats.org/package/2006/relationships"><Relationship Id="rId3" Type="http://schemas.openxmlformats.org/officeDocument/2006/relationships/image" Target="../media/image41.png"/><Relationship Id="rId4" Type="http://schemas.openxmlformats.org/officeDocument/2006/relationships/image" Target="../media/image36.png"/><Relationship Id="rId5" Type="http://schemas.openxmlformats.org/officeDocument/2006/relationships/image" Target="../media/image37.png"/><Relationship Id="rId6" Type="http://schemas.openxmlformats.org/officeDocument/2006/relationships/image" Target="../media/image38.png"/><Relationship Id="rId7" Type="http://schemas.openxmlformats.org/officeDocument/2006/relationships/image" Target="../media/image39.png"/><Relationship Id="rId8" Type="http://schemas.openxmlformats.org/officeDocument/2006/relationships/image" Target="../media/image40.png"/><Relationship Id="rId1" Type="http://schemas.openxmlformats.org/officeDocument/2006/relationships/slideLayout" Target="../slideLayouts/slideLayout46.xml"/><Relationship Id="rId2" Type="http://schemas.openxmlformats.org/officeDocument/2006/relationships/notesSlide" Target="../notesSlides/notesSlide8.xml"/></Relationships>
</file>

<file path=ppt/slides/_rels/slide22.xml.rels><?xml version="1.0" encoding="UTF-8" standalone="yes"?>
<Relationships xmlns="http://schemas.openxmlformats.org/package/2006/relationships"><Relationship Id="rId3" Type="http://schemas.openxmlformats.org/officeDocument/2006/relationships/image" Target="../media/image42.png"/><Relationship Id="rId4" Type="http://schemas.openxmlformats.org/officeDocument/2006/relationships/image" Target="../media/image43.png"/><Relationship Id="rId5" Type="http://schemas.openxmlformats.org/officeDocument/2006/relationships/image" Target="../media/image44.png"/><Relationship Id="rId1" Type="http://schemas.openxmlformats.org/officeDocument/2006/relationships/slideLayout" Target="../slideLayouts/slideLayout46.xml"/><Relationship Id="rId2" Type="http://schemas.openxmlformats.org/officeDocument/2006/relationships/notesSlide" Target="../notesSlides/notesSlide9.xml"/></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4" Type="http://schemas.openxmlformats.org/officeDocument/2006/relationships/image" Target="../media/image38.png"/><Relationship Id="rId5" Type="http://schemas.openxmlformats.org/officeDocument/2006/relationships/image" Target="../media/image39.png"/><Relationship Id="rId6" Type="http://schemas.openxmlformats.org/officeDocument/2006/relationships/image" Target="../media/image40.png"/><Relationship Id="rId1" Type="http://schemas.openxmlformats.org/officeDocument/2006/relationships/slideLayout" Target="../slideLayouts/slideLayout46.xml"/><Relationship Id="rId2" Type="http://schemas.openxmlformats.org/officeDocument/2006/relationships/image" Target="../media/image3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1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1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1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3" Type="http://schemas.openxmlformats.org/officeDocument/2006/relationships/image" Target="../media/image45.png"/><Relationship Id="rId4" Type="http://schemas.openxmlformats.org/officeDocument/2006/relationships/image" Target="../media/image46.png"/><Relationship Id="rId1" Type="http://schemas.openxmlformats.org/officeDocument/2006/relationships/slideLayout" Target="../slideLayouts/slideLayout46.xml"/><Relationship Id="rId2" Type="http://schemas.openxmlformats.org/officeDocument/2006/relationships/notesSlide" Target="../notesSlides/notesSlide1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hyperlink" Target="https://network.pivotal.io/products/pivotal-container-service/%23/releases/43085/file_groups/848" TargetMode="External"/><Relationship Id="rId4" Type="http://schemas.openxmlformats.org/officeDocument/2006/relationships/image" Target="../media/image47.png"/><Relationship Id="rId1" Type="http://schemas.openxmlformats.org/officeDocument/2006/relationships/slideLayout" Target="../slideLayouts/slideLayout4.xml"/><Relationship Id="rId2" Type="http://schemas.openxmlformats.org/officeDocument/2006/relationships/notesSlide" Target="../notesSlides/notesSlide1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16.xml"/><Relationship Id="rId3" Type="http://schemas.openxmlformats.org/officeDocument/2006/relationships/image" Target="../media/image4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 Id="rId3" Type="http://schemas.openxmlformats.org/officeDocument/2006/relationships/image" Target="../media/image4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hyperlink" Target="https://github.com/105705362/pksworkshop/tree/master/demo1"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hyperlink" Target="https://github.com/105705362/pksworkshop"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xml"/><Relationship Id="rId3" Type="http://schemas.openxmlformats.org/officeDocument/2006/relationships/image" Target="../media/image4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image" Target="../media/image2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image" Target="../media/image2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image" Target="../media/image2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image" Target="../media/image2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06"/>
        <p:cNvGrpSpPr/>
        <p:nvPr/>
      </p:nvGrpSpPr>
      <p:grpSpPr>
        <a:xfrm>
          <a:off x="0" y="0"/>
          <a:ext cx="0" cy="0"/>
          <a:chOff x="0" y="0"/>
          <a:chExt cx="0" cy="0"/>
        </a:xfrm>
      </p:grpSpPr>
      <p:sp>
        <p:nvSpPr>
          <p:cNvPr id="507" name="Shape 507"/>
          <p:cNvSpPr txBox="1">
            <a:spLocks noGrp="1"/>
          </p:cNvSpPr>
          <p:nvPr>
            <p:ph type="subTitle" idx="1"/>
          </p:nvPr>
        </p:nvSpPr>
        <p:spPr>
          <a:xfrm>
            <a:off x="523200" y="3306700"/>
            <a:ext cx="4173600" cy="1409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b="1" dirty="0" smtClean="0"/>
              <a:t>Boyi Liang</a:t>
            </a:r>
          </a:p>
          <a:p>
            <a:pPr marL="0" lvl="0" indent="0" rtl="0">
              <a:spcBef>
                <a:spcPts val="0"/>
              </a:spcBef>
              <a:spcAft>
                <a:spcPts val="0"/>
              </a:spcAft>
              <a:buNone/>
            </a:pPr>
            <a:r>
              <a:rPr lang="en" b="1" dirty="0" smtClean="0"/>
              <a:t>Steven Ge</a:t>
            </a:r>
          </a:p>
          <a:p>
            <a:pPr marL="0" lvl="0" indent="0" rtl="0">
              <a:spcBef>
                <a:spcPts val="0"/>
              </a:spcBef>
              <a:spcAft>
                <a:spcPts val="0"/>
              </a:spcAft>
              <a:buNone/>
            </a:pPr>
            <a:r>
              <a:rPr lang="en" dirty="0" smtClean="0"/>
              <a:t>Pivotal Solutions Architects</a:t>
            </a:r>
            <a:endParaRPr dirty="0"/>
          </a:p>
        </p:txBody>
      </p:sp>
      <p:sp>
        <p:nvSpPr>
          <p:cNvPr id="508" name="Shape 508"/>
          <p:cNvSpPr txBox="1">
            <a:spLocks noGrp="1"/>
          </p:cNvSpPr>
          <p:nvPr>
            <p:ph type="title"/>
          </p:nvPr>
        </p:nvSpPr>
        <p:spPr>
          <a:xfrm>
            <a:off x="523200" y="1737025"/>
            <a:ext cx="6643200" cy="11916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dirty="0" smtClean="0"/>
              <a:t>PKS workshop</a:t>
            </a:r>
            <a:endParaRPr b="0" dirty="0"/>
          </a:p>
        </p:txBody>
      </p:sp>
      <p:sp>
        <p:nvSpPr>
          <p:cNvPr id="509" name="Shape 509"/>
          <p:cNvSpPr/>
          <p:nvPr/>
        </p:nvSpPr>
        <p:spPr>
          <a:xfrm>
            <a:off x="7102094" y="1683819"/>
            <a:ext cx="1124700" cy="1124700"/>
          </a:xfrm>
          <a:custGeom>
            <a:avLst/>
            <a:gdLst/>
            <a:ahLst/>
            <a:cxnLst/>
            <a:rect l="0" t="0" r="0" b="0"/>
            <a:pathLst>
              <a:path w="120000" h="120000" extrusionOk="0">
                <a:moveTo>
                  <a:pt x="113072" y="62383"/>
                </a:moveTo>
                <a:lnTo>
                  <a:pt x="113088" y="62411"/>
                </a:lnTo>
                <a:lnTo>
                  <a:pt x="61272" y="89683"/>
                </a:lnTo>
                <a:lnTo>
                  <a:pt x="61255" y="89655"/>
                </a:lnTo>
                <a:cubicBezTo>
                  <a:pt x="60872" y="89855"/>
                  <a:pt x="60461" y="90000"/>
                  <a:pt x="60000" y="90000"/>
                </a:cubicBezTo>
                <a:cubicBezTo>
                  <a:pt x="59538" y="90000"/>
                  <a:pt x="59127" y="89855"/>
                  <a:pt x="58744" y="89655"/>
                </a:cubicBezTo>
                <a:lnTo>
                  <a:pt x="58727" y="89683"/>
                </a:lnTo>
                <a:lnTo>
                  <a:pt x="6911" y="62411"/>
                </a:lnTo>
                <a:lnTo>
                  <a:pt x="6927" y="62383"/>
                </a:lnTo>
                <a:cubicBezTo>
                  <a:pt x="6061" y="61927"/>
                  <a:pt x="5455" y="61044"/>
                  <a:pt x="5455" y="60000"/>
                </a:cubicBezTo>
                <a:cubicBezTo>
                  <a:pt x="5455" y="58955"/>
                  <a:pt x="6061" y="58072"/>
                  <a:pt x="6927" y="57616"/>
                </a:cubicBezTo>
                <a:lnTo>
                  <a:pt x="6911" y="57588"/>
                </a:lnTo>
                <a:lnTo>
                  <a:pt x="19788" y="50811"/>
                </a:lnTo>
                <a:lnTo>
                  <a:pt x="56183" y="69966"/>
                </a:lnTo>
                <a:lnTo>
                  <a:pt x="56205" y="69933"/>
                </a:lnTo>
                <a:cubicBezTo>
                  <a:pt x="57344" y="70538"/>
                  <a:pt x="58622" y="70911"/>
                  <a:pt x="60000" y="70911"/>
                </a:cubicBezTo>
                <a:cubicBezTo>
                  <a:pt x="61377" y="70911"/>
                  <a:pt x="62655" y="70538"/>
                  <a:pt x="63794" y="69933"/>
                </a:cubicBezTo>
                <a:lnTo>
                  <a:pt x="63811" y="69966"/>
                </a:lnTo>
                <a:lnTo>
                  <a:pt x="100211" y="50811"/>
                </a:lnTo>
                <a:lnTo>
                  <a:pt x="113088" y="57588"/>
                </a:lnTo>
                <a:lnTo>
                  <a:pt x="113072" y="57616"/>
                </a:lnTo>
                <a:cubicBezTo>
                  <a:pt x="113938" y="58072"/>
                  <a:pt x="114544" y="58955"/>
                  <a:pt x="114544" y="60000"/>
                </a:cubicBezTo>
                <a:cubicBezTo>
                  <a:pt x="114544" y="61044"/>
                  <a:pt x="113938" y="61927"/>
                  <a:pt x="113072" y="62383"/>
                </a:cubicBezTo>
                <a:moveTo>
                  <a:pt x="113088" y="82133"/>
                </a:moveTo>
                <a:lnTo>
                  <a:pt x="113072" y="82166"/>
                </a:lnTo>
                <a:cubicBezTo>
                  <a:pt x="113938" y="82622"/>
                  <a:pt x="114544" y="83500"/>
                  <a:pt x="114544" y="84544"/>
                </a:cubicBezTo>
                <a:cubicBezTo>
                  <a:pt x="114544" y="85594"/>
                  <a:pt x="113938" y="86472"/>
                  <a:pt x="113072" y="86927"/>
                </a:cubicBezTo>
                <a:lnTo>
                  <a:pt x="113088" y="86961"/>
                </a:lnTo>
                <a:lnTo>
                  <a:pt x="61272" y="114233"/>
                </a:lnTo>
                <a:lnTo>
                  <a:pt x="61255" y="114200"/>
                </a:lnTo>
                <a:cubicBezTo>
                  <a:pt x="60872" y="114400"/>
                  <a:pt x="60461" y="114544"/>
                  <a:pt x="60000" y="114544"/>
                </a:cubicBezTo>
                <a:cubicBezTo>
                  <a:pt x="59538" y="114544"/>
                  <a:pt x="59127" y="114400"/>
                  <a:pt x="58744" y="114200"/>
                </a:cubicBezTo>
                <a:lnTo>
                  <a:pt x="58727" y="114233"/>
                </a:lnTo>
                <a:lnTo>
                  <a:pt x="6911" y="86961"/>
                </a:lnTo>
                <a:lnTo>
                  <a:pt x="6927" y="86927"/>
                </a:lnTo>
                <a:cubicBezTo>
                  <a:pt x="6061" y="86472"/>
                  <a:pt x="5455" y="85594"/>
                  <a:pt x="5455" y="84544"/>
                </a:cubicBezTo>
                <a:cubicBezTo>
                  <a:pt x="5455" y="83500"/>
                  <a:pt x="6061" y="82622"/>
                  <a:pt x="6927" y="82166"/>
                </a:cubicBezTo>
                <a:lnTo>
                  <a:pt x="6911" y="82133"/>
                </a:lnTo>
                <a:lnTo>
                  <a:pt x="19788" y="75355"/>
                </a:lnTo>
                <a:lnTo>
                  <a:pt x="56183" y="94511"/>
                </a:lnTo>
                <a:lnTo>
                  <a:pt x="56205" y="94477"/>
                </a:lnTo>
                <a:cubicBezTo>
                  <a:pt x="57344" y="95083"/>
                  <a:pt x="58622" y="95455"/>
                  <a:pt x="60000" y="95455"/>
                </a:cubicBezTo>
                <a:cubicBezTo>
                  <a:pt x="61377" y="95455"/>
                  <a:pt x="62655" y="95083"/>
                  <a:pt x="63794" y="94477"/>
                </a:cubicBezTo>
                <a:lnTo>
                  <a:pt x="63811" y="94511"/>
                </a:lnTo>
                <a:lnTo>
                  <a:pt x="100211" y="75355"/>
                </a:lnTo>
                <a:cubicBezTo>
                  <a:pt x="100211" y="75355"/>
                  <a:pt x="113088" y="82133"/>
                  <a:pt x="113088" y="82133"/>
                </a:cubicBezTo>
                <a:close/>
                <a:moveTo>
                  <a:pt x="6911" y="37866"/>
                </a:moveTo>
                <a:lnTo>
                  <a:pt x="6927" y="37838"/>
                </a:lnTo>
                <a:cubicBezTo>
                  <a:pt x="6061" y="37377"/>
                  <a:pt x="5455" y="36500"/>
                  <a:pt x="5455" y="35455"/>
                </a:cubicBezTo>
                <a:cubicBezTo>
                  <a:pt x="5455" y="34411"/>
                  <a:pt x="6061" y="33527"/>
                  <a:pt x="6927" y="33072"/>
                </a:cubicBezTo>
                <a:lnTo>
                  <a:pt x="6911" y="33038"/>
                </a:lnTo>
                <a:lnTo>
                  <a:pt x="58727" y="5766"/>
                </a:lnTo>
                <a:lnTo>
                  <a:pt x="58744" y="5800"/>
                </a:lnTo>
                <a:cubicBezTo>
                  <a:pt x="59127" y="5600"/>
                  <a:pt x="59538" y="5455"/>
                  <a:pt x="60000" y="5455"/>
                </a:cubicBezTo>
                <a:cubicBezTo>
                  <a:pt x="60461" y="5455"/>
                  <a:pt x="60872" y="5600"/>
                  <a:pt x="61255" y="5800"/>
                </a:cubicBezTo>
                <a:lnTo>
                  <a:pt x="61272" y="5766"/>
                </a:lnTo>
                <a:lnTo>
                  <a:pt x="113088" y="33038"/>
                </a:lnTo>
                <a:lnTo>
                  <a:pt x="113072" y="33072"/>
                </a:lnTo>
                <a:cubicBezTo>
                  <a:pt x="113938" y="33527"/>
                  <a:pt x="114544" y="34411"/>
                  <a:pt x="114544" y="35455"/>
                </a:cubicBezTo>
                <a:cubicBezTo>
                  <a:pt x="114544" y="36500"/>
                  <a:pt x="113938" y="37377"/>
                  <a:pt x="113072" y="37838"/>
                </a:cubicBezTo>
                <a:lnTo>
                  <a:pt x="113088" y="37866"/>
                </a:lnTo>
                <a:lnTo>
                  <a:pt x="61272" y="65138"/>
                </a:lnTo>
                <a:lnTo>
                  <a:pt x="61255" y="65111"/>
                </a:lnTo>
                <a:cubicBezTo>
                  <a:pt x="60872" y="65311"/>
                  <a:pt x="60461" y="65455"/>
                  <a:pt x="60000" y="65455"/>
                </a:cubicBezTo>
                <a:cubicBezTo>
                  <a:pt x="59538" y="65455"/>
                  <a:pt x="59127" y="65311"/>
                  <a:pt x="58744" y="65111"/>
                </a:cubicBezTo>
                <a:lnTo>
                  <a:pt x="58727" y="65138"/>
                </a:lnTo>
                <a:cubicBezTo>
                  <a:pt x="58727" y="65138"/>
                  <a:pt x="6911" y="37866"/>
                  <a:pt x="6911" y="37866"/>
                </a:cubicBezTo>
                <a:close/>
                <a:moveTo>
                  <a:pt x="120000" y="60000"/>
                </a:moveTo>
                <a:cubicBezTo>
                  <a:pt x="120000" y="56855"/>
                  <a:pt x="118211" y="54161"/>
                  <a:pt x="115611" y="52794"/>
                </a:cubicBezTo>
                <a:lnTo>
                  <a:pt x="115627" y="52761"/>
                </a:lnTo>
                <a:lnTo>
                  <a:pt x="106066" y="47727"/>
                </a:lnTo>
                <a:lnTo>
                  <a:pt x="115627" y="42694"/>
                </a:lnTo>
                <a:lnTo>
                  <a:pt x="115611" y="42661"/>
                </a:lnTo>
                <a:cubicBezTo>
                  <a:pt x="118211" y="41294"/>
                  <a:pt x="120000" y="38600"/>
                  <a:pt x="120000" y="35455"/>
                </a:cubicBezTo>
                <a:cubicBezTo>
                  <a:pt x="120000" y="32311"/>
                  <a:pt x="118211" y="29616"/>
                  <a:pt x="115611" y="28250"/>
                </a:cubicBezTo>
                <a:lnTo>
                  <a:pt x="115627" y="28216"/>
                </a:lnTo>
                <a:lnTo>
                  <a:pt x="63811" y="944"/>
                </a:lnTo>
                <a:lnTo>
                  <a:pt x="63794" y="972"/>
                </a:lnTo>
                <a:cubicBezTo>
                  <a:pt x="62655" y="372"/>
                  <a:pt x="61377" y="0"/>
                  <a:pt x="60000" y="0"/>
                </a:cubicBezTo>
                <a:cubicBezTo>
                  <a:pt x="58622" y="0"/>
                  <a:pt x="57344" y="372"/>
                  <a:pt x="56205" y="972"/>
                </a:cubicBezTo>
                <a:lnTo>
                  <a:pt x="56183" y="944"/>
                </a:lnTo>
                <a:lnTo>
                  <a:pt x="4366" y="28216"/>
                </a:lnTo>
                <a:lnTo>
                  <a:pt x="4388" y="28250"/>
                </a:lnTo>
                <a:cubicBezTo>
                  <a:pt x="1788" y="29616"/>
                  <a:pt x="0" y="32311"/>
                  <a:pt x="0" y="35455"/>
                </a:cubicBezTo>
                <a:cubicBezTo>
                  <a:pt x="0" y="38600"/>
                  <a:pt x="1788" y="41294"/>
                  <a:pt x="4388" y="42661"/>
                </a:cubicBezTo>
                <a:lnTo>
                  <a:pt x="4366" y="42694"/>
                </a:lnTo>
                <a:lnTo>
                  <a:pt x="13933" y="47727"/>
                </a:lnTo>
                <a:lnTo>
                  <a:pt x="4366" y="52761"/>
                </a:lnTo>
                <a:lnTo>
                  <a:pt x="4388" y="52794"/>
                </a:lnTo>
                <a:cubicBezTo>
                  <a:pt x="1788" y="54161"/>
                  <a:pt x="0" y="56855"/>
                  <a:pt x="0" y="60000"/>
                </a:cubicBezTo>
                <a:cubicBezTo>
                  <a:pt x="0" y="63144"/>
                  <a:pt x="1788" y="65838"/>
                  <a:pt x="4388" y="67205"/>
                </a:cubicBezTo>
                <a:lnTo>
                  <a:pt x="4366" y="67238"/>
                </a:lnTo>
                <a:lnTo>
                  <a:pt x="13933" y="72272"/>
                </a:lnTo>
                <a:lnTo>
                  <a:pt x="4366" y="77305"/>
                </a:lnTo>
                <a:lnTo>
                  <a:pt x="4388" y="77338"/>
                </a:lnTo>
                <a:cubicBezTo>
                  <a:pt x="1788" y="78705"/>
                  <a:pt x="0" y="81400"/>
                  <a:pt x="0" y="84544"/>
                </a:cubicBezTo>
                <a:cubicBezTo>
                  <a:pt x="0" y="87688"/>
                  <a:pt x="1788" y="90383"/>
                  <a:pt x="4388" y="91750"/>
                </a:cubicBezTo>
                <a:lnTo>
                  <a:pt x="4366" y="91783"/>
                </a:lnTo>
                <a:lnTo>
                  <a:pt x="56183" y="119055"/>
                </a:lnTo>
                <a:lnTo>
                  <a:pt x="56205" y="119027"/>
                </a:lnTo>
                <a:cubicBezTo>
                  <a:pt x="57344" y="119627"/>
                  <a:pt x="58622" y="120000"/>
                  <a:pt x="60000" y="120000"/>
                </a:cubicBezTo>
                <a:cubicBezTo>
                  <a:pt x="61377" y="120000"/>
                  <a:pt x="62655" y="119627"/>
                  <a:pt x="63794" y="119027"/>
                </a:cubicBezTo>
                <a:lnTo>
                  <a:pt x="63811" y="119055"/>
                </a:lnTo>
                <a:lnTo>
                  <a:pt x="115627" y="91783"/>
                </a:lnTo>
                <a:lnTo>
                  <a:pt x="115611" y="91750"/>
                </a:lnTo>
                <a:cubicBezTo>
                  <a:pt x="118211" y="90383"/>
                  <a:pt x="120000" y="87688"/>
                  <a:pt x="120000" y="84544"/>
                </a:cubicBezTo>
                <a:cubicBezTo>
                  <a:pt x="120000" y="81400"/>
                  <a:pt x="118211" y="78705"/>
                  <a:pt x="115611" y="77338"/>
                </a:cubicBezTo>
                <a:lnTo>
                  <a:pt x="115627" y="77305"/>
                </a:lnTo>
                <a:lnTo>
                  <a:pt x="106066" y="72272"/>
                </a:lnTo>
                <a:lnTo>
                  <a:pt x="115627" y="67238"/>
                </a:lnTo>
                <a:lnTo>
                  <a:pt x="115611" y="67205"/>
                </a:lnTo>
                <a:cubicBezTo>
                  <a:pt x="118211" y="65838"/>
                  <a:pt x="120000" y="63144"/>
                  <a:pt x="120000" y="60000"/>
                </a:cubicBezTo>
              </a:path>
            </a:pathLst>
          </a:custGeom>
          <a:solidFill>
            <a:schemeClr val="accent1"/>
          </a:solidFill>
          <a:ln>
            <a:noFill/>
          </a:ln>
        </p:spPr>
        <p:txBody>
          <a:bodyPr spcFirstLastPara="1" wrap="square" lIns="14275" tIns="14275" rIns="14275" bIns="14275" anchor="ctr" anchorCtr="0">
            <a:noAutofit/>
          </a:bodyPr>
          <a:lstStyle/>
          <a:p>
            <a:pPr marL="0" marR="0" lvl="0" indent="0" algn="l" rtl="0">
              <a:spcBef>
                <a:spcPts val="0"/>
              </a:spcBef>
              <a:spcAft>
                <a:spcPts val="0"/>
              </a:spcAft>
              <a:buNone/>
            </a:pPr>
            <a:endParaRPr sz="1100" b="0" i="0" u="none" strike="noStrike" cap="none">
              <a:solidFill>
                <a:srgbClr val="7F7F7F"/>
              </a:solidFill>
              <a:latin typeface="Lato Light"/>
              <a:ea typeface="Lato Light"/>
              <a:cs typeface="Lato Light"/>
              <a:sym typeface="Lato Light"/>
            </a:endParaRPr>
          </a:p>
        </p:txBody>
      </p:sp>
    </p:spTree>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smtClean="0"/>
              <a:t>The story of PKS</a:t>
            </a:r>
            <a:endParaRPr lang="en-US" dirty="0"/>
          </a:p>
        </p:txBody>
      </p:sp>
      <p:pic>
        <p:nvPicPr>
          <p:cNvPr id="2" name="Picture 1"/>
          <p:cNvPicPr>
            <a:picLocks noChangeAspect="1"/>
          </p:cNvPicPr>
          <p:nvPr/>
        </p:nvPicPr>
        <p:blipFill>
          <a:blip r:embed="rId2"/>
          <a:stretch>
            <a:fillRect/>
          </a:stretch>
        </p:blipFill>
        <p:spPr>
          <a:xfrm>
            <a:off x="980249" y="1190684"/>
            <a:ext cx="7430699" cy="3566736"/>
          </a:xfrm>
          <a:prstGeom prst="rect">
            <a:avLst/>
          </a:prstGeom>
        </p:spPr>
      </p:pic>
    </p:spTree>
    <p:extLst>
      <p:ext uri="{BB962C8B-B14F-4D97-AF65-F5344CB8AC3E}">
        <p14:creationId xmlns:p14="http://schemas.microsoft.com/office/powerpoint/2010/main" val="3992962682"/>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smtClean="0"/>
              <a:t>The story of PKS</a:t>
            </a:r>
            <a:endParaRPr lang="en-US" dirty="0"/>
          </a:p>
        </p:txBody>
      </p:sp>
      <p:pic>
        <p:nvPicPr>
          <p:cNvPr id="3" name="Picture 2"/>
          <p:cNvPicPr>
            <a:picLocks noChangeAspect="1"/>
          </p:cNvPicPr>
          <p:nvPr/>
        </p:nvPicPr>
        <p:blipFill>
          <a:blip r:embed="rId2"/>
          <a:stretch>
            <a:fillRect/>
          </a:stretch>
        </p:blipFill>
        <p:spPr>
          <a:xfrm>
            <a:off x="828016" y="1017725"/>
            <a:ext cx="7193415" cy="4053432"/>
          </a:xfrm>
          <a:prstGeom prst="rect">
            <a:avLst/>
          </a:prstGeom>
        </p:spPr>
      </p:pic>
    </p:spTree>
    <p:extLst>
      <p:ext uri="{BB962C8B-B14F-4D97-AF65-F5344CB8AC3E}">
        <p14:creationId xmlns:p14="http://schemas.microsoft.com/office/powerpoint/2010/main" val="1844671538"/>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smtClean="0"/>
              <a:t>The story of PKS</a:t>
            </a:r>
            <a:endParaRPr lang="en-US" dirty="0"/>
          </a:p>
        </p:txBody>
      </p:sp>
      <p:pic>
        <p:nvPicPr>
          <p:cNvPr id="2" name="Picture 1"/>
          <p:cNvPicPr>
            <a:picLocks noChangeAspect="1"/>
          </p:cNvPicPr>
          <p:nvPr/>
        </p:nvPicPr>
        <p:blipFill>
          <a:blip r:embed="rId2"/>
          <a:stretch>
            <a:fillRect/>
          </a:stretch>
        </p:blipFill>
        <p:spPr>
          <a:xfrm>
            <a:off x="1039914" y="1425508"/>
            <a:ext cx="6731740" cy="3353200"/>
          </a:xfrm>
          <a:prstGeom prst="rect">
            <a:avLst/>
          </a:prstGeom>
        </p:spPr>
      </p:pic>
    </p:spTree>
    <p:extLst>
      <p:ext uri="{BB962C8B-B14F-4D97-AF65-F5344CB8AC3E}">
        <p14:creationId xmlns:p14="http://schemas.microsoft.com/office/powerpoint/2010/main" val="4105622192"/>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smtClean="0"/>
              <a:t>The story of PKS</a:t>
            </a:r>
            <a:endParaRPr lang="en-US" dirty="0"/>
          </a:p>
        </p:txBody>
      </p:sp>
      <p:pic>
        <p:nvPicPr>
          <p:cNvPr id="3" name="Picture 2"/>
          <p:cNvPicPr>
            <a:picLocks noChangeAspect="1"/>
          </p:cNvPicPr>
          <p:nvPr/>
        </p:nvPicPr>
        <p:blipFill>
          <a:blip r:embed="rId2"/>
          <a:stretch>
            <a:fillRect/>
          </a:stretch>
        </p:blipFill>
        <p:spPr>
          <a:xfrm>
            <a:off x="1065489" y="1167519"/>
            <a:ext cx="6927789" cy="3560848"/>
          </a:xfrm>
          <a:prstGeom prst="rect">
            <a:avLst/>
          </a:prstGeom>
        </p:spPr>
      </p:pic>
    </p:spTree>
    <p:extLst>
      <p:ext uri="{BB962C8B-B14F-4D97-AF65-F5344CB8AC3E}">
        <p14:creationId xmlns:p14="http://schemas.microsoft.com/office/powerpoint/2010/main" val="468604954"/>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Day 1</a:t>
            </a:r>
            <a:endParaRPr lang="en-US" dirty="0"/>
          </a:p>
        </p:txBody>
      </p:sp>
      <p:sp>
        <p:nvSpPr>
          <p:cNvPr id="5" name="Subtitle 4"/>
          <p:cNvSpPr>
            <a:spLocks noGrp="1"/>
          </p:cNvSpPr>
          <p:nvPr>
            <p:ph type="subTitle" idx="1"/>
          </p:nvPr>
        </p:nvSpPr>
        <p:spPr/>
        <p:txBody>
          <a:bodyPr/>
          <a:lstStyle/>
          <a:p>
            <a:r>
              <a:rPr lang="en-US" smtClean="0"/>
              <a:t>PKS</a:t>
            </a:r>
            <a:endParaRPr lang="en-US" dirty="0"/>
          </a:p>
        </p:txBody>
      </p:sp>
    </p:spTree>
    <p:extLst>
      <p:ext uri="{BB962C8B-B14F-4D97-AF65-F5344CB8AC3E}">
        <p14:creationId xmlns:p14="http://schemas.microsoft.com/office/powerpoint/2010/main" val="562560041"/>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182"/>
        <p:cNvGrpSpPr/>
        <p:nvPr/>
      </p:nvGrpSpPr>
      <p:grpSpPr>
        <a:xfrm>
          <a:off x="0" y="0"/>
          <a:ext cx="0" cy="0"/>
          <a:chOff x="0" y="0"/>
          <a:chExt cx="0" cy="0"/>
        </a:xfrm>
      </p:grpSpPr>
      <p:pic>
        <p:nvPicPr>
          <p:cNvPr id="5183" name="Shape 5183"/>
          <p:cNvPicPr preferRelativeResize="0"/>
          <p:nvPr/>
        </p:nvPicPr>
        <p:blipFill>
          <a:blip r:embed="rId3">
            <a:alphaModFix/>
          </a:blip>
          <a:stretch>
            <a:fillRect/>
          </a:stretch>
        </p:blipFill>
        <p:spPr>
          <a:xfrm>
            <a:off x="1119675" y="309801"/>
            <a:ext cx="2536450" cy="688499"/>
          </a:xfrm>
          <a:prstGeom prst="rect">
            <a:avLst/>
          </a:prstGeom>
          <a:noFill/>
          <a:ln>
            <a:noFill/>
          </a:ln>
        </p:spPr>
      </p:pic>
      <p:sp>
        <p:nvSpPr>
          <p:cNvPr id="5184" name="Shape 5184"/>
          <p:cNvSpPr txBox="1"/>
          <p:nvPr/>
        </p:nvSpPr>
        <p:spPr>
          <a:xfrm>
            <a:off x="1119675" y="1253700"/>
            <a:ext cx="7012500" cy="1161300"/>
          </a:xfrm>
          <a:prstGeom prst="rect">
            <a:avLst/>
          </a:prstGeom>
          <a:noFill/>
          <a:ln>
            <a:noFill/>
          </a:ln>
        </p:spPr>
        <p:txBody>
          <a:bodyPr lIns="91425" tIns="91425" rIns="91425" bIns="91425" anchor="t" anchorCtr="0">
            <a:noAutofit/>
          </a:bodyPr>
          <a:lstStyle/>
          <a:p>
            <a:pPr algn="ctr">
              <a:buClrTx/>
              <a:buFontTx/>
              <a:buNone/>
            </a:pPr>
            <a:r>
              <a:rPr lang="en" sz="2000" dirty="0" smtClean="0"/>
              <a:t>“</a:t>
            </a:r>
            <a:r>
              <a:rPr lang="zh-CN" altLang="en-US" sz="2000" dirty="0" smtClean="0"/>
              <a:t>给我运行容器</a:t>
            </a:r>
            <a:r>
              <a:rPr lang="en" sz="2000" dirty="0" smtClean="0"/>
              <a:t>. </a:t>
            </a:r>
            <a:r>
              <a:rPr lang="zh-CN" altLang="en-US" sz="2000" dirty="0" smtClean="0"/>
              <a:t>我会提供和管理容器镜像、配置端口绑定、路由和依赖性</a:t>
            </a:r>
            <a:r>
              <a:rPr lang="en" sz="2000" dirty="0" smtClean="0"/>
              <a:t>”</a:t>
            </a:r>
            <a:endParaRPr lang="en" sz="2000" dirty="0"/>
          </a:p>
        </p:txBody>
      </p:sp>
      <p:sp>
        <p:nvSpPr>
          <p:cNvPr id="5185" name="Shape 5185"/>
          <p:cNvSpPr txBox="1"/>
          <p:nvPr/>
        </p:nvSpPr>
        <p:spPr>
          <a:xfrm>
            <a:off x="1119675" y="3069427"/>
            <a:ext cx="7647900" cy="1806581"/>
          </a:xfrm>
          <a:prstGeom prst="rect">
            <a:avLst/>
          </a:prstGeom>
          <a:noFill/>
          <a:ln>
            <a:noFill/>
          </a:ln>
        </p:spPr>
        <p:txBody>
          <a:bodyPr lIns="91425" tIns="45700" rIns="91425" bIns="45700" anchor="t" anchorCtr="0">
            <a:noAutofit/>
          </a:bodyPr>
          <a:lstStyle/>
          <a:p>
            <a:pPr>
              <a:buClrTx/>
              <a:buFontTx/>
              <a:buNone/>
            </a:pPr>
            <a:r>
              <a:rPr lang="zh-CN" altLang="en-US" b="1" dirty="0" smtClean="0">
                <a:solidFill>
                  <a:srgbClr val="1AB9A5"/>
                </a:solidFill>
                <a:latin typeface="Proxima Nova"/>
                <a:ea typeface="Proxima Nova"/>
                <a:cs typeface="Proxima Nova"/>
                <a:sym typeface="Proxima Nova"/>
              </a:rPr>
              <a:t>开发者构建容器</a:t>
            </a:r>
            <a:r>
              <a:rPr lang="en" b="1" dirty="0" smtClean="0">
                <a:solidFill>
                  <a:srgbClr val="1AB9A5"/>
                </a:solidFill>
                <a:latin typeface="Proxima Nova"/>
                <a:ea typeface="Proxima Nova"/>
                <a:cs typeface="Proxima Nova"/>
                <a:sym typeface="Proxima Nova"/>
              </a:rPr>
              <a:t>.</a:t>
            </a:r>
            <a:r>
              <a:rPr lang="en" b="1" dirty="0" smtClean="0">
                <a:solidFill>
                  <a:srgbClr val="FFC85F"/>
                </a:solidFill>
                <a:latin typeface="Proxima Nova"/>
                <a:ea typeface="Proxima Nova"/>
                <a:cs typeface="Proxima Nova"/>
                <a:sym typeface="Proxima Nova"/>
              </a:rPr>
              <a:t> </a:t>
            </a:r>
            <a:r>
              <a:rPr lang="zh-CN" altLang="en-US" dirty="0" smtClean="0">
                <a:solidFill>
                  <a:srgbClr val="434343"/>
                </a:solidFill>
                <a:latin typeface="Proxima Nova"/>
                <a:ea typeface="Proxima Nova"/>
                <a:cs typeface="Proxima Nova"/>
                <a:sym typeface="Proxima Nova"/>
              </a:rPr>
              <a:t>开发者负责打包构建容器，并且以容器为交付物，</a:t>
            </a:r>
            <a:endParaRPr lang="en" dirty="0">
              <a:solidFill>
                <a:srgbClr val="434343"/>
              </a:solidFill>
              <a:latin typeface="Proxima Nova"/>
              <a:ea typeface="Proxima Nova"/>
              <a:cs typeface="Proxima Nova"/>
              <a:sym typeface="Proxima Nova"/>
            </a:endParaRPr>
          </a:p>
          <a:p>
            <a:pPr>
              <a:buClrTx/>
              <a:buFontTx/>
              <a:buNone/>
            </a:pPr>
            <a:endParaRPr b="1" dirty="0">
              <a:solidFill>
                <a:srgbClr val="1AB9A5"/>
              </a:solidFill>
              <a:latin typeface="Proxima Nova"/>
              <a:ea typeface="Proxima Nova"/>
              <a:cs typeface="Proxima Nova"/>
              <a:sym typeface="Proxima Nova"/>
            </a:endParaRPr>
          </a:p>
          <a:p>
            <a:pPr>
              <a:buClrTx/>
              <a:buFontTx/>
              <a:buNone/>
            </a:pPr>
            <a:r>
              <a:rPr lang="zh-CN" altLang="en-US" b="1" dirty="0" smtClean="0">
                <a:solidFill>
                  <a:srgbClr val="1AB9A5"/>
                </a:solidFill>
                <a:latin typeface="Proxima Nova"/>
                <a:ea typeface="Proxima Nova"/>
                <a:cs typeface="Proxima Nova"/>
                <a:sym typeface="Proxima Nova"/>
              </a:rPr>
              <a:t>更高的灵活性</a:t>
            </a:r>
            <a:r>
              <a:rPr lang="en" b="1" dirty="0" smtClean="0">
                <a:solidFill>
                  <a:srgbClr val="1AB9A5"/>
                </a:solidFill>
                <a:latin typeface="Proxima Nova"/>
                <a:ea typeface="Proxima Nova"/>
                <a:cs typeface="Proxima Nova"/>
                <a:sym typeface="Proxima Nova"/>
              </a:rPr>
              <a:t>.</a:t>
            </a:r>
            <a:r>
              <a:rPr lang="en" b="1" dirty="0" smtClean="0">
                <a:solidFill>
                  <a:srgbClr val="FFC85F"/>
                </a:solidFill>
                <a:latin typeface="Proxima Nova"/>
                <a:ea typeface="Proxima Nova"/>
                <a:cs typeface="Proxima Nova"/>
                <a:sym typeface="Proxima Nova"/>
              </a:rPr>
              <a:t> </a:t>
            </a:r>
            <a:r>
              <a:rPr lang="zh-CN" altLang="en-US" dirty="0" smtClean="0">
                <a:solidFill>
                  <a:srgbClr val="434343"/>
                </a:solidFill>
                <a:latin typeface="Proxima Nova"/>
                <a:ea typeface="Proxima Nova"/>
                <a:cs typeface="Proxima Nova"/>
                <a:sym typeface="Proxima Nova"/>
              </a:rPr>
              <a:t>对于预先打包好的基于镜像的任务更易于部署</a:t>
            </a:r>
            <a:endParaRPr lang="en" dirty="0">
              <a:solidFill>
                <a:srgbClr val="434343"/>
              </a:solidFill>
              <a:latin typeface="Proxima Nova"/>
              <a:ea typeface="Proxima Nova"/>
              <a:cs typeface="Proxima Nova"/>
              <a:sym typeface="Proxima Nova"/>
            </a:endParaRPr>
          </a:p>
          <a:p>
            <a:pPr>
              <a:buClrTx/>
              <a:buFontTx/>
              <a:buNone/>
            </a:pPr>
            <a:endParaRPr dirty="0">
              <a:solidFill>
                <a:srgbClr val="434343"/>
              </a:solidFill>
              <a:latin typeface="Proxima Nova"/>
              <a:ea typeface="Proxima Nova"/>
              <a:cs typeface="Proxima Nova"/>
              <a:sym typeface="Proxima Nova"/>
            </a:endParaRPr>
          </a:p>
          <a:p>
            <a:pPr>
              <a:buClrTx/>
              <a:buFontTx/>
              <a:buNone/>
            </a:pPr>
            <a:r>
              <a:rPr lang="zh-CN" altLang="en-US" b="1" dirty="0" smtClean="0">
                <a:solidFill>
                  <a:srgbClr val="1AB9A5"/>
                </a:solidFill>
                <a:latin typeface="Proxima Nova"/>
                <a:ea typeface="Proxima Nova"/>
                <a:cs typeface="Proxima Nova"/>
                <a:sym typeface="Proxima Nova"/>
              </a:rPr>
              <a:t>更多的定制性</a:t>
            </a:r>
            <a:r>
              <a:rPr lang="en" b="1" dirty="0" smtClean="0">
                <a:solidFill>
                  <a:srgbClr val="1AB9A5"/>
                </a:solidFill>
                <a:latin typeface="Proxima Nova"/>
                <a:ea typeface="Proxima Nova"/>
                <a:cs typeface="Proxima Nova"/>
                <a:sym typeface="Proxima Nova"/>
              </a:rPr>
              <a:t>  </a:t>
            </a:r>
            <a:r>
              <a:rPr lang="en" dirty="0" smtClean="0">
                <a:solidFill>
                  <a:srgbClr val="434343"/>
                </a:solidFill>
                <a:latin typeface="Proxima Nova"/>
                <a:ea typeface="Proxima Nova"/>
                <a:cs typeface="Proxima Nova"/>
                <a:sym typeface="Proxima Nova"/>
              </a:rPr>
              <a:t>K8s</a:t>
            </a:r>
            <a:r>
              <a:rPr lang="zh-CN" altLang="en-US" dirty="0" smtClean="0">
                <a:solidFill>
                  <a:srgbClr val="434343"/>
                </a:solidFill>
                <a:latin typeface="Proxima Nova"/>
                <a:ea typeface="Proxima Nova"/>
                <a:cs typeface="Proxima Nova"/>
                <a:sym typeface="Proxima Nova"/>
              </a:rPr>
              <a:t>提供了更多的扩展点，用于各种定制的可能</a:t>
            </a:r>
            <a:r>
              <a:rPr lang="en" dirty="0" smtClean="0">
                <a:solidFill>
                  <a:srgbClr val="434343"/>
                </a:solidFill>
                <a:latin typeface="Proxima Nova"/>
                <a:ea typeface="Proxima Nova"/>
                <a:cs typeface="Proxima Nova"/>
                <a:sym typeface="Proxima Nova"/>
              </a:rPr>
              <a:t>.</a:t>
            </a:r>
            <a:endParaRPr lang="en" dirty="0">
              <a:solidFill>
                <a:srgbClr val="434343"/>
              </a:solidFill>
              <a:latin typeface="Proxima Nova"/>
              <a:ea typeface="Proxima Nova"/>
              <a:cs typeface="Proxima Nova"/>
              <a:sym typeface="Proxima Nova"/>
            </a:endParaRPr>
          </a:p>
          <a:p>
            <a:pPr>
              <a:buClrTx/>
              <a:buFontTx/>
              <a:buNone/>
            </a:pPr>
            <a:endParaRPr dirty="0">
              <a:solidFill>
                <a:srgbClr val="434343"/>
              </a:solidFill>
              <a:latin typeface="Proxima Nova"/>
              <a:ea typeface="Proxima Nova"/>
              <a:cs typeface="Proxima Nova"/>
              <a:sym typeface="Proxima Nova"/>
            </a:endParaRPr>
          </a:p>
          <a:p>
            <a:pPr>
              <a:buClrTx/>
              <a:buFontTx/>
              <a:buNone/>
            </a:pPr>
            <a:r>
              <a:rPr lang="zh-CN" altLang="en-US" b="1" dirty="0" smtClean="0">
                <a:solidFill>
                  <a:srgbClr val="1AB9A5"/>
                </a:solidFill>
                <a:latin typeface="Proxima Nova"/>
                <a:ea typeface="Proxima Nova"/>
                <a:cs typeface="Proxima Nova"/>
                <a:sym typeface="Proxima Nova"/>
              </a:rPr>
              <a:t>更多的控制</a:t>
            </a:r>
            <a:r>
              <a:rPr lang="en" b="1" dirty="0" smtClean="0">
                <a:solidFill>
                  <a:srgbClr val="1AB9A5"/>
                </a:solidFill>
                <a:latin typeface="Proxima Nova"/>
                <a:ea typeface="Proxima Nova"/>
                <a:cs typeface="Proxima Nova"/>
                <a:sym typeface="Proxima Nova"/>
              </a:rPr>
              <a:t>. </a:t>
            </a:r>
            <a:r>
              <a:rPr lang="en" dirty="0" smtClean="0">
                <a:solidFill>
                  <a:srgbClr val="434343"/>
                </a:solidFill>
                <a:latin typeface="Proxima Nova"/>
                <a:ea typeface="Proxima Nova"/>
                <a:cs typeface="Proxima Nova"/>
                <a:sym typeface="Proxima Nova"/>
              </a:rPr>
              <a:t>K8s</a:t>
            </a:r>
            <a:r>
              <a:rPr lang="zh-CN" altLang="en-US" dirty="0" smtClean="0">
                <a:solidFill>
                  <a:srgbClr val="434343"/>
                </a:solidFill>
                <a:latin typeface="Proxima Nova"/>
                <a:ea typeface="Proxima Nova"/>
                <a:cs typeface="Proxima Nova"/>
                <a:sym typeface="Proxima Nova"/>
              </a:rPr>
              <a:t>提供了显式的端口绑定和容器共置</a:t>
            </a:r>
            <a:r>
              <a:rPr lang="en-US" altLang="zh-CN" dirty="0" smtClean="0">
                <a:solidFill>
                  <a:srgbClr val="434343"/>
                </a:solidFill>
                <a:latin typeface="Proxima Nova"/>
                <a:ea typeface="Proxima Nova"/>
                <a:cs typeface="Proxima Nova"/>
                <a:sym typeface="Proxima Nova"/>
              </a:rPr>
              <a:t>(Pods)</a:t>
            </a:r>
            <a:r>
              <a:rPr lang="en" dirty="0" smtClean="0">
                <a:solidFill>
                  <a:srgbClr val="434343"/>
                </a:solidFill>
                <a:latin typeface="Proxima Nova"/>
                <a:ea typeface="Proxima Nova"/>
                <a:cs typeface="Proxima Nova"/>
                <a:sym typeface="Proxima Nova"/>
              </a:rPr>
              <a:t>.</a:t>
            </a:r>
            <a:endParaRPr lang="en" dirty="0">
              <a:solidFill>
                <a:srgbClr val="434343"/>
              </a:solidFill>
              <a:latin typeface="Proxima Nova"/>
              <a:ea typeface="Proxima Nova"/>
              <a:cs typeface="Proxima Nova"/>
              <a:sym typeface="Proxima Nova"/>
            </a:endParaRPr>
          </a:p>
          <a:p>
            <a:pPr>
              <a:buClrTx/>
              <a:buFontTx/>
              <a:buNone/>
            </a:pPr>
            <a:r>
              <a:rPr lang="en" b="1" dirty="0">
                <a:solidFill>
                  <a:srgbClr val="FFFFFF"/>
                </a:solidFill>
                <a:latin typeface="Proxima Nova"/>
                <a:ea typeface="Proxima Nova"/>
                <a:cs typeface="Proxima Nova"/>
                <a:sym typeface="Proxima Nova"/>
              </a:rPr>
              <a:t/>
            </a:r>
            <a:br>
              <a:rPr lang="en" b="1" dirty="0">
                <a:solidFill>
                  <a:srgbClr val="FFFFFF"/>
                </a:solidFill>
                <a:latin typeface="Proxima Nova"/>
                <a:ea typeface="Proxima Nova"/>
                <a:cs typeface="Proxima Nova"/>
                <a:sym typeface="Proxima Nova"/>
              </a:rPr>
            </a:br>
            <a:endParaRPr lang="en" b="1" dirty="0">
              <a:solidFill>
                <a:srgbClr val="FFFFFF"/>
              </a:solidFill>
              <a:latin typeface="Proxima Nova"/>
              <a:ea typeface="Proxima Nova"/>
              <a:cs typeface="Proxima Nova"/>
              <a:sym typeface="Proxima Nova"/>
            </a:endParaRPr>
          </a:p>
        </p:txBody>
      </p:sp>
      <p:sp>
        <p:nvSpPr>
          <p:cNvPr id="5186" name="Shape 5186"/>
          <p:cNvSpPr txBox="1"/>
          <p:nvPr/>
        </p:nvSpPr>
        <p:spPr>
          <a:xfrm>
            <a:off x="1502775" y="2099025"/>
            <a:ext cx="6043500" cy="688500"/>
          </a:xfrm>
          <a:prstGeom prst="rect">
            <a:avLst/>
          </a:prstGeom>
          <a:noFill/>
          <a:ln>
            <a:noFill/>
          </a:ln>
        </p:spPr>
        <p:txBody>
          <a:bodyPr lIns="91425" tIns="91425" rIns="91425" bIns="91425" anchor="t" anchorCtr="0">
            <a:noAutofit/>
          </a:bodyPr>
          <a:lstStyle/>
          <a:p>
            <a:pPr algn="ctr">
              <a:buClrTx/>
              <a:buFontTx/>
              <a:buNone/>
            </a:pPr>
            <a:r>
              <a:rPr lang="zh-CN" altLang="en-US" sz="1800" b="1" dirty="0" smtClean="0">
                <a:solidFill>
                  <a:srgbClr val="00AE9E"/>
                </a:solidFill>
                <a:latin typeface="Proxima Nova"/>
                <a:ea typeface="Proxima Nova"/>
                <a:cs typeface="Proxima Nova"/>
                <a:sym typeface="Proxima Nova"/>
              </a:rPr>
              <a:t>适合套装软件、多端口的服务应用、以及需要精细控制的应用</a:t>
            </a:r>
            <a:endParaRPr lang="en" sz="1800" b="1" dirty="0">
              <a:solidFill>
                <a:srgbClr val="00AE9E"/>
              </a:solidFill>
              <a:latin typeface="Proxima Nova"/>
              <a:ea typeface="Proxima Nova"/>
              <a:cs typeface="Proxima Nova"/>
              <a:sym typeface="Proxima Nova"/>
            </a:endParaRPr>
          </a:p>
        </p:txBody>
      </p:sp>
      <p:sp>
        <p:nvSpPr>
          <p:cNvPr id="5187" name="Shape 5187"/>
          <p:cNvSpPr txBox="1"/>
          <p:nvPr/>
        </p:nvSpPr>
        <p:spPr>
          <a:xfrm>
            <a:off x="6246005" y="404158"/>
            <a:ext cx="1672800" cy="499800"/>
          </a:xfrm>
          <a:prstGeom prst="rect">
            <a:avLst/>
          </a:prstGeom>
          <a:noFill/>
          <a:ln>
            <a:noFill/>
          </a:ln>
        </p:spPr>
        <p:txBody>
          <a:bodyPr lIns="91425" tIns="91425" rIns="91425" bIns="91425" anchor="t" anchorCtr="0">
            <a:noAutofit/>
          </a:bodyPr>
          <a:lstStyle/>
          <a:p>
            <a:pPr>
              <a:buClrTx/>
              <a:buFontTx/>
              <a:buNone/>
            </a:pPr>
            <a:r>
              <a:rPr lang="en-US" altLang="zh-CN" sz="1500" b="1" dirty="0" err="1" smtClean="0">
                <a:solidFill>
                  <a:srgbClr val="1AB9A5"/>
                </a:solidFill>
                <a:latin typeface="Proxima Nova"/>
                <a:ea typeface="Proxima Nova"/>
                <a:cs typeface="Proxima Nova"/>
                <a:sym typeface="Proxima Nova"/>
              </a:rPr>
              <a:t>CaaS</a:t>
            </a:r>
            <a:r>
              <a:rPr lang="en" sz="1500" b="1" dirty="0" smtClean="0">
                <a:solidFill>
                  <a:srgbClr val="1AB9A5"/>
                </a:solidFill>
                <a:latin typeface="Proxima Nova"/>
                <a:ea typeface="Proxima Nova"/>
                <a:cs typeface="Proxima Nova"/>
                <a:sym typeface="Proxima Nova"/>
              </a:rPr>
              <a:t>(</a:t>
            </a:r>
            <a:r>
              <a:rPr lang="zh-CN" altLang="en-US" sz="1500" b="1" dirty="0" smtClean="0">
                <a:solidFill>
                  <a:srgbClr val="1AB9A5"/>
                </a:solidFill>
                <a:latin typeface="Proxima Nova"/>
                <a:ea typeface="Proxima Nova"/>
                <a:cs typeface="Proxima Nova"/>
                <a:sym typeface="Proxima Nova"/>
              </a:rPr>
              <a:t>容器编排</a:t>
            </a:r>
            <a:r>
              <a:rPr lang="en" sz="1500" b="1" dirty="0" smtClean="0">
                <a:solidFill>
                  <a:srgbClr val="1AB9A5"/>
                </a:solidFill>
                <a:latin typeface="Proxima Nova"/>
                <a:ea typeface="Proxima Nova"/>
                <a:cs typeface="Proxima Nova"/>
                <a:sym typeface="Proxima Nova"/>
              </a:rPr>
              <a:t>)</a:t>
            </a:r>
            <a:endParaRPr lang="en" sz="1500" b="1" dirty="0">
              <a:solidFill>
                <a:srgbClr val="1AB9A5"/>
              </a:solidFill>
              <a:latin typeface="Proxima Nova"/>
              <a:ea typeface="Proxima Nova"/>
              <a:cs typeface="Proxima Nova"/>
              <a:sym typeface="Proxima Nova"/>
            </a:endParaRPr>
          </a:p>
        </p:txBody>
      </p:sp>
      <p:sp>
        <p:nvSpPr>
          <p:cNvPr id="5188" name="Shape 5188"/>
          <p:cNvSpPr/>
          <p:nvPr/>
        </p:nvSpPr>
        <p:spPr>
          <a:xfrm rot="5400000">
            <a:off x="5996450" y="524169"/>
            <a:ext cx="214500" cy="180000"/>
          </a:xfrm>
          <a:prstGeom prst="triangle">
            <a:avLst>
              <a:gd name="adj" fmla="val 56256"/>
            </a:avLst>
          </a:prstGeom>
          <a:ln/>
        </p:spPr>
        <p:style>
          <a:lnRef idx="2">
            <a:schemeClr val="accent1"/>
          </a:lnRef>
          <a:fillRef idx="1">
            <a:schemeClr val="lt1"/>
          </a:fillRef>
          <a:effectRef idx="0">
            <a:schemeClr val="accent1"/>
          </a:effectRef>
          <a:fontRef idx="minor">
            <a:schemeClr val="dk1"/>
          </a:fontRef>
        </p:style>
        <p:txBody>
          <a:bodyPr lIns="91425" tIns="91425" rIns="91425" bIns="91425" anchor="ctr" anchorCtr="0">
            <a:noAutofit/>
          </a:bodyPr>
          <a:lstStyle/>
          <a:p>
            <a:pPr>
              <a:buClrTx/>
              <a:buFontTx/>
              <a:buNone/>
            </a:pPr>
            <a:endParaRPr>
              <a:solidFill>
                <a:srgbClr val="000000"/>
              </a:solidFill>
              <a:latin typeface="Arial"/>
            </a:endParaRPr>
          </a:p>
        </p:txBody>
      </p:sp>
    </p:spTree>
    <p:extLst>
      <p:ext uri="{BB962C8B-B14F-4D97-AF65-F5344CB8AC3E}">
        <p14:creationId xmlns:p14="http://schemas.microsoft.com/office/powerpoint/2010/main" val="33856352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192"/>
        <p:cNvGrpSpPr/>
        <p:nvPr/>
      </p:nvGrpSpPr>
      <p:grpSpPr>
        <a:xfrm>
          <a:off x="0" y="0"/>
          <a:ext cx="0" cy="0"/>
          <a:chOff x="0" y="0"/>
          <a:chExt cx="0" cy="0"/>
        </a:xfrm>
      </p:grpSpPr>
      <p:sp>
        <p:nvSpPr>
          <p:cNvPr id="5193" name="Shape 5193"/>
          <p:cNvSpPr txBox="1">
            <a:spLocks noGrp="1"/>
          </p:cNvSpPr>
          <p:nvPr>
            <p:ph type="title"/>
          </p:nvPr>
        </p:nvSpPr>
        <p:spPr>
          <a:prstGeom prst="rect">
            <a:avLst/>
          </a:prstGeom>
          <a:noFill/>
          <a:ln>
            <a:noFill/>
          </a:ln>
        </p:spPr>
        <p:txBody>
          <a:bodyPr lIns="45675" tIns="45675" rIns="45675" bIns="45675" anchor="t" anchorCtr="0">
            <a:noAutofit/>
          </a:bodyPr>
          <a:lstStyle/>
          <a:p>
            <a:pPr algn="ctr">
              <a:buClr>
                <a:srgbClr val="666666"/>
              </a:buClr>
              <a:buSzPct val="25000"/>
            </a:pPr>
            <a:r>
              <a:rPr lang="zh-CN" altLang="en-US" sz="2400" dirty="0" smtClean="0">
                <a:solidFill>
                  <a:srgbClr val="008080"/>
                </a:solidFill>
                <a:latin typeface="黑体" panose="02010609060101010101" pitchFamily="49" charset="-122"/>
                <a:ea typeface="黑体" panose="02010609060101010101" pitchFamily="49" charset="-122"/>
              </a:rPr>
              <a:t>纯开源</a:t>
            </a:r>
            <a:r>
              <a:rPr lang="en" sz="2400" dirty="0" smtClean="0">
                <a:solidFill>
                  <a:srgbClr val="008080"/>
                </a:solidFill>
                <a:latin typeface="黑体" panose="02010609060101010101" pitchFamily="49" charset="-122"/>
                <a:ea typeface="黑体" panose="02010609060101010101" pitchFamily="49" charset="-122"/>
              </a:rPr>
              <a:t>Kubernetes – </a:t>
            </a:r>
            <a:r>
              <a:rPr lang="zh-CN" altLang="en-US" sz="2400" dirty="0" smtClean="0">
                <a:solidFill>
                  <a:srgbClr val="008080"/>
                </a:solidFill>
                <a:latin typeface="黑体" panose="02010609060101010101" pitchFamily="49" charset="-122"/>
                <a:ea typeface="黑体" panose="02010609060101010101" pitchFamily="49" charset="-122"/>
                <a:sym typeface="Arial"/>
              </a:rPr>
              <a:t>运维工作量大</a:t>
            </a:r>
            <a:endParaRPr lang="en" sz="2400" dirty="0">
              <a:solidFill>
                <a:srgbClr val="008080"/>
              </a:solidFill>
              <a:latin typeface="黑体" panose="02010609060101010101" pitchFamily="49" charset="-122"/>
              <a:ea typeface="黑体" panose="02010609060101010101" pitchFamily="49" charset="-122"/>
              <a:sym typeface="Arial"/>
            </a:endParaRPr>
          </a:p>
        </p:txBody>
      </p:sp>
      <p:cxnSp>
        <p:nvCxnSpPr>
          <p:cNvPr id="5194" name="Shape 5194"/>
          <p:cNvCxnSpPr/>
          <p:nvPr/>
        </p:nvCxnSpPr>
        <p:spPr>
          <a:xfrm>
            <a:off x="-250789" y="1110725"/>
            <a:ext cx="174600" cy="0"/>
          </a:xfrm>
          <a:prstGeom prst="straightConnector1">
            <a:avLst/>
          </a:prstGeom>
          <a:noFill/>
          <a:ln w="9525" cap="flat" cmpd="sng">
            <a:solidFill>
              <a:srgbClr val="FFFFFF"/>
            </a:solidFill>
            <a:prstDash val="solid"/>
            <a:round/>
            <a:headEnd type="none" w="med" len="med"/>
            <a:tailEnd type="none" w="med" len="med"/>
          </a:ln>
        </p:spPr>
      </p:cxnSp>
      <p:sp>
        <p:nvSpPr>
          <p:cNvPr id="5195" name="Shape 5195"/>
          <p:cNvSpPr txBox="1"/>
          <p:nvPr/>
        </p:nvSpPr>
        <p:spPr>
          <a:xfrm>
            <a:off x="4935425" y="1110725"/>
            <a:ext cx="3884400" cy="3761700"/>
          </a:xfrm>
          <a:prstGeom prst="rect">
            <a:avLst/>
          </a:prstGeom>
          <a:noFill/>
          <a:ln>
            <a:noFill/>
          </a:ln>
        </p:spPr>
        <p:txBody>
          <a:bodyPr lIns="45675" tIns="45675" rIns="45675" bIns="45675" anchor="t" anchorCtr="0">
            <a:noAutofit/>
          </a:bodyPr>
          <a:lstStyle/>
          <a:p>
            <a:pPr>
              <a:buClr>
                <a:srgbClr val="1AB9A5"/>
              </a:buClr>
              <a:buSzPct val="25000"/>
              <a:buFont typeface="Proxima Nova"/>
              <a:buNone/>
            </a:pPr>
            <a:r>
              <a:rPr lang="zh-CN" altLang="en-US" b="1" dirty="0" smtClean="0">
                <a:solidFill>
                  <a:srgbClr val="1AB9A5"/>
                </a:solidFill>
                <a:latin typeface="Proxima Nova"/>
                <a:ea typeface="Proxima Nova"/>
                <a:cs typeface="Proxima Nova"/>
                <a:sym typeface="Proxima Nova"/>
              </a:rPr>
              <a:t>高可用性</a:t>
            </a:r>
            <a:r>
              <a:rPr lang="en" b="1" dirty="0" smtClean="0">
                <a:solidFill>
                  <a:srgbClr val="1AB9A5"/>
                </a:solidFill>
                <a:latin typeface="Proxima Nova"/>
                <a:ea typeface="Proxima Nova"/>
                <a:cs typeface="Proxima Nova"/>
                <a:sym typeface="Proxima Nova"/>
              </a:rPr>
              <a:t>.</a:t>
            </a:r>
            <a:r>
              <a:rPr lang="en" b="1" dirty="0" smtClean="0">
                <a:solidFill>
                  <a:srgbClr val="FFC85F"/>
                </a:solidFill>
                <a:latin typeface="Proxima Nova"/>
                <a:ea typeface="Proxima Nova"/>
                <a:cs typeface="Proxima Nova"/>
                <a:sym typeface="Proxima Nova"/>
              </a:rPr>
              <a:t> </a:t>
            </a:r>
            <a:r>
              <a:rPr lang="zh-CN" altLang="en-US" dirty="0" smtClean="0">
                <a:solidFill>
                  <a:srgbClr val="434343"/>
                </a:solidFill>
                <a:latin typeface="Proxima Nova"/>
                <a:ea typeface="Proxima Nova"/>
                <a:cs typeface="Proxima Nova"/>
                <a:sym typeface="Proxima Nova"/>
              </a:rPr>
              <a:t>没有开箱即用的系统集群部件的容错机制</a:t>
            </a:r>
            <a:r>
              <a:rPr lang="en-US" altLang="zh-CN" dirty="0" smtClean="0">
                <a:solidFill>
                  <a:srgbClr val="434343"/>
                </a:solidFill>
                <a:latin typeface="Proxima Nova"/>
                <a:ea typeface="Proxima Nova"/>
                <a:cs typeface="Proxima Nova"/>
                <a:sym typeface="Proxima Nova"/>
              </a:rPr>
              <a:t>(</a:t>
            </a:r>
            <a:r>
              <a:rPr lang="zh-CN" altLang="en-US" dirty="0" smtClean="0">
                <a:solidFill>
                  <a:srgbClr val="434343"/>
                </a:solidFill>
                <a:latin typeface="Proxima Nova"/>
                <a:ea typeface="Proxima Nova"/>
                <a:cs typeface="Proxima Nova"/>
                <a:sym typeface="Proxima Nova"/>
              </a:rPr>
              <a:t>比如</a:t>
            </a:r>
            <a:r>
              <a:rPr lang="en-US" altLang="zh-CN" dirty="0" smtClean="0">
                <a:solidFill>
                  <a:srgbClr val="434343"/>
                </a:solidFill>
                <a:latin typeface="Proxima Nova"/>
                <a:ea typeface="Proxima Nova"/>
                <a:cs typeface="Proxima Nova"/>
                <a:sym typeface="Proxima Nova"/>
              </a:rPr>
              <a:t>Master</a:t>
            </a:r>
            <a:r>
              <a:rPr lang="zh-CN" altLang="en-US" dirty="0" smtClean="0">
                <a:solidFill>
                  <a:srgbClr val="434343"/>
                </a:solidFill>
                <a:latin typeface="Proxima Nova"/>
                <a:ea typeface="Proxima Nova"/>
                <a:cs typeface="Proxima Nova"/>
                <a:sym typeface="Proxima Nova"/>
              </a:rPr>
              <a:t>节点和</a:t>
            </a:r>
            <a:r>
              <a:rPr lang="en-US" altLang="zh-CN" dirty="0" smtClean="0">
                <a:solidFill>
                  <a:srgbClr val="434343"/>
                </a:solidFill>
                <a:latin typeface="Proxima Nova"/>
                <a:ea typeface="Proxima Nova"/>
                <a:cs typeface="Proxima Nova"/>
                <a:sym typeface="Proxima Nova"/>
              </a:rPr>
              <a:t>ETCD</a:t>
            </a:r>
            <a:r>
              <a:rPr lang="zh-CN" altLang="en-US" dirty="0" smtClean="0">
                <a:solidFill>
                  <a:srgbClr val="434343"/>
                </a:solidFill>
                <a:latin typeface="Proxima Nova"/>
                <a:ea typeface="Proxima Nova"/>
                <a:cs typeface="Proxima Nova"/>
                <a:sym typeface="Proxima Nova"/>
              </a:rPr>
              <a:t>节点</a:t>
            </a:r>
            <a:r>
              <a:rPr lang="en-US" altLang="zh-CN" dirty="0" smtClean="0">
                <a:solidFill>
                  <a:srgbClr val="434343"/>
                </a:solidFill>
                <a:latin typeface="Proxima Nova"/>
                <a:ea typeface="Proxima Nova"/>
                <a:cs typeface="Proxima Nova"/>
                <a:sym typeface="Proxima Nova"/>
              </a:rPr>
              <a:t>)</a:t>
            </a:r>
            <a:endParaRPr lang="en" dirty="0">
              <a:solidFill>
                <a:srgbClr val="434343"/>
              </a:solidFill>
              <a:latin typeface="Proxima Nova"/>
              <a:ea typeface="Proxima Nova"/>
              <a:cs typeface="Proxima Nova"/>
              <a:sym typeface="Proxima Nova"/>
            </a:endParaRPr>
          </a:p>
          <a:p>
            <a:pPr>
              <a:buClr>
                <a:srgbClr val="434343"/>
              </a:buClr>
              <a:buSzPct val="25000"/>
              <a:buFont typeface="Proxima Nova"/>
              <a:buNone/>
            </a:pPr>
            <a:r>
              <a:rPr lang="en" dirty="0">
                <a:solidFill>
                  <a:srgbClr val="434343"/>
                </a:solidFill>
                <a:latin typeface="Proxima Nova"/>
                <a:ea typeface="Proxima Nova"/>
                <a:cs typeface="Proxima Nova"/>
                <a:sym typeface="Proxima Nova"/>
              </a:rPr>
              <a:t/>
            </a:r>
            <a:br>
              <a:rPr lang="en" dirty="0">
                <a:solidFill>
                  <a:srgbClr val="434343"/>
                </a:solidFill>
                <a:latin typeface="Proxima Nova"/>
                <a:ea typeface="Proxima Nova"/>
                <a:cs typeface="Proxima Nova"/>
                <a:sym typeface="Proxima Nova"/>
              </a:rPr>
            </a:br>
            <a:r>
              <a:rPr lang="zh-CN" altLang="en-US" b="1" dirty="0" smtClean="0">
                <a:solidFill>
                  <a:srgbClr val="1AB9A5"/>
                </a:solidFill>
                <a:latin typeface="Proxima Nova"/>
                <a:ea typeface="Proxima Nova"/>
                <a:cs typeface="Proxima Nova"/>
                <a:sym typeface="Proxima Nova"/>
              </a:rPr>
              <a:t>弹性伸缩</a:t>
            </a:r>
            <a:r>
              <a:rPr lang="en" b="1" dirty="0" smtClean="0">
                <a:solidFill>
                  <a:srgbClr val="1AB9A5"/>
                </a:solidFill>
                <a:latin typeface="Proxima Nova"/>
                <a:ea typeface="Proxima Nova"/>
                <a:cs typeface="Proxima Nova"/>
                <a:sym typeface="Proxima Nova"/>
              </a:rPr>
              <a:t>.</a:t>
            </a:r>
            <a:r>
              <a:rPr lang="en" b="1" dirty="0" smtClean="0">
                <a:solidFill>
                  <a:srgbClr val="FFC85F"/>
                </a:solidFill>
                <a:latin typeface="Proxima Nova"/>
                <a:ea typeface="Proxima Nova"/>
                <a:cs typeface="Proxima Nova"/>
                <a:sym typeface="Proxima Nova"/>
              </a:rPr>
              <a:t> </a:t>
            </a:r>
            <a:r>
              <a:rPr lang="en" dirty="0" smtClean="0">
                <a:solidFill>
                  <a:srgbClr val="434343"/>
                </a:solidFill>
                <a:latin typeface="Proxima Nova"/>
                <a:ea typeface="Proxima Nova"/>
                <a:cs typeface="Proxima Nova"/>
                <a:sym typeface="Proxima Nova"/>
              </a:rPr>
              <a:t>Kubernetes</a:t>
            </a:r>
            <a:r>
              <a:rPr lang="zh-CN" altLang="en-US" dirty="0" smtClean="0">
                <a:solidFill>
                  <a:srgbClr val="434343"/>
                </a:solidFill>
                <a:latin typeface="Proxima Nova"/>
                <a:ea typeface="Proxima Nova"/>
                <a:cs typeface="Proxima Nova"/>
                <a:sym typeface="Proxima Nova"/>
              </a:rPr>
              <a:t>支持容器、</a:t>
            </a:r>
            <a:r>
              <a:rPr lang="en-US" altLang="zh-CN" dirty="0" smtClean="0">
                <a:solidFill>
                  <a:srgbClr val="434343"/>
                </a:solidFill>
                <a:latin typeface="Proxima Nova"/>
                <a:ea typeface="Proxima Nova"/>
                <a:cs typeface="Proxima Nova"/>
                <a:sym typeface="Proxima Nova"/>
              </a:rPr>
              <a:t>Pod</a:t>
            </a:r>
            <a:r>
              <a:rPr lang="zh-CN" altLang="en-US" dirty="0" smtClean="0">
                <a:solidFill>
                  <a:srgbClr val="434343"/>
                </a:solidFill>
                <a:latin typeface="Proxima Nova"/>
                <a:ea typeface="Proxima Nova"/>
                <a:cs typeface="Proxima Nova"/>
                <a:sym typeface="Proxima Nova"/>
              </a:rPr>
              <a:t>和服务的弹性伸缩，但是不支持节点</a:t>
            </a:r>
            <a:r>
              <a:rPr lang="en-US" altLang="zh-CN" dirty="0" smtClean="0">
                <a:solidFill>
                  <a:srgbClr val="434343"/>
                </a:solidFill>
                <a:latin typeface="Proxima Nova"/>
                <a:ea typeface="Proxima Nova"/>
                <a:cs typeface="Proxima Nova"/>
                <a:sym typeface="Proxima Nova"/>
              </a:rPr>
              <a:t>/</a:t>
            </a:r>
            <a:r>
              <a:rPr lang="zh-CN" altLang="en-US" dirty="0" smtClean="0">
                <a:solidFill>
                  <a:srgbClr val="434343"/>
                </a:solidFill>
                <a:latin typeface="Proxima Nova"/>
                <a:ea typeface="Proxima Nova"/>
                <a:cs typeface="Proxima Nova"/>
                <a:sym typeface="Proxima Nova"/>
              </a:rPr>
              <a:t>虚机的弹性伸缩</a:t>
            </a:r>
            <a:r>
              <a:rPr lang="en" dirty="0" smtClean="0">
                <a:solidFill>
                  <a:srgbClr val="434343"/>
                </a:solidFill>
                <a:latin typeface="Proxima Nova"/>
                <a:ea typeface="Proxima Nova"/>
                <a:cs typeface="Proxima Nova"/>
                <a:sym typeface="Proxima Nova"/>
              </a:rPr>
              <a:t>.</a:t>
            </a:r>
            <a:endParaRPr lang="en" dirty="0">
              <a:solidFill>
                <a:srgbClr val="434343"/>
              </a:solidFill>
              <a:latin typeface="Proxima Nova"/>
              <a:ea typeface="Proxima Nova"/>
              <a:cs typeface="Proxima Nova"/>
              <a:sym typeface="Proxima Nova"/>
            </a:endParaRPr>
          </a:p>
          <a:p>
            <a:pPr>
              <a:buClr>
                <a:srgbClr val="434343"/>
              </a:buClr>
              <a:buSzPct val="25000"/>
              <a:buFont typeface="Proxima Nova"/>
              <a:buNone/>
            </a:pPr>
            <a:r>
              <a:rPr lang="en" dirty="0">
                <a:solidFill>
                  <a:srgbClr val="434343"/>
                </a:solidFill>
                <a:latin typeface="Proxima Nova"/>
                <a:ea typeface="Proxima Nova"/>
                <a:cs typeface="Proxima Nova"/>
                <a:sym typeface="Proxima Nova"/>
              </a:rPr>
              <a:t/>
            </a:r>
            <a:br>
              <a:rPr lang="en" dirty="0">
                <a:solidFill>
                  <a:srgbClr val="434343"/>
                </a:solidFill>
                <a:latin typeface="Proxima Nova"/>
                <a:ea typeface="Proxima Nova"/>
                <a:cs typeface="Proxima Nova"/>
                <a:sym typeface="Proxima Nova"/>
              </a:rPr>
            </a:br>
            <a:r>
              <a:rPr lang="zh-CN" altLang="en-US" b="1" dirty="0" smtClean="0">
                <a:solidFill>
                  <a:srgbClr val="1AB9A5"/>
                </a:solidFill>
                <a:latin typeface="Proxima Nova"/>
                <a:ea typeface="Proxima Nova"/>
                <a:cs typeface="Proxima Nova"/>
                <a:sym typeface="Proxima Nova"/>
              </a:rPr>
              <a:t>健康检查和自愈</a:t>
            </a:r>
            <a:r>
              <a:rPr lang="en" b="1" dirty="0" smtClean="0">
                <a:solidFill>
                  <a:srgbClr val="1AB9A5"/>
                </a:solidFill>
                <a:latin typeface="Proxima Nova"/>
                <a:ea typeface="Proxima Nova"/>
                <a:cs typeface="Proxima Nova"/>
                <a:sym typeface="Proxima Nova"/>
              </a:rPr>
              <a:t>.</a:t>
            </a:r>
            <a:r>
              <a:rPr lang="en" b="1" dirty="0" smtClean="0">
                <a:solidFill>
                  <a:srgbClr val="FFC85F"/>
                </a:solidFill>
                <a:latin typeface="Proxima Nova"/>
                <a:ea typeface="Proxima Nova"/>
                <a:cs typeface="Proxima Nova"/>
                <a:sym typeface="Proxima Nova"/>
              </a:rPr>
              <a:t> </a:t>
            </a:r>
            <a:r>
              <a:rPr lang="en" dirty="0" smtClean="0">
                <a:solidFill>
                  <a:srgbClr val="434343"/>
                </a:solidFill>
                <a:latin typeface="Proxima Nova"/>
                <a:ea typeface="Proxima Nova"/>
                <a:cs typeface="Proxima Nova"/>
                <a:sym typeface="Proxima Nova"/>
              </a:rPr>
              <a:t>Kubernetes</a:t>
            </a:r>
            <a:r>
              <a:rPr lang="zh-CN" altLang="en-US" dirty="0" smtClean="0">
                <a:solidFill>
                  <a:srgbClr val="434343"/>
                </a:solidFill>
                <a:latin typeface="Proxima Nova"/>
                <a:ea typeface="Proxima Nova"/>
                <a:cs typeface="Proxima Nova"/>
                <a:sym typeface="Proxima Nova"/>
              </a:rPr>
              <a:t>主要对节点的监控</a:t>
            </a:r>
            <a:r>
              <a:rPr lang="en" dirty="0" smtClean="0">
                <a:solidFill>
                  <a:srgbClr val="434343"/>
                </a:solidFill>
                <a:latin typeface="Proxima Nova"/>
                <a:ea typeface="Proxima Nova"/>
                <a:cs typeface="Proxima Nova"/>
                <a:sym typeface="Proxima Nova"/>
              </a:rPr>
              <a:t> </a:t>
            </a:r>
            <a:r>
              <a:rPr lang="zh-CN" altLang="en-US" dirty="0" smtClean="0">
                <a:solidFill>
                  <a:srgbClr val="434343"/>
                </a:solidFill>
                <a:latin typeface="Proxima Nova"/>
                <a:ea typeface="Proxima Nova"/>
                <a:cs typeface="Proxima Nova"/>
                <a:sym typeface="Proxima Nova"/>
              </a:rPr>
              <a:t>，缺乏虚机、进程等健康检查和自愈</a:t>
            </a:r>
            <a:endParaRPr lang="en" dirty="0">
              <a:solidFill>
                <a:srgbClr val="434343"/>
              </a:solidFill>
              <a:latin typeface="Proxima Nova"/>
              <a:ea typeface="Proxima Nova"/>
              <a:cs typeface="Proxima Nova"/>
              <a:sym typeface="Proxima Nova"/>
            </a:endParaRPr>
          </a:p>
          <a:p>
            <a:pPr>
              <a:buClr>
                <a:srgbClr val="434343"/>
              </a:buClr>
              <a:buSzPct val="25000"/>
              <a:buFont typeface="Proxima Nova"/>
              <a:buNone/>
            </a:pPr>
            <a:r>
              <a:rPr lang="en" dirty="0">
                <a:solidFill>
                  <a:srgbClr val="434343"/>
                </a:solidFill>
                <a:latin typeface="Proxima Nova"/>
                <a:ea typeface="Proxima Nova"/>
                <a:cs typeface="Proxima Nova"/>
                <a:sym typeface="Proxima Nova"/>
              </a:rPr>
              <a:t/>
            </a:r>
            <a:br>
              <a:rPr lang="en" dirty="0">
                <a:solidFill>
                  <a:srgbClr val="434343"/>
                </a:solidFill>
                <a:latin typeface="Proxima Nova"/>
                <a:ea typeface="Proxima Nova"/>
                <a:cs typeface="Proxima Nova"/>
                <a:sym typeface="Proxima Nova"/>
              </a:rPr>
            </a:br>
            <a:r>
              <a:rPr lang="zh-CN" altLang="en-US" b="1" dirty="0" smtClean="0">
                <a:solidFill>
                  <a:srgbClr val="1AB9A5"/>
                </a:solidFill>
                <a:latin typeface="Proxima Nova"/>
                <a:ea typeface="Proxima Nova"/>
                <a:cs typeface="Proxima Nova"/>
                <a:sym typeface="Proxima Nova"/>
              </a:rPr>
              <a:t>升级</a:t>
            </a:r>
            <a:r>
              <a:rPr lang="en" b="1" dirty="0" smtClean="0">
                <a:solidFill>
                  <a:srgbClr val="1AB9A5"/>
                </a:solidFill>
                <a:latin typeface="Proxima Nova"/>
                <a:ea typeface="Proxima Nova"/>
                <a:cs typeface="Proxima Nova"/>
                <a:sym typeface="Proxima Nova"/>
              </a:rPr>
              <a:t>.</a:t>
            </a:r>
            <a:r>
              <a:rPr lang="en" b="1" dirty="0" smtClean="0">
                <a:solidFill>
                  <a:srgbClr val="FFC85F"/>
                </a:solidFill>
                <a:latin typeface="Proxima Nova"/>
                <a:ea typeface="Proxima Nova"/>
                <a:cs typeface="Proxima Nova"/>
                <a:sym typeface="Proxima Nova"/>
              </a:rPr>
              <a:t> </a:t>
            </a:r>
            <a:r>
              <a:rPr lang="en" b="1" dirty="0">
                <a:solidFill>
                  <a:srgbClr val="FFFFFF"/>
                </a:solidFill>
                <a:latin typeface="Proxima Nova"/>
                <a:ea typeface="Proxima Nova"/>
                <a:cs typeface="Proxima Nova"/>
                <a:sym typeface="Proxima Nova"/>
              </a:rPr>
              <a:t> </a:t>
            </a:r>
            <a:r>
              <a:rPr lang="zh-CN" altLang="en-US" dirty="0" smtClean="0">
                <a:solidFill>
                  <a:srgbClr val="434343"/>
                </a:solidFill>
                <a:latin typeface="Proxima Nova"/>
                <a:ea typeface="Proxima Nova"/>
                <a:cs typeface="Proxima Nova"/>
                <a:sym typeface="Proxima Nova"/>
              </a:rPr>
              <a:t>在一个比较大的集群中滚动升级是比较困难的</a:t>
            </a:r>
            <a:endParaRPr lang="en" dirty="0">
              <a:solidFill>
                <a:srgbClr val="434343"/>
              </a:solidFill>
              <a:latin typeface="Proxima Nova"/>
              <a:ea typeface="Proxima Nova"/>
              <a:cs typeface="Proxima Nova"/>
              <a:sym typeface="Proxima Nova"/>
            </a:endParaRPr>
          </a:p>
        </p:txBody>
      </p:sp>
      <p:pic>
        <p:nvPicPr>
          <p:cNvPr id="5196" name="Shape 5196" descr="pasted-image.tiff"/>
          <p:cNvPicPr preferRelativeResize="0"/>
          <p:nvPr/>
        </p:nvPicPr>
        <p:blipFill rotWithShape="1">
          <a:blip r:embed="rId3">
            <a:alphaModFix/>
          </a:blip>
          <a:srcRect/>
          <a:stretch/>
        </p:blipFill>
        <p:spPr>
          <a:xfrm>
            <a:off x="1443467" y="1562602"/>
            <a:ext cx="650100" cy="630599"/>
          </a:xfrm>
          <a:prstGeom prst="rect">
            <a:avLst/>
          </a:prstGeom>
          <a:noFill/>
          <a:ln>
            <a:noFill/>
          </a:ln>
        </p:spPr>
      </p:pic>
      <p:cxnSp>
        <p:nvCxnSpPr>
          <p:cNvPr id="5197" name="Shape 5197"/>
          <p:cNvCxnSpPr/>
          <p:nvPr/>
        </p:nvCxnSpPr>
        <p:spPr>
          <a:xfrm rot="10800000">
            <a:off x="824957" y="3598396"/>
            <a:ext cx="0" cy="288000"/>
          </a:xfrm>
          <a:prstGeom prst="straightConnector1">
            <a:avLst/>
          </a:prstGeom>
          <a:noFill/>
          <a:ln w="25400" cap="flat" cmpd="sng">
            <a:solidFill>
              <a:srgbClr val="96C0B7"/>
            </a:solidFill>
            <a:prstDash val="solid"/>
            <a:round/>
            <a:headEnd type="none" w="med" len="med"/>
            <a:tailEnd type="none" w="med" len="med"/>
          </a:ln>
          <a:effectLst>
            <a:outerShdw blurRad="38100" dist="20000" dir="5400000" rotWithShape="0">
              <a:srgbClr val="000000">
                <a:alpha val="37650"/>
              </a:srgbClr>
            </a:outerShdw>
          </a:effectLst>
        </p:spPr>
      </p:cxnSp>
      <p:sp>
        <p:nvSpPr>
          <p:cNvPr id="5198" name="Shape 5198"/>
          <p:cNvSpPr/>
          <p:nvPr/>
        </p:nvSpPr>
        <p:spPr>
          <a:xfrm>
            <a:off x="747120" y="3203636"/>
            <a:ext cx="3125399" cy="371400"/>
          </a:xfrm>
          <a:prstGeom prst="rect">
            <a:avLst/>
          </a:prstGeom>
          <a:solidFill>
            <a:srgbClr val="DFEAE9"/>
          </a:solidFill>
          <a:ln w="25400" cap="flat" cmpd="sng">
            <a:solidFill>
              <a:srgbClr val="356AE6"/>
            </a:solidFill>
            <a:prstDash val="solid"/>
            <a:round/>
            <a:headEnd type="none" w="med" len="med"/>
            <a:tailEnd type="none" w="med" len="med"/>
          </a:ln>
        </p:spPr>
        <p:txBody>
          <a:bodyPr lIns="45700" tIns="45700" rIns="45700" bIns="45700" anchor="ctr" anchorCtr="0">
            <a:noAutofit/>
          </a:bodyPr>
          <a:lstStyle/>
          <a:p>
            <a:pPr>
              <a:buClr>
                <a:srgbClr val="356AE6"/>
              </a:buClr>
            </a:pPr>
            <a:endParaRPr>
              <a:solidFill>
                <a:srgbClr val="356AE6"/>
              </a:solidFill>
            </a:endParaRPr>
          </a:p>
        </p:txBody>
      </p:sp>
      <p:pic>
        <p:nvPicPr>
          <p:cNvPr id="5199" name="Shape 5199" descr="pasted-image.png"/>
          <p:cNvPicPr preferRelativeResize="0"/>
          <p:nvPr/>
        </p:nvPicPr>
        <p:blipFill rotWithShape="1">
          <a:blip r:embed="rId4">
            <a:alphaModFix/>
          </a:blip>
          <a:srcRect/>
          <a:stretch/>
        </p:blipFill>
        <p:spPr>
          <a:xfrm>
            <a:off x="3207048" y="3601576"/>
            <a:ext cx="1004100" cy="1004100"/>
          </a:xfrm>
          <a:prstGeom prst="rect">
            <a:avLst/>
          </a:prstGeom>
          <a:noFill/>
          <a:ln>
            <a:noFill/>
          </a:ln>
        </p:spPr>
      </p:pic>
      <p:pic>
        <p:nvPicPr>
          <p:cNvPr id="5200" name="Shape 5200" descr="pasted-image.png"/>
          <p:cNvPicPr preferRelativeResize="0"/>
          <p:nvPr/>
        </p:nvPicPr>
        <p:blipFill rotWithShape="1">
          <a:blip r:embed="rId5">
            <a:alphaModFix/>
          </a:blip>
          <a:srcRect/>
          <a:stretch/>
        </p:blipFill>
        <p:spPr>
          <a:xfrm>
            <a:off x="1984863" y="3917910"/>
            <a:ext cx="650100" cy="371400"/>
          </a:xfrm>
          <a:prstGeom prst="rect">
            <a:avLst/>
          </a:prstGeom>
          <a:noFill/>
          <a:ln>
            <a:noFill/>
          </a:ln>
        </p:spPr>
      </p:pic>
      <p:pic>
        <p:nvPicPr>
          <p:cNvPr id="5201" name="Shape 5201" descr="pasted-image.png"/>
          <p:cNvPicPr preferRelativeResize="0"/>
          <p:nvPr/>
        </p:nvPicPr>
        <p:blipFill rotWithShape="1">
          <a:blip r:embed="rId6">
            <a:alphaModFix/>
          </a:blip>
          <a:srcRect/>
          <a:stretch/>
        </p:blipFill>
        <p:spPr>
          <a:xfrm>
            <a:off x="2751400" y="3866885"/>
            <a:ext cx="557700" cy="557700"/>
          </a:xfrm>
          <a:prstGeom prst="rect">
            <a:avLst/>
          </a:prstGeom>
          <a:noFill/>
          <a:ln>
            <a:noFill/>
          </a:ln>
        </p:spPr>
      </p:pic>
      <p:pic>
        <p:nvPicPr>
          <p:cNvPr id="5202" name="Shape 5202" descr="pasted-image.png"/>
          <p:cNvPicPr preferRelativeResize="0"/>
          <p:nvPr/>
        </p:nvPicPr>
        <p:blipFill rotWithShape="1">
          <a:blip r:embed="rId7">
            <a:alphaModFix/>
          </a:blip>
          <a:srcRect/>
          <a:stretch/>
        </p:blipFill>
        <p:spPr>
          <a:xfrm>
            <a:off x="491666" y="3904794"/>
            <a:ext cx="666600" cy="481800"/>
          </a:xfrm>
          <a:prstGeom prst="rect">
            <a:avLst/>
          </a:prstGeom>
          <a:noFill/>
          <a:ln>
            <a:noFill/>
          </a:ln>
        </p:spPr>
      </p:pic>
      <p:cxnSp>
        <p:nvCxnSpPr>
          <p:cNvPr id="5203" name="Shape 5203"/>
          <p:cNvCxnSpPr/>
          <p:nvPr/>
        </p:nvCxnSpPr>
        <p:spPr>
          <a:xfrm rot="10800000">
            <a:off x="1611166" y="3598396"/>
            <a:ext cx="0" cy="288000"/>
          </a:xfrm>
          <a:prstGeom prst="straightConnector1">
            <a:avLst/>
          </a:prstGeom>
          <a:noFill/>
          <a:ln w="25400" cap="flat" cmpd="sng">
            <a:solidFill>
              <a:srgbClr val="96C0B7"/>
            </a:solidFill>
            <a:prstDash val="solid"/>
            <a:round/>
            <a:headEnd type="none" w="med" len="med"/>
            <a:tailEnd type="none" w="med" len="med"/>
          </a:ln>
          <a:effectLst>
            <a:outerShdw blurRad="38100" dist="20000" dir="5400000" rotWithShape="0">
              <a:srgbClr val="000000">
                <a:alpha val="37650"/>
              </a:srgbClr>
            </a:outerShdw>
          </a:effectLst>
        </p:spPr>
      </p:cxnSp>
      <p:cxnSp>
        <p:nvCxnSpPr>
          <p:cNvPr id="5204" name="Shape 5204"/>
          <p:cNvCxnSpPr/>
          <p:nvPr/>
        </p:nvCxnSpPr>
        <p:spPr>
          <a:xfrm rot="10800000">
            <a:off x="2322538" y="3602498"/>
            <a:ext cx="0" cy="288000"/>
          </a:xfrm>
          <a:prstGeom prst="straightConnector1">
            <a:avLst/>
          </a:prstGeom>
          <a:noFill/>
          <a:ln w="25400" cap="flat" cmpd="sng">
            <a:solidFill>
              <a:srgbClr val="96C0B7"/>
            </a:solidFill>
            <a:prstDash val="solid"/>
            <a:round/>
            <a:headEnd type="none" w="med" len="med"/>
            <a:tailEnd type="none" w="med" len="med"/>
          </a:ln>
          <a:effectLst>
            <a:outerShdw blurRad="38100" dist="20000" dir="5400000" rotWithShape="0">
              <a:srgbClr val="000000">
                <a:alpha val="37650"/>
              </a:srgbClr>
            </a:outerShdw>
          </a:effectLst>
        </p:spPr>
      </p:cxnSp>
      <p:cxnSp>
        <p:nvCxnSpPr>
          <p:cNvPr id="5205" name="Shape 5205"/>
          <p:cNvCxnSpPr/>
          <p:nvPr/>
        </p:nvCxnSpPr>
        <p:spPr>
          <a:xfrm rot="10800000">
            <a:off x="3030250" y="3587578"/>
            <a:ext cx="0" cy="288000"/>
          </a:xfrm>
          <a:prstGeom prst="straightConnector1">
            <a:avLst/>
          </a:prstGeom>
          <a:noFill/>
          <a:ln w="25400" cap="flat" cmpd="sng">
            <a:solidFill>
              <a:srgbClr val="96C0B7"/>
            </a:solidFill>
            <a:prstDash val="solid"/>
            <a:round/>
            <a:headEnd type="none" w="med" len="med"/>
            <a:tailEnd type="none" w="med" len="med"/>
          </a:ln>
          <a:effectLst>
            <a:outerShdw blurRad="38100" dist="20000" dir="5400000" rotWithShape="0">
              <a:srgbClr val="000000">
                <a:alpha val="37650"/>
              </a:srgbClr>
            </a:outerShdw>
          </a:effectLst>
        </p:spPr>
      </p:cxnSp>
      <p:cxnSp>
        <p:nvCxnSpPr>
          <p:cNvPr id="5206" name="Shape 5206"/>
          <p:cNvCxnSpPr/>
          <p:nvPr/>
        </p:nvCxnSpPr>
        <p:spPr>
          <a:xfrm rot="10800000">
            <a:off x="3673028" y="3598396"/>
            <a:ext cx="0" cy="288000"/>
          </a:xfrm>
          <a:prstGeom prst="straightConnector1">
            <a:avLst/>
          </a:prstGeom>
          <a:noFill/>
          <a:ln w="25400" cap="flat" cmpd="sng">
            <a:solidFill>
              <a:srgbClr val="96C0B7"/>
            </a:solidFill>
            <a:prstDash val="solid"/>
            <a:round/>
            <a:headEnd type="none" w="med" len="med"/>
            <a:tailEnd type="none" w="med" len="med"/>
          </a:ln>
          <a:effectLst>
            <a:outerShdw blurRad="38100" dist="20000" dir="5400000" rotWithShape="0">
              <a:srgbClr val="000000">
                <a:alpha val="37650"/>
              </a:srgbClr>
            </a:outerShdw>
          </a:effectLst>
        </p:spPr>
      </p:cxnSp>
      <p:pic>
        <p:nvPicPr>
          <p:cNvPr id="5207" name="Shape 5207" descr="pasted-image.tiff"/>
          <p:cNvPicPr preferRelativeResize="0"/>
          <p:nvPr/>
        </p:nvPicPr>
        <p:blipFill rotWithShape="1">
          <a:blip r:embed="rId3">
            <a:alphaModFix/>
          </a:blip>
          <a:srcRect/>
          <a:stretch/>
        </p:blipFill>
        <p:spPr>
          <a:xfrm>
            <a:off x="2418400" y="1562602"/>
            <a:ext cx="650100" cy="630599"/>
          </a:xfrm>
          <a:prstGeom prst="rect">
            <a:avLst/>
          </a:prstGeom>
          <a:noFill/>
          <a:ln>
            <a:noFill/>
          </a:ln>
        </p:spPr>
      </p:pic>
      <p:pic>
        <p:nvPicPr>
          <p:cNvPr id="5208" name="Shape 5208" descr="pasted-image.tiff"/>
          <p:cNvPicPr preferRelativeResize="0"/>
          <p:nvPr/>
        </p:nvPicPr>
        <p:blipFill rotWithShape="1">
          <a:blip r:embed="rId3">
            <a:alphaModFix/>
          </a:blip>
          <a:srcRect/>
          <a:stretch/>
        </p:blipFill>
        <p:spPr>
          <a:xfrm>
            <a:off x="1024716" y="2342515"/>
            <a:ext cx="650100" cy="630600"/>
          </a:xfrm>
          <a:prstGeom prst="rect">
            <a:avLst/>
          </a:prstGeom>
          <a:noFill/>
          <a:ln>
            <a:noFill/>
          </a:ln>
        </p:spPr>
      </p:pic>
      <p:pic>
        <p:nvPicPr>
          <p:cNvPr id="5209" name="Shape 5209" descr="pasted-image.tiff"/>
          <p:cNvPicPr preferRelativeResize="0"/>
          <p:nvPr/>
        </p:nvPicPr>
        <p:blipFill rotWithShape="1">
          <a:blip r:embed="rId3">
            <a:alphaModFix/>
          </a:blip>
          <a:srcRect/>
          <a:stretch/>
        </p:blipFill>
        <p:spPr>
          <a:xfrm>
            <a:off x="1950523" y="2342515"/>
            <a:ext cx="650100" cy="630600"/>
          </a:xfrm>
          <a:prstGeom prst="rect">
            <a:avLst/>
          </a:prstGeom>
          <a:noFill/>
          <a:ln>
            <a:noFill/>
          </a:ln>
        </p:spPr>
      </p:pic>
      <p:pic>
        <p:nvPicPr>
          <p:cNvPr id="5210" name="Shape 5210" descr="pasted-image.tiff"/>
          <p:cNvPicPr preferRelativeResize="0"/>
          <p:nvPr/>
        </p:nvPicPr>
        <p:blipFill rotWithShape="1">
          <a:blip r:embed="rId3">
            <a:alphaModFix/>
          </a:blip>
          <a:srcRect/>
          <a:stretch/>
        </p:blipFill>
        <p:spPr>
          <a:xfrm>
            <a:off x="2876328" y="2342515"/>
            <a:ext cx="650100" cy="630600"/>
          </a:xfrm>
          <a:prstGeom prst="rect">
            <a:avLst/>
          </a:prstGeom>
          <a:noFill/>
          <a:ln>
            <a:noFill/>
          </a:ln>
        </p:spPr>
      </p:pic>
      <p:cxnSp>
        <p:nvCxnSpPr>
          <p:cNvPr id="5211" name="Shape 5211"/>
          <p:cNvCxnSpPr/>
          <p:nvPr/>
        </p:nvCxnSpPr>
        <p:spPr>
          <a:xfrm rot="10800000">
            <a:off x="2077797" y="1915716"/>
            <a:ext cx="369900" cy="0"/>
          </a:xfrm>
          <a:prstGeom prst="straightConnector1">
            <a:avLst/>
          </a:prstGeom>
          <a:noFill/>
          <a:ln w="25400" cap="flat" cmpd="sng">
            <a:solidFill>
              <a:srgbClr val="356AE6"/>
            </a:solidFill>
            <a:prstDash val="solid"/>
            <a:round/>
            <a:headEnd type="none" w="med" len="med"/>
            <a:tailEnd type="none" w="med" len="med"/>
          </a:ln>
          <a:effectLst>
            <a:outerShdw blurRad="38100" dist="20000" dir="5400000" rotWithShape="0">
              <a:srgbClr val="000000">
                <a:alpha val="37650"/>
              </a:srgbClr>
            </a:outerShdw>
          </a:effectLst>
        </p:spPr>
      </p:cxnSp>
      <p:cxnSp>
        <p:nvCxnSpPr>
          <p:cNvPr id="5212" name="Shape 5212"/>
          <p:cNvCxnSpPr/>
          <p:nvPr/>
        </p:nvCxnSpPr>
        <p:spPr>
          <a:xfrm flipH="1">
            <a:off x="1451691" y="2146361"/>
            <a:ext cx="264300" cy="264300"/>
          </a:xfrm>
          <a:prstGeom prst="straightConnector1">
            <a:avLst/>
          </a:prstGeom>
          <a:noFill/>
          <a:ln w="25400" cap="flat" cmpd="sng">
            <a:solidFill>
              <a:srgbClr val="356AE6"/>
            </a:solidFill>
            <a:prstDash val="solid"/>
            <a:round/>
            <a:headEnd type="none" w="med" len="med"/>
            <a:tailEnd type="none" w="med" len="med"/>
          </a:ln>
          <a:effectLst>
            <a:outerShdw blurRad="38100" dist="20000" dir="5400000" rotWithShape="0">
              <a:srgbClr val="000000">
                <a:alpha val="37650"/>
              </a:srgbClr>
            </a:outerShdw>
          </a:effectLst>
        </p:spPr>
      </p:cxnSp>
      <p:cxnSp>
        <p:nvCxnSpPr>
          <p:cNvPr id="5213" name="Shape 5213"/>
          <p:cNvCxnSpPr/>
          <p:nvPr/>
        </p:nvCxnSpPr>
        <p:spPr>
          <a:xfrm rot="10800000">
            <a:off x="1555281" y="2716609"/>
            <a:ext cx="451800" cy="0"/>
          </a:xfrm>
          <a:prstGeom prst="straightConnector1">
            <a:avLst/>
          </a:prstGeom>
          <a:noFill/>
          <a:ln w="25400" cap="flat" cmpd="sng">
            <a:solidFill>
              <a:srgbClr val="356AE6"/>
            </a:solidFill>
            <a:prstDash val="solid"/>
            <a:round/>
            <a:headEnd type="none" w="med" len="med"/>
            <a:tailEnd type="none" w="med" len="med"/>
          </a:ln>
          <a:effectLst>
            <a:outerShdw blurRad="38100" dist="20000" dir="5400000" rotWithShape="0">
              <a:srgbClr val="000000">
                <a:alpha val="37650"/>
              </a:srgbClr>
            </a:outerShdw>
          </a:effectLst>
        </p:spPr>
      </p:cxnSp>
      <p:cxnSp>
        <p:nvCxnSpPr>
          <p:cNvPr id="5214" name="Shape 5214"/>
          <p:cNvCxnSpPr/>
          <p:nvPr/>
        </p:nvCxnSpPr>
        <p:spPr>
          <a:xfrm rot="10800000">
            <a:off x="2530213" y="2716609"/>
            <a:ext cx="451800" cy="0"/>
          </a:xfrm>
          <a:prstGeom prst="straightConnector1">
            <a:avLst/>
          </a:prstGeom>
          <a:noFill/>
          <a:ln w="25400" cap="flat" cmpd="sng">
            <a:solidFill>
              <a:srgbClr val="356AE6"/>
            </a:solidFill>
            <a:prstDash val="solid"/>
            <a:round/>
            <a:headEnd type="none" w="med" len="med"/>
            <a:tailEnd type="none" w="med" len="med"/>
          </a:ln>
          <a:effectLst>
            <a:outerShdw blurRad="38100" dist="20000" dir="5400000" rotWithShape="0">
              <a:srgbClr val="000000">
                <a:alpha val="37650"/>
              </a:srgbClr>
            </a:outerShdw>
          </a:effectLst>
        </p:spPr>
      </p:cxnSp>
      <p:cxnSp>
        <p:nvCxnSpPr>
          <p:cNvPr id="5215" name="Shape 5215"/>
          <p:cNvCxnSpPr/>
          <p:nvPr/>
        </p:nvCxnSpPr>
        <p:spPr>
          <a:xfrm rot="10800000">
            <a:off x="2975434" y="2068378"/>
            <a:ext cx="160500" cy="394800"/>
          </a:xfrm>
          <a:prstGeom prst="straightConnector1">
            <a:avLst/>
          </a:prstGeom>
          <a:noFill/>
          <a:ln w="25400" cap="flat" cmpd="sng">
            <a:solidFill>
              <a:srgbClr val="356AE6"/>
            </a:solidFill>
            <a:prstDash val="solid"/>
            <a:round/>
            <a:headEnd type="none" w="med" len="med"/>
            <a:tailEnd type="none" w="med" len="med"/>
          </a:ln>
          <a:effectLst>
            <a:outerShdw blurRad="38100" dist="20000" dir="5400000" rotWithShape="0">
              <a:srgbClr val="000000">
                <a:alpha val="37650"/>
              </a:srgbClr>
            </a:outerShdw>
          </a:effectLst>
        </p:spPr>
      </p:cxnSp>
      <p:cxnSp>
        <p:nvCxnSpPr>
          <p:cNvPr id="5216" name="Shape 5216"/>
          <p:cNvCxnSpPr/>
          <p:nvPr/>
        </p:nvCxnSpPr>
        <p:spPr>
          <a:xfrm rot="10800000">
            <a:off x="1938500" y="2147717"/>
            <a:ext cx="266400" cy="266400"/>
          </a:xfrm>
          <a:prstGeom prst="straightConnector1">
            <a:avLst/>
          </a:prstGeom>
          <a:noFill/>
          <a:ln w="25400" cap="flat" cmpd="sng">
            <a:solidFill>
              <a:srgbClr val="356AE6"/>
            </a:solidFill>
            <a:prstDash val="solid"/>
            <a:round/>
            <a:headEnd type="none" w="med" len="med"/>
            <a:tailEnd type="none" w="med" len="med"/>
          </a:ln>
          <a:effectLst>
            <a:outerShdw blurRad="38100" dist="20000" dir="5400000" rotWithShape="0">
              <a:srgbClr val="000000">
                <a:alpha val="37650"/>
              </a:srgbClr>
            </a:outerShdw>
          </a:effectLst>
        </p:spPr>
      </p:cxnSp>
      <p:cxnSp>
        <p:nvCxnSpPr>
          <p:cNvPr id="5217" name="Shape 5217"/>
          <p:cNvCxnSpPr/>
          <p:nvPr/>
        </p:nvCxnSpPr>
        <p:spPr>
          <a:xfrm rot="10800000" flipH="1">
            <a:off x="2415251" y="2187766"/>
            <a:ext cx="270000" cy="270000"/>
          </a:xfrm>
          <a:prstGeom prst="straightConnector1">
            <a:avLst/>
          </a:prstGeom>
          <a:noFill/>
          <a:ln w="25400" cap="flat" cmpd="sng">
            <a:solidFill>
              <a:srgbClr val="356AE6"/>
            </a:solidFill>
            <a:prstDash val="solid"/>
            <a:round/>
            <a:headEnd type="none" w="med" len="med"/>
            <a:tailEnd type="none" w="med" len="med"/>
          </a:ln>
          <a:effectLst>
            <a:outerShdw blurRad="38100" dist="20000" dir="5400000" rotWithShape="0">
              <a:srgbClr val="000000">
                <a:alpha val="37650"/>
              </a:srgbClr>
            </a:outerShdw>
          </a:effectLst>
        </p:spPr>
      </p:cxnSp>
      <p:pic>
        <p:nvPicPr>
          <p:cNvPr id="5218" name="Shape 5218"/>
          <p:cNvPicPr preferRelativeResize="0"/>
          <p:nvPr/>
        </p:nvPicPr>
        <p:blipFill>
          <a:blip r:embed="rId8">
            <a:alphaModFix/>
          </a:blip>
          <a:stretch>
            <a:fillRect/>
          </a:stretch>
        </p:blipFill>
        <p:spPr>
          <a:xfrm>
            <a:off x="1041605" y="3833501"/>
            <a:ext cx="1204687" cy="481875"/>
          </a:xfrm>
          <a:prstGeom prst="rect">
            <a:avLst/>
          </a:prstGeom>
          <a:noFill/>
          <a:ln>
            <a:noFill/>
          </a:ln>
        </p:spPr>
      </p:pic>
    </p:spTree>
    <p:extLst>
      <p:ext uri="{BB962C8B-B14F-4D97-AF65-F5344CB8AC3E}">
        <p14:creationId xmlns:p14="http://schemas.microsoft.com/office/powerpoint/2010/main" val="19049632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168"/>
        <p:cNvGrpSpPr/>
        <p:nvPr/>
      </p:nvGrpSpPr>
      <p:grpSpPr>
        <a:xfrm>
          <a:off x="0" y="0"/>
          <a:ext cx="0" cy="0"/>
          <a:chOff x="0" y="0"/>
          <a:chExt cx="0" cy="0"/>
        </a:xfrm>
      </p:grpSpPr>
      <p:sp>
        <p:nvSpPr>
          <p:cNvPr id="5169" name="Shape 5169"/>
          <p:cNvSpPr txBox="1">
            <a:spLocks noGrp="1"/>
          </p:cNvSpPr>
          <p:nvPr>
            <p:ph type="title"/>
          </p:nvPr>
        </p:nvSpPr>
        <p:spPr>
          <a:prstGeom prst="rect">
            <a:avLst/>
          </a:prstGeom>
        </p:spPr>
        <p:txBody>
          <a:bodyPr lIns="91425" tIns="91425" rIns="91425" bIns="91425" anchor="t" anchorCtr="0">
            <a:noAutofit/>
          </a:bodyPr>
          <a:lstStyle/>
          <a:p>
            <a:pPr lvl="0" rtl="0">
              <a:lnSpc>
                <a:spcPct val="110000"/>
              </a:lnSpc>
              <a:spcBef>
                <a:spcPts val="0"/>
              </a:spcBef>
              <a:buNone/>
            </a:pPr>
            <a:r>
              <a:rPr lang="en" sz="1500" b="0" dirty="0"/>
              <a:t>PIVOTAL CLOUD FOUNDRY OPS</a:t>
            </a:r>
          </a:p>
          <a:p>
            <a:pPr lvl="0" rtl="0">
              <a:lnSpc>
                <a:spcPct val="110000"/>
              </a:lnSpc>
              <a:spcBef>
                <a:spcPts val="0"/>
              </a:spcBef>
              <a:buNone/>
            </a:pPr>
            <a:r>
              <a:rPr lang="zh-CN" altLang="en-US" dirty="0" smtClean="0"/>
              <a:t>运维自动化工具</a:t>
            </a:r>
            <a:r>
              <a:rPr lang="en-US" altLang="zh-CN" dirty="0" smtClean="0"/>
              <a:t>---</a:t>
            </a:r>
            <a:r>
              <a:rPr lang="en" dirty="0" smtClean="0"/>
              <a:t>BOSH</a:t>
            </a:r>
            <a:endParaRPr lang="en" dirty="0"/>
          </a:p>
        </p:txBody>
      </p:sp>
      <p:sp>
        <p:nvSpPr>
          <p:cNvPr id="5170" name="Shape 5170"/>
          <p:cNvSpPr txBox="1"/>
          <p:nvPr/>
        </p:nvSpPr>
        <p:spPr>
          <a:xfrm>
            <a:off x="671625" y="2152449"/>
            <a:ext cx="3483600" cy="2035500"/>
          </a:xfrm>
          <a:prstGeom prst="rect">
            <a:avLst/>
          </a:prstGeom>
          <a:noFill/>
          <a:ln>
            <a:noFill/>
          </a:ln>
        </p:spPr>
        <p:txBody>
          <a:bodyPr lIns="91425" tIns="91425" rIns="91425" bIns="91425" anchor="t" anchorCtr="0">
            <a:noAutofit/>
          </a:bodyPr>
          <a:lstStyle/>
          <a:p>
            <a:pPr>
              <a:lnSpc>
                <a:spcPct val="115000"/>
              </a:lnSpc>
              <a:buClrTx/>
              <a:buFontTx/>
              <a:buNone/>
            </a:pPr>
            <a:r>
              <a:rPr lang="en" sz="2000" b="1" dirty="0">
                <a:solidFill>
                  <a:srgbClr val="1AB9A5"/>
                </a:solidFill>
                <a:latin typeface="Proxima Nova"/>
                <a:ea typeface="Proxima Nova"/>
                <a:cs typeface="Proxima Nova"/>
                <a:sym typeface="Proxima Nova"/>
              </a:rPr>
              <a:t>BOSH</a:t>
            </a:r>
            <a:r>
              <a:rPr lang="en" sz="2000" dirty="0">
                <a:solidFill>
                  <a:srgbClr val="434343"/>
                </a:solidFill>
                <a:latin typeface="Proxima Nova"/>
                <a:ea typeface="Proxima Nova"/>
                <a:cs typeface="Proxima Nova"/>
                <a:sym typeface="Proxima Nova"/>
              </a:rPr>
              <a:t> </a:t>
            </a:r>
            <a:r>
              <a:rPr lang="zh-CN" altLang="en-US" sz="2000" dirty="0" smtClean="0">
                <a:solidFill>
                  <a:srgbClr val="434343"/>
                </a:solidFill>
                <a:latin typeface="Proxima Nova"/>
                <a:ea typeface="Proxima Nova"/>
                <a:cs typeface="Proxima Nova"/>
                <a:sym typeface="Proxima Nova"/>
              </a:rPr>
              <a:t>是一个开源工具用于系统部署、构建、生命周期管理和监控</a:t>
            </a:r>
            <a:endParaRPr lang="en" sz="2000" dirty="0">
              <a:solidFill>
                <a:srgbClr val="434343"/>
              </a:solidFill>
              <a:latin typeface="Proxima Nova"/>
              <a:ea typeface="Proxima Nova"/>
              <a:cs typeface="Proxima Nova"/>
              <a:sym typeface="Proxima Nova"/>
            </a:endParaRPr>
          </a:p>
        </p:txBody>
      </p:sp>
      <p:grpSp>
        <p:nvGrpSpPr>
          <p:cNvPr id="5171" name="Shape 5171"/>
          <p:cNvGrpSpPr/>
          <p:nvPr/>
        </p:nvGrpSpPr>
        <p:grpSpPr>
          <a:xfrm>
            <a:off x="758432" y="1317418"/>
            <a:ext cx="749893" cy="500035"/>
            <a:chOff x="2636350" y="1999075"/>
            <a:chExt cx="2571650" cy="1714800"/>
          </a:xfrm>
        </p:grpSpPr>
        <p:sp>
          <p:nvSpPr>
            <p:cNvPr id="5172" name="Shape 5172"/>
            <p:cNvSpPr/>
            <p:nvPr/>
          </p:nvSpPr>
          <p:spPr>
            <a:xfrm>
              <a:off x="2636350" y="2766100"/>
              <a:ext cx="1368225" cy="947775"/>
            </a:xfrm>
            <a:custGeom>
              <a:avLst/>
              <a:gdLst/>
              <a:ahLst/>
              <a:cxnLst/>
              <a:rect l="0" t="0" r="0" b="0"/>
              <a:pathLst>
                <a:path w="54729" h="37911" extrusionOk="0">
                  <a:moveTo>
                    <a:pt x="27354" y="1"/>
                  </a:moveTo>
                  <a:cubicBezTo>
                    <a:pt x="12281" y="1"/>
                    <a:pt x="0" y="12281"/>
                    <a:pt x="0" y="27375"/>
                  </a:cubicBezTo>
                  <a:cubicBezTo>
                    <a:pt x="0" y="29881"/>
                    <a:pt x="349" y="32304"/>
                    <a:pt x="986" y="34604"/>
                  </a:cubicBezTo>
                  <a:cubicBezTo>
                    <a:pt x="1232" y="35487"/>
                    <a:pt x="1499" y="36349"/>
                    <a:pt x="1828" y="37191"/>
                  </a:cubicBezTo>
                  <a:cubicBezTo>
                    <a:pt x="1992" y="37623"/>
                    <a:pt x="2423" y="37910"/>
                    <a:pt x="2875" y="37910"/>
                  </a:cubicBezTo>
                  <a:lnTo>
                    <a:pt x="10330" y="37910"/>
                  </a:lnTo>
                  <a:cubicBezTo>
                    <a:pt x="11192" y="37910"/>
                    <a:pt x="11726" y="36986"/>
                    <a:pt x="11315" y="36247"/>
                  </a:cubicBezTo>
                  <a:cubicBezTo>
                    <a:pt x="11028" y="35713"/>
                    <a:pt x="10761" y="35179"/>
                    <a:pt x="10515" y="34604"/>
                  </a:cubicBezTo>
                  <a:cubicBezTo>
                    <a:pt x="9549" y="32386"/>
                    <a:pt x="9015" y="29942"/>
                    <a:pt x="9015" y="27375"/>
                  </a:cubicBezTo>
                  <a:cubicBezTo>
                    <a:pt x="9015" y="17251"/>
                    <a:pt x="17250" y="9016"/>
                    <a:pt x="27354" y="9016"/>
                  </a:cubicBezTo>
                  <a:cubicBezTo>
                    <a:pt x="37478" y="9016"/>
                    <a:pt x="45713" y="17251"/>
                    <a:pt x="45713" y="27375"/>
                  </a:cubicBezTo>
                  <a:cubicBezTo>
                    <a:pt x="45713" y="29942"/>
                    <a:pt x="45159" y="32386"/>
                    <a:pt x="44194" y="34604"/>
                  </a:cubicBezTo>
                  <a:cubicBezTo>
                    <a:pt x="43947" y="35199"/>
                    <a:pt x="43660" y="35774"/>
                    <a:pt x="43352" y="36349"/>
                  </a:cubicBezTo>
                  <a:cubicBezTo>
                    <a:pt x="42962" y="37048"/>
                    <a:pt x="43475" y="37910"/>
                    <a:pt x="44276" y="37910"/>
                  </a:cubicBezTo>
                  <a:lnTo>
                    <a:pt x="51895" y="37910"/>
                  </a:lnTo>
                  <a:cubicBezTo>
                    <a:pt x="52326" y="37910"/>
                    <a:pt x="52716" y="37643"/>
                    <a:pt x="52880" y="37232"/>
                  </a:cubicBezTo>
                  <a:cubicBezTo>
                    <a:pt x="53209" y="36390"/>
                    <a:pt x="53497" y="35507"/>
                    <a:pt x="53743" y="34604"/>
                  </a:cubicBezTo>
                  <a:cubicBezTo>
                    <a:pt x="54380" y="32304"/>
                    <a:pt x="54729" y="29881"/>
                    <a:pt x="54729" y="27375"/>
                  </a:cubicBezTo>
                  <a:cubicBezTo>
                    <a:pt x="54729" y="12281"/>
                    <a:pt x="42448" y="1"/>
                    <a:pt x="27354" y="1"/>
                  </a:cubicBezTo>
                  <a:close/>
                </a:path>
              </a:pathLst>
            </a:custGeom>
            <a:solidFill>
              <a:srgbClr val="048371"/>
            </a:solidFill>
            <a:ln>
              <a:noFill/>
            </a:ln>
          </p:spPr>
          <p:txBody>
            <a:bodyPr lIns="91425" tIns="91425" rIns="91425" bIns="91425" anchor="ctr" anchorCtr="0">
              <a:noAutofit/>
            </a:bodyPr>
            <a:lstStyle/>
            <a:p>
              <a:pPr>
                <a:buClrTx/>
                <a:buFontTx/>
                <a:buNone/>
              </a:pPr>
              <a:endParaRPr/>
            </a:p>
          </p:txBody>
        </p:sp>
        <p:sp>
          <p:nvSpPr>
            <p:cNvPr id="5173" name="Shape 5173"/>
            <p:cNvSpPr/>
            <p:nvPr/>
          </p:nvSpPr>
          <p:spPr>
            <a:xfrm>
              <a:off x="3232900" y="2540725"/>
              <a:ext cx="1736350" cy="1173150"/>
            </a:xfrm>
            <a:custGeom>
              <a:avLst/>
              <a:gdLst/>
              <a:ahLst/>
              <a:cxnLst/>
              <a:rect l="0" t="0" r="0" b="0"/>
              <a:pathLst>
                <a:path w="69454" h="46926" extrusionOk="0">
                  <a:moveTo>
                    <a:pt x="34727" y="0"/>
                  </a:moveTo>
                  <a:cubicBezTo>
                    <a:pt x="15567" y="0"/>
                    <a:pt x="1" y="15587"/>
                    <a:pt x="1" y="34727"/>
                  </a:cubicBezTo>
                  <a:cubicBezTo>
                    <a:pt x="1" y="37787"/>
                    <a:pt x="391" y="40744"/>
                    <a:pt x="1151" y="43557"/>
                  </a:cubicBezTo>
                  <a:cubicBezTo>
                    <a:pt x="1377" y="44461"/>
                    <a:pt x="1644" y="45323"/>
                    <a:pt x="1952" y="46186"/>
                  </a:cubicBezTo>
                  <a:cubicBezTo>
                    <a:pt x="2096" y="46638"/>
                    <a:pt x="2527" y="46925"/>
                    <a:pt x="2979" y="46925"/>
                  </a:cubicBezTo>
                  <a:lnTo>
                    <a:pt x="10331" y="46925"/>
                  </a:lnTo>
                  <a:cubicBezTo>
                    <a:pt x="11132" y="46925"/>
                    <a:pt x="11645" y="46104"/>
                    <a:pt x="11316" y="45364"/>
                  </a:cubicBezTo>
                  <a:cubicBezTo>
                    <a:pt x="11049" y="44789"/>
                    <a:pt x="10803" y="44173"/>
                    <a:pt x="10598" y="43557"/>
                  </a:cubicBezTo>
                  <a:lnTo>
                    <a:pt x="10577" y="43557"/>
                  </a:lnTo>
                  <a:cubicBezTo>
                    <a:pt x="9571" y="40805"/>
                    <a:pt x="9016" y="37828"/>
                    <a:pt x="9016" y="34727"/>
                  </a:cubicBezTo>
                  <a:cubicBezTo>
                    <a:pt x="9016" y="20557"/>
                    <a:pt x="20537" y="9016"/>
                    <a:pt x="34727" y="9016"/>
                  </a:cubicBezTo>
                  <a:cubicBezTo>
                    <a:pt x="48897" y="9016"/>
                    <a:pt x="60439" y="20557"/>
                    <a:pt x="60439" y="34727"/>
                  </a:cubicBezTo>
                  <a:cubicBezTo>
                    <a:pt x="60439" y="37828"/>
                    <a:pt x="59864" y="40805"/>
                    <a:pt x="58857" y="43557"/>
                  </a:cubicBezTo>
                  <a:cubicBezTo>
                    <a:pt x="58631" y="44194"/>
                    <a:pt x="58364" y="44830"/>
                    <a:pt x="58097" y="45447"/>
                  </a:cubicBezTo>
                  <a:cubicBezTo>
                    <a:pt x="57769" y="46145"/>
                    <a:pt x="58282" y="46925"/>
                    <a:pt x="59042" y="46925"/>
                  </a:cubicBezTo>
                  <a:lnTo>
                    <a:pt x="66497" y="46925"/>
                  </a:lnTo>
                  <a:cubicBezTo>
                    <a:pt x="66949" y="46925"/>
                    <a:pt x="67339" y="46638"/>
                    <a:pt x="67482" y="46227"/>
                  </a:cubicBezTo>
                  <a:cubicBezTo>
                    <a:pt x="67791" y="45364"/>
                    <a:pt x="68057" y="44461"/>
                    <a:pt x="68304" y="43557"/>
                  </a:cubicBezTo>
                  <a:cubicBezTo>
                    <a:pt x="69043" y="40744"/>
                    <a:pt x="69454" y="37787"/>
                    <a:pt x="69454" y="34727"/>
                  </a:cubicBezTo>
                  <a:cubicBezTo>
                    <a:pt x="69454" y="15587"/>
                    <a:pt x="53867" y="0"/>
                    <a:pt x="34727" y="0"/>
                  </a:cubicBezTo>
                  <a:close/>
                </a:path>
              </a:pathLst>
            </a:custGeom>
            <a:solidFill>
              <a:srgbClr val="1AB19E"/>
            </a:solidFill>
            <a:ln>
              <a:noFill/>
            </a:ln>
          </p:spPr>
          <p:txBody>
            <a:bodyPr lIns="91425" tIns="91425" rIns="91425" bIns="91425" anchor="ctr" anchorCtr="0">
              <a:noAutofit/>
            </a:bodyPr>
            <a:lstStyle/>
            <a:p>
              <a:pPr>
                <a:buClrTx/>
                <a:buFontTx/>
                <a:buNone/>
              </a:pPr>
              <a:endParaRPr/>
            </a:p>
          </p:txBody>
        </p:sp>
        <p:sp>
          <p:nvSpPr>
            <p:cNvPr id="5174" name="Shape 5174"/>
            <p:cNvSpPr/>
            <p:nvPr/>
          </p:nvSpPr>
          <p:spPr>
            <a:xfrm>
              <a:off x="3042450" y="1999075"/>
              <a:ext cx="1539200" cy="1143900"/>
            </a:xfrm>
            <a:custGeom>
              <a:avLst/>
              <a:gdLst/>
              <a:ahLst/>
              <a:cxnLst/>
              <a:rect l="0" t="0" r="0" b="0"/>
              <a:pathLst>
                <a:path w="61568" h="45756" extrusionOk="0">
                  <a:moveTo>
                    <a:pt x="30784" y="1"/>
                  </a:moveTo>
                  <a:cubicBezTo>
                    <a:pt x="13800" y="1"/>
                    <a:pt x="0" y="13821"/>
                    <a:pt x="0" y="30784"/>
                  </a:cubicBezTo>
                  <a:cubicBezTo>
                    <a:pt x="0" y="31749"/>
                    <a:pt x="41" y="32674"/>
                    <a:pt x="123" y="33598"/>
                  </a:cubicBezTo>
                  <a:lnTo>
                    <a:pt x="9200" y="33598"/>
                  </a:lnTo>
                  <a:cubicBezTo>
                    <a:pt x="9077" y="32674"/>
                    <a:pt x="9015" y="31749"/>
                    <a:pt x="9015" y="30784"/>
                  </a:cubicBezTo>
                  <a:cubicBezTo>
                    <a:pt x="9015" y="18791"/>
                    <a:pt x="18770" y="9016"/>
                    <a:pt x="30784" y="9016"/>
                  </a:cubicBezTo>
                  <a:cubicBezTo>
                    <a:pt x="42777" y="9016"/>
                    <a:pt x="52552" y="18791"/>
                    <a:pt x="52552" y="30784"/>
                  </a:cubicBezTo>
                  <a:cubicBezTo>
                    <a:pt x="52552" y="31195"/>
                    <a:pt x="52531" y="31585"/>
                    <a:pt x="52511" y="31975"/>
                  </a:cubicBezTo>
                  <a:cubicBezTo>
                    <a:pt x="52264" y="36432"/>
                    <a:pt x="50683" y="40539"/>
                    <a:pt x="48157" y="43886"/>
                  </a:cubicBezTo>
                  <a:cubicBezTo>
                    <a:pt x="47582" y="44667"/>
                    <a:pt x="48116" y="45755"/>
                    <a:pt x="49081" y="45755"/>
                  </a:cubicBezTo>
                  <a:lnTo>
                    <a:pt x="56967" y="45755"/>
                  </a:lnTo>
                  <a:cubicBezTo>
                    <a:pt x="57398" y="45755"/>
                    <a:pt x="57809" y="45529"/>
                    <a:pt x="58014" y="45139"/>
                  </a:cubicBezTo>
                  <a:cubicBezTo>
                    <a:pt x="60109" y="41176"/>
                    <a:pt x="61341" y="36719"/>
                    <a:pt x="61526" y="31975"/>
                  </a:cubicBezTo>
                  <a:cubicBezTo>
                    <a:pt x="61547" y="31585"/>
                    <a:pt x="61567" y="31195"/>
                    <a:pt x="61567" y="30784"/>
                  </a:cubicBezTo>
                  <a:cubicBezTo>
                    <a:pt x="61567" y="13821"/>
                    <a:pt x="47746" y="1"/>
                    <a:pt x="30784" y="1"/>
                  </a:cubicBezTo>
                  <a:close/>
                </a:path>
              </a:pathLst>
            </a:custGeom>
            <a:solidFill>
              <a:srgbClr val="048371"/>
            </a:solidFill>
            <a:ln>
              <a:noFill/>
            </a:ln>
          </p:spPr>
          <p:txBody>
            <a:bodyPr lIns="91425" tIns="91425" rIns="91425" bIns="91425" anchor="ctr" anchorCtr="0">
              <a:noAutofit/>
            </a:bodyPr>
            <a:lstStyle/>
            <a:p>
              <a:pPr>
                <a:buClrTx/>
                <a:buFontTx/>
                <a:buNone/>
              </a:pPr>
              <a:endParaRPr/>
            </a:p>
          </p:txBody>
        </p:sp>
        <p:sp>
          <p:nvSpPr>
            <p:cNvPr id="5175" name="Shape 5175"/>
            <p:cNvSpPr/>
            <p:nvPr/>
          </p:nvSpPr>
          <p:spPr>
            <a:xfrm>
              <a:off x="4999525" y="3599350"/>
              <a:ext cx="208475" cy="114525"/>
            </a:xfrm>
            <a:custGeom>
              <a:avLst/>
              <a:gdLst/>
              <a:ahLst/>
              <a:cxnLst/>
              <a:rect l="0" t="0" r="0" b="0"/>
              <a:pathLst>
                <a:path w="8339" h="4581" extrusionOk="0">
                  <a:moveTo>
                    <a:pt x="1" y="1"/>
                  </a:moveTo>
                  <a:lnTo>
                    <a:pt x="1" y="555"/>
                  </a:lnTo>
                  <a:lnTo>
                    <a:pt x="1274" y="555"/>
                  </a:lnTo>
                  <a:lnTo>
                    <a:pt x="1274" y="4580"/>
                  </a:lnTo>
                  <a:lnTo>
                    <a:pt x="1869" y="4580"/>
                  </a:lnTo>
                  <a:lnTo>
                    <a:pt x="1869" y="555"/>
                  </a:lnTo>
                  <a:lnTo>
                    <a:pt x="3163" y="555"/>
                  </a:lnTo>
                  <a:lnTo>
                    <a:pt x="3163" y="1"/>
                  </a:lnTo>
                  <a:close/>
                  <a:moveTo>
                    <a:pt x="3902" y="1"/>
                  </a:moveTo>
                  <a:lnTo>
                    <a:pt x="3902" y="4580"/>
                  </a:lnTo>
                  <a:lnTo>
                    <a:pt x="4477" y="4580"/>
                  </a:lnTo>
                  <a:lnTo>
                    <a:pt x="4477" y="802"/>
                  </a:lnTo>
                  <a:lnTo>
                    <a:pt x="6038" y="4580"/>
                  </a:lnTo>
                  <a:lnTo>
                    <a:pt x="6202" y="4580"/>
                  </a:lnTo>
                  <a:lnTo>
                    <a:pt x="7763" y="802"/>
                  </a:lnTo>
                  <a:lnTo>
                    <a:pt x="7763" y="4580"/>
                  </a:lnTo>
                  <a:lnTo>
                    <a:pt x="8338" y="4580"/>
                  </a:lnTo>
                  <a:lnTo>
                    <a:pt x="8338" y="1"/>
                  </a:lnTo>
                  <a:lnTo>
                    <a:pt x="7455" y="1"/>
                  </a:lnTo>
                  <a:lnTo>
                    <a:pt x="6120" y="3327"/>
                  </a:lnTo>
                  <a:lnTo>
                    <a:pt x="4785" y="1"/>
                  </a:lnTo>
                  <a:close/>
                </a:path>
              </a:pathLst>
            </a:custGeom>
            <a:solidFill>
              <a:srgbClr val="048371"/>
            </a:solidFill>
            <a:ln>
              <a:noFill/>
            </a:ln>
          </p:spPr>
          <p:txBody>
            <a:bodyPr lIns="91425" tIns="91425" rIns="91425" bIns="91425" anchor="ctr" anchorCtr="0">
              <a:noAutofit/>
            </a:bodyPr>
            <a:lstStyle/>
            <a:p>
              <a:pPr>
                <a:buClrTx/>
                <a:buFontTx/>
                <a:buNone/>
              </a:pPr>
              <a:endParaRPr/>
            </a:p>
          </p:txBody>
        </p:sp>
      </p:grpSp>
      <p:sp>
        <p:nvSpPr>
          <p:cNvPr id="5176" name="Shape 5176"/>
          <p:cNvSpPr/>
          <p:nvPr/>
        </p:nvSpPr>
        <p:spPr>
          <a:xfrm rot="2700000">
            <a:off x="1632539" y="1342268"/>
            <a:ext cx="460326" cy="460326"/>
          </a:xfrm>
          <a:prstGeom prst="mathPlus">
            <a:avLst>
              <a:gd name="adj1" fmla="val 10129"/>
            </a:avLst>
          </a:prstGeom>
          <a:solidFill>
            <a:schemeClr val="accent1"/>
          </a:solidFill>
          <a:ln>
            <a:noFill/>
          </a:ln>
        </p:spPr>
        <p:txBody>
          <a:bodyPr lIns="91425" tIns="91425" rIns="91425" bIns="91425" anchor="ctr" anchorCtr="0">
            <a:noAutofit/>
          </a:bodyPr>
          <a:lstStyle/>
          <a:p>
            <a:pPr>
              <a:buClrTx/>
              <a:buFontTx/>
              <a:buNone/>
            </a:pPr>
            <a:endParaRPr/>
          </a:p>
        </p:txBody>
      </p:sp>
      <p:sp>
        <p:nvSpPr>
          <p:cNvPr id="5177" name="Shape 5177"/>
          <p:cNvSpPr/>
          <p:nvPr/>
        </p:nvSpPr>
        <p:spPr>
          <a:xfrm>
            <a:off x="2284742" y="1317425"/>
            <a:ext cx="1351500" cy="500100"/>
          </a:xfrm>
          <a:prstGeom prst="roundRect">
            <a:avLst>
              <a:gd name="adj" fmla="val 13626"/>
            </a:avLst>
          </a:prstGeom>
          <a:solidFill>
            <a:srgbClr val="CFD5DD"/>
          </a:solidFill>
          <a:ln>
            <a:noFill/>
          </a:ln>
        </p:spPr>
        <p:txBody>
          <a:bodyPr lIns="0" tIns="0" rIns="0" bIns="9125" anchor="ctr" anchorCtr="0">
            <a:noAutofit/>
          </a:bodyPr>
          <a:lstStyle/>
          <a:p>
            <a:pPr algn="ctr">
              <a:buClrTx/>
              <a:buSzPct val="25000"/>
              <a:buFontTx/>
              <a:buNone/>
            </a:pPr>
            <a:r>
              <a:rPr lang="en" sz="2500">
                <a:solidFill>
                  <a:srgbClr val="00253E"/>
                </a:solidFill>
                <a:latin typeface="Proxima Nova"/>
                <a:ea typeface="Proxima Nova"/>
                <a:cs typeface="Proxima Nova"/>
                <a:sym typeface="Proxima Nova"/>
              </a:rPr>
              <a:t>BOSH</a:t>
            </a:r>
          </a:p>
        </p:txBody>
      </p:sp>
      <p:sp>
        <p:nvSpPr>
          <p:cNvPr id="5178" name="Shape 5178"/>
          <p:cNvSpPr txBox="1"/>
          <p:nvPr/>
        </p:nvSpPr>
        <p:spPr>
          <a:xfrm>
            <a:off x="4827950" y="1047049"/>
            <a:ext cx="4012500" cy="3648300"/>
          </a:xfrm>
          <a:prstGeom prst="rect">
            <a:avLst/>
          </a:prstGeom>
          <a:noFill/>
          <a:ln>
            <a:noFill/>
          </a:ln>
        </p:spPr>
        <p:txBody>
          <a:bodyPr lIns="91425" tIns="91425" rIns="91425" bIns="91425" anchor="t" anchorCtr="0">
            <a:noAutofit/>
          </a:bodyPr>
          <a:lstStyle/>
          <a:p>
            <a:pPr>
              <a:spcAft>
                <a:spcPts val="1500"/>
              </a:spcAft>
              <a:buClrTx/>
              <a:buFontTx/>
              <a:buNone/>
            </a:pPr>
            <a:r>
              <a:rPr lang="zh-CN" altLang="en-US" sz="1600" dirty="0" smtClean="0">
                <a:solidFill>
                  <a:srgbClr val="1AB9A5"/>
                </a:solidFill>
                <a:latin typeface="Proxima Nova"/>
                <a:ea typeface="Proxima Nova"/>
                <a:cs typeface="Proxima Nova"/>
                <a:sym typeface="Proxima Nova"/>
              </a:rPr>
              <a:t>内置</a:t>
            </a:r>
            <a:r>
              <a:rPr lang="en-US" altLang="zh-CN" sz="1600" dirty="0" smtClean="0">
                <a:solidFill>
                  <a:srgbClr val="1AB9A5"/>
                </a:solidFill>
                <a:latin typeface="Proxima Nova"/>
                <a:ea typeface="Proxima Nova"/>
                <a:cs typeface="Proxima Nova"/>
                <a:sym typeface="Proxima Nova"/>
              </a:rPr>
              <a:t>OS</a:t>
            </a:r>
            <a:r>
              <a:rPr lang="zh-CN" altLang="en-US" sz="1600" dirty="0" smtClean="0">
                <a:solidFill>
                  <a:srgbClr val="1AB9A5"/>
                </a:solidFill>
                <a:latin typeface="Proxima Nova"/>
                <a:ea typeface="Proxima Nova"/>
                <a:cs typeface="Proxima Nova"/>
                <a:sym typeface="Proxima Nova"/>
              </a:rPr>
              <a:t>的系统打包</a:t>
            </a:r>
            <a:endParaRPr lang="en" sz="1600" dirty="0">
              <a:solidFill>
                <a:srgbClr val="1AB9A5"/>
              </a:solidFill>
              <a:latin typeface="Proxima Nova"/>
              <a:ea typeface="Proxima Nova"/>
              <a:cs typeface="Proxima Nova"/>
              <a:sym typeface="Proxima Nova"/>
            </a:endParaRPr>
          </a:p>
          <a:p>
            <a:pPr>
              <a:spcAft>
                <a:spcPts val="1500"/>
              </a:spcAft>
              <a:buClrTx/>
              <a:buFontTx/>
              <a:buNone/>
            </a:pPr>
            <a:r>
              <a:rPr lang="zh-CN" altLang="en-US" sz="1600" dirty="0" smtClean="0">
                <a:solidFill>
                  <a:srgbClr val="1AB9A5"/>
                </a:solidFill>
                <a:latin typeface="Proxima Nova"/>
                <a:ea typeface="Proxima Nova"/>
                <a:cs typeface="Proxima Nova"/>
                <a:sym typeface="Proxima Nova"/>
              </a:rPr>
              <a:t>在任何</a:t>
            </a:r>
            <a:r>
              <a:rPr lang="en-US" altLang="zh-CN" sz="1600" dirty="0" smtClean="0">
                <a:solidFill>
                  <a:srgbClr val="1AB9A5"/>
                </a:solidFill>
                <a:latin typeface="Proxima Nova"/>
                <a:ea typeface="Proxima Nova"/>
                <a:cs typeface="Proxima Nova"/>
                <a:sym typeface="Proxima Nova"/>
              </a:rPr>
              <a:t>IaaS</a:t>
            </a:r>
            <a:r>
              <a:rPr lang="zh-CN" altLang="en-US" sz="1600" dirty="0" smtClean="0">
                <a:solidFill>
                  <a:srgbClr val="1AB9A5"/>
                </a:solidFill>
                <a:latin typeface="Proxima Nova"/>
                <a:ea typeface="Proxima Nova"/>
                <a:cs typeface="Proxima Nova"/>
                <a:sym typeface="Proxima Nova"/>
              </a:rPr>
              <a:t>上都可以部署虚机</a:t>
            </a:r>
            <a:endParaRPr lang="en" sz="1600" dirty="0">
              <a:solidFill>
                <a:srgbClr val="1AB9A5"/>
              </a:solidFill>
              <a:latin typeface="Proxima Nova"/>
              <a:ea typeface="Proxima Nova"/>
              <a:cs typeface="Proxima Nova"/>
              <a:sym typeface="Proxima Nova"/>
            </a:endParaRPr>
          </a:p>
          <a:p>
            <a:pPr>
              <a:spcAft>
                <a:spcPts val="1500"/>
              </a:spcAft>
              <a:buClrTx/>
              <a:buFontTx/>
              <a:buNone/>
            </a:pPr>
            <a:r>
              <a:rPr lang="zh-CN" altLang="en-US" sz="1600" dirty="0" smtClean="0">
                <a:solidFill>
                  <a:srgbClr val="1AB9A5"/>
                </a:solidFill>
                <a:latin typeface="Proxima Nova"/>
                <a:ea typeface="Proxima Nova"/>
                <a:cs typeface="Proxima Nova"/>
                <a:sym typeface="Proxima Nova"/>
              </a:rPr>
              <a:t>跨</a:t>
            </a:r>
            <a:r>
              <a:rPr lang="en-US" altLang="zh-CN" sz="1600" dirty="0" smtClean="0">
                <a:solidFill>
                  <a:srgbClr val="1AB9A5"/>
                </a:solidFill>
                <a:latin typeface="Proxima Nova"/>
                <a:ea typeface="Proxima Nova"/>
                <a:cs typeface="Proxima Nova"/>
                <a:sym typeface="Proxima Nova"/>
              </a:rPr>
              <a:t>AZ</a:t>
            </a:r>
            <a:r>
              <a:rPr lang="zh-CN" altLang="en-US" sz="1600" dirty="0" smtClean="0">
                <a:solidFill>
                  <a:srgbClr val="1AB9A5"/>
                </a:solidFill>
                <a:latin typeface="Proxima Nova"/>
                <a:ea typeface="Proxima Nova"/>
                <a:cs typeface="Proxima Nova"/>
                <a:sym typeface="Proxima Nova"/>
              </a:rPr>
              <a:t>的部署软件</a:t>
            </a:r>
            <a:endParaRPr lang="en" sz="1600" dirty="0">
              <a:solidFill>
                <a:srgbClr val="1AB9A5"/>
              </a:solidFill>
              <a:latin typeface="Proxima Nova"/>
              <a:ea typeface="Proxima Nova"/>
              <a:cs typeface="Proxima Nova"/>
              <a:sym typeface="Proxima Nova"/>
            </a:endParaRPr>
          </a:p>
          <a:p>
            <a:pPr>
              <a:spcAft>
                <a:spcPts val="1500"/>
              </a:spcAft>
              <a:buClrTx/>
              <a:buFontTx/>
              <a:buNone/>
            </a:pPr>
            <a:r>
              <a:rPr lang="zh-CN" altLang="en-US" sz="1600" dirty="0" smtClean="0">
                <a:solidFill>
                  <a:srgbClr val="1AB9A5"/>
                </a:solidFill>
                <a:latin typeface="Proxima Nova"/>
                <a:ea typeface="Proxima Nova"/>
                <a:cs typeface="Proxima Nova"/>
                <a:sym typeface="Proxima Nova"/>
              </a:rPr>
              <a:t>健康监控</a:t>
            </a:r>
            <a:r>
              <a:rPr lang="en" sz="1600" dirty="0" smtClean="0">
                <a:solidFill>
                  <a:srgbClr val="1AB9A5"/>
                </a:solidFill>
                <a:latin typeface="Proxima Nova"/>
                <a:ea typeface="Proxima Nova"/>
                <a:cs typeface="Proxima Nova"/>
                <a:sym typeface="Proxima Nova"/>
              </a:rPr>
              <a:t> (</a:t>
            </a:r>
            <a:r>
              <a:rPr lang="zh-CN" altLang="en-US" sz="1600" dirty="0" smtClean="0">
                <a:solidFill>
                  <a:srgbClr val="1AB9A5"/>
                </a:solidFill>
                <a:latin typeface="Proxima Nova"/>
                <a:ea typeface="Proxima Nova"/>
                <a:cs typeface="Proxima Nova"/>
                <a:sym typeface="Proxima Nova"/>
              </a:rPr>
              <a:t>虚机</a:t>
            </a:r>
            <a:r>
              <a:rPr lang="en-US" altLang="zh-CN" sz="1600" dirty="0" smtClean="0">
                <a:solidFill>
                  <a:srgbClr val="1AB9A5"/>
                </a:solidFill>
                <a:latin typeface="Proxima Nova"/>
                <a:ea typeface="Proxima Nova"/>
                <a:cs typeface="Proxima Nova"/>
                <a:sym typeface="Proxima Nova"/>
              </a:rPr>
              <a:t>/</a:t>
            </a:r>
            <a:r>
              <a:rPr lang="zh-CN" altLang="en-US" sz="1600" dirty="0" smtClean="0">
                <a:solidFill>
                  <a:srgbClr val="1AB9A5"/>
                </a:solidFill>
                <a:latin typeface="Proxima Nova"/>
                <a:ea typeface="Proxima Nova"/>
                <a:cs typeface="Proxima Nova"/>
                <a:sym typeface="Proxima Nova"/>
              </a:rPr>
              <a:t>服务器和进程</a:t>
            </a:r>
            <a:r>
              <a:rPr lang="en" sz="1600" dirty="0" smtClean="0">
                <a:solidFill>
                  <a:srgbClr val="1AB9A5"/>
                </a:solidFill>
                <a:latin typeface="Proxima Nova"/>
                <a:ea typeface="Proxima Nova"/>
                <a:cs typeface="Proxima Nova"/>
                <a:sym typeface="Proxima Nova"/>
              </a:rPr>
              <a:t>)</a:t>
            </a:r>
            <a:endParaRPr lang="en" sz="1600" dirty="0">
              <a:solidFill>
                <a:srgbClr val="1AB9A5"/>
              </a:solidFill>
              <a:latin typeface="Proxima Nova"/>
              <a:ea typeface="Proxima Nova"/>
              <a:cs typeface="Proxima Nova"/>
              <a:sym typeface="Proxima Nova"/>
            </a:endParaRPr>
          </a:p>
          <a:p>
            <a:pPr>
              <a:spcAft>
                <a:spcPts val="1500"/>
              </a:spcAft>
              <a:buClrTx/>
              <a:buFontTx/>
              <a:buNone/>
            </a:pPr>
            <a:r>
              <a:rPr lang="zh-CN" altLang="en-US" sz="1600" dirty="0">
                <a:solidFill>
                  <a:srgbClr val="1AB9A5"/>
                </a:solidFill>
                <a:latin typeface="Proxima Nova"/>
                <a:ea typeface="Proxima Nova"/>
                <a:cs typeface="Proxima Nova"/>
                <a:sym typeface="Proxima Nova"/>
              </a:rPr>
              <a:t>自</a:t>
            </a:r>
            <a:r>
              <a:rPr lang="zh-CN" altLang="en-US" sz="1600" dirty="0" smtClean="0">
                <a:solidFill>
                  <a:srgbClr val="1AB9A5"/>
                </a:solidFill>
                <a:latin typeface="Proxima Nova"/>
                <a:ea typeface="Proxima Nova"/>
                <a:cs typeface="Proxima Nova"/>
                <a:sym typeface="Proxima Nova"/>
              </a:rPr>
              <a:t>愈机制</a:t>
            </a:r>
            <a:r>
              <a:rPr lang="en-US" altLang="zh-CN" sz="1600" dirty="0" smtClean="0">
                <a:solidFill>
                  <a:srgbClr val="1AB9A5"/>
                </a:solidFill>
                <a:latin typeface="Proxima Nova"/>
                <a:ea typeface="Proxima Nova"/>
                <a:cs typeface="Proxima Nova"/>
                <a:sym typeface="Proxima Nova"/>
              </a:rPr>
              <a:t>(</a:t>
            </a:r>
            <a:r>
              <a:rPr lang="zh-CN" altLang="en-US" sz="1600" dirty="0" smtClean="0">
                <a:solidFill>
                  <a:srgbClr val="1AB9A5"/>
                </a:solidFill>
                <a:latin typeface="Proxima Nova"/>
                <a:ea typeface="Proxima Nova"/>
                <a:cs typeface="Proxima Nova"/>
                <a:sym typeface="Proxima Nova"/>
              </a:rPr>
              <a:t>重构</a:t>
            </a:r>
            <a:r>
              <a:rPr lang="en-US" altLang="zh-CN" sz="1600" dirty="0" smtClean="0">
                <a:solidFill>
                  <a:srgbClr val="1AB9A5"/>
                </a:solidFill>
                <a:latin typeface="Proxima Nova"/>
                <a:ea typeface="Proxima Nova"/>
                <a:cs typeface="Proxima Nova"/>
                <a:sym typeface="Proxima Nova"/>
              </a:rPr>
              <a:t>)</a:t>
            </a:r>
            <a:endParaRPr lang="en" sz="1600" dirty="0">
              <a:solidFill>
                <a:srgbClr val="1AB9A5"/>
              </a:solidFill>
              <a:latin typeface="Proxima Nova"/>
              <a:ea typeface="Proxima Nova"/>
              <a:cs typeface="Proxima Nova"/>
              <a:sym typeface="Proxima Nova"/>
            </a:endParaRPr>
          </a:p>
          <a:p>
            <a:pPr>
              <a:spcAft>
                <a:spcPts val="1500"/>
              </a:spcAft>
              <a:buClrTx/>
              <a:buFontTx/>
              <a:buNone/>
            </a:pPr>
            <a:r>
              <a:rPr lang="zh-CN" altLang="en-US" sz="1600" dirty="0" smtClean="0">
                <a:solidFill>
                  <a:srgbClr val="1AB9A5"/>
                </a:solidFill>
                <a:latin typeface="Proxima Nova"/>
                <a:ea typeface="Proxima Nova"/>
                <a:cs typeface="Proxima Nova"/>
                <a:sym typeface="Proxima Nova"/>
              </a:rPr>
              <a:t>存储管理</a:t>
            </a:r>
            <a:endParaRPr lang="en" sz="1600" dirty="0">
              <a:solidFill>
                <a:srgbClr val="1AB9A5"/>
              </a:solidFill>
              <a:latin typeface="Proxima Nova"/>
              <a:ea typeface="Proxima Nova"/>
              <a:cs typeface="Proxima Nova"/>
              <a:sym typeface="Proxima Nova"/>
            </a:endParaRPr>
          </a:p>
          <a:p>
            <a:pPr>
              <a:spcAft>
                <a:spcPts val="1500"/>
              </a:spcAft>
              <a:buClrTx/>
              <a:buFontTx/>
              <a:buNone/>
            </a:pPr>
            <a:r>
              <a:rPr lang="zh-CN" altLang="en-US" sz="1600" dirty="0" smtClean="0">
                <a:solidFill>
                  <a:srgbClr val="1AB9A5"/>
                </a:solidFill>
                <a:latin typeface="Proxima Nova"/>
                <a:ea typeface="Proxima Nova"/>
                <a:cs typeface="Proxima Nova"/>
                <a:sym typeface="Proxima Nova"/>
              </a:rPr>
              <a:t>通过金丝雀的方式滚动升级</a:t>
            </a:r>
            <a:endParaRPr lang="en" sz="1600" dirty="0">
              <a:solidFill>
                <a:srgbClr val="1AB9A5"/>
              </a:solidFill>
              <a:latin typeface="Proxima Nova"/>
              <a:ea typeface="Proxima Nova"/>
              <a:cs typeface="Proxima Nova"/>
              <a:sym typeface="Proxima Nova"/>
            </a:endParaRPr>
          </a:p>
          <a:p>
            <a:pPr>
              <a:spcAft>
                <a:spcPts val="1500"/>
              </a:spcAft>
              <a:buClrTx/>
              <a:buFontTx/>
              <a:buNone/>
            </a:pPr>
            <a:r>
              <a:rPr lang="zh-CN" altLang="en-US" sz="1600" dirty="0" smtClean="0">
                <a:solidFill>
                  <a:srgbClr val="1AB9A5"/>
                </a:solidFill>
                <a:latin typeface="Proxima Nova"/>
                <a:ea typeface="Proxima Nova"/>
                <a:cs typeface="Proxima Nova"/>
                <a:sym typeface="Proxima Nova"/>
              </a:rPr>
              <a:t>集群的弹性伸缩</a:t>
            </a:r>
            <a:endParaRPr lang="en" sz="1600" dirty="0">
              <a:solidFill>
                <a:srgbClr val="1AB9A5"/>
              </a:solidFill>
              <a:latin typeface="Proxima Nova"/>
              <a:ea typeface="Proxima Nova"/>
              <a:cs typeface="Proxima Nova"/>
              <a:sym typeface="Proxima Nova"/>
            </a:endParaRPr>
          </a:p>
        </p:txBody>
      </p:sp>
    </p:spTree>
    <p:extLst>
      <p:ext uri="{BB962C8B-B14F-4D97-AF65-F5344CB8AC3E}">
        <p14:creationId xmlns:p14="http://schemas.microsoft.com/office/powerpoint/2010/main" val="19239766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222"/>
        <p:cNvGrpSpPr/>
        <p:nvPr/>
      </p:nvGrpSpPr>
      <p:grpSpPr>
        <a:xfrm>
          <a:off x="0" y="0"/>
          <a:ext cx="0" cy="0"/>
          <a:chOff x="0" y="0"/>
          <a:chExt cx="0" cy="0"/>
        </a:xfrm>
      </p:grpSpPr>
      <p:sp>
        <p:nvSpPr>
          <p:cNvPr id="5223" name="Shape 5223"/>
          <p:cNvSpPr txBox="1">
            <a:spLocks noGrp="1"/>
          </p:cNvSpPr>
          <p:nvPr>
            <p:ph type="title"/>
          </p:nvPr>
        </p:nvSpPr>
        <p:spPr>
          <a:prstGeom prst="rect">
            <a:avLst/>
          </a:prstGeom>
          <a:noFill/>
          <a:ln>
            <a:noFill/>
          </a:ln>
        </p:spPr>
        <p:txBody>
          <a:bodyPr lIns="45675" tIns="45675" rIns="45675" bIns="45675" anchor="t" anchorCtr="0">
            <a:noAutofit/>
          </a:bodyPr>
          <a:lstStyle/>
          <a:p>
            <a:pPr algn="ctr">
              <a:buClr>
                <a:srgbClr val="666666"/>
              </a:buClr>
              <a:buSzPct val="25000"/>
              <a:buFont typeface="Proxima Nova"/>
            </a:pPr>
            <a:r>
              <a:rPr lang="en" altLang="zh-CN" sz="2400" b="0" dirty="0" smtClean="0">
                <a:solidFill>
                  <a:srgbClr val="1AB9A5"/>
                </a:solidFill>
                <a:latin typeface="+mn-lt"/>
                <a:ea typeface="黑体" panose="02010609060101010101" pitchFamily="49" charset="-122"/>
                <a:sym typeface="Arial"/>
              </a:rPr>
              <a:t>CFCR</a:t>
            </a:r>
            <a:r>
              <a:rPr lang="zh-CN" altLang="en-US" sz="2400" b="0" dirty="0" smtClean="0">
                <a:solidFill>
                  <a:srgbClr val="1AB9A5"/>
                </a:solidFill>
                <a:latin typeface="+mn-lt"/>
                <a:ea typeface="黑体" panose="02010609060101010101" pitchFamily="49" charset="-122"/>
                <a:sym typeface="Arial"/>
              </a:rPr>
              <a:t>项目</a:t>
            </a:r>
            <a:r>
              <a:rPr lang="en-US" altLang="zh-CN" sz="2400" b="0" dirty="0" smtClean="0">
                <a:solidFill>
                  <a:srgbClr val="1AB9A5"/>
                </a:solidFill>
                <a:latin typeface="+mn-lt"/>
                <a:ea typeface="黑体" panose="02010609060101010101" pitchFamily="49" charset="-122"/>
                <a:sym typeface="Arial"/>
              </a:rPr>
              <a:t>—</a:t>
            </a:r>
            <a:r>
              <a:rPr lang="zh-CN" altLang="en-US" sz="2400" b="0" dirty="0" smtClean="0">
                <a:solidFill>
                  <a:srgbClr val="1AB9A5"/>
                </a:solidFill>
                <a:latin typeface="+mn-lt"/>
                <a:ea typeface="黑体" panose="02010609060101010101" pitchFamily="49" charset="-122"/>
                <a:sym typeface="Arial"/>
              </a:rPr>
              <a:t>开</a:t>
            </a:r>
            <a:r>
              <a:rPr lang="zh-CN" altLang="en-US" sz="2400" b="0" dirty="0">
                <a:solidFill>
                  <a:srgbClr val="1AB9A5"/>
                </a:solidFill>
                <a:latin typeface="+mn-lt"/>
                <a:ea typeface="黑体" panose="02010609060101010101" pitchFamily="49" charset="-122"/>
                <a:sym typeface="Arial"/>
              </a:rPr>
              <a:t>源</a:t>
            </a:r>
            <a:r>
              <a:rPr lang="zh-CN" altLang="en-US" sz="2400" b="0" dirty="0" smtClean="0">
                <a:solidFill>
                  <a:srgbClr val="1AB9A5"/>
                </a:solidFill>
                <a:latin typeface="+mn-lt"/>
                <a:ea typeface="黑体" panose="02010609060101010101" pitchFamily="49" charset="-122"/>
                <a:sym typeface="Arial"/>
              </a:rPr>
              <a:t>项目</a:t>
            </a:r>
            <a:r>
              <a:rPr lang="en-US" altLang="zh-CN" sz="2400" b="0" dirty="0" smtClean="0">
                <a:solidFill>
                  <a:srgbClr val="1AB9A5"/>
                </a:solidFill>
                <a:latin typeface="+mn-lt"/>
                <a:ea typeface="黑体" panose="02010609060101010101" pitchFamily="49" charset="-122"/>
                <a:sym typeface="Arial"/>
              </a:rPr>
              <a:t>—</a:t>
            </a:r>
            <a:r>
              <a:rPr lang="zh-CN" altLang="en-US" sz="2400" b="0" dirty="0" smtClean="0">
                <a:solidFill>
                  <a:srgbClr val="1AB9A5"/>
                </a:solidFill>
                <a:latin typeface="+mn-lt"/>
                <a:ea typeface="黑体" panose="02010609060101010101" pitchFamily="49" charset="-122"/>
                <a:sym typeface="Arial"/>
              </a:rPr>
              <a:t>部分解决</a:t>
            </a:r>
            <a:r>
              <a:rPr lang="en-US" altLang="zh-CN" sz="2400" b="0" dirty="0" smtClean="0">
                <a:solidFill>
                  <a:srgbClr val="1AB9A5"/>
                </a:solidFill>
                <a:latin typeface="+mn-lt"/>
                <a:ea typeface="黑体" panose="02010609060101010101" pitchFamily="49" charset="-122"/>
                <a:sym typeface="Arial"/>
              </a:rPr>
              <a:t>K8s</a:t>
            </a:r>
            <a:r>
              <a:rPr lang="zh-CN" altLang="en-US" sz="2400" b="0" dirty="0" smtClean="0">
                <a:solidFill>
                  <a:srgbClr val="1AB9A5"/>
                </a:solidFill>
                <a:latin typeface="+mn-lt"/>
                <a:ea typeface="黑体" panose="02010609060101010101" pitchFamily="49" charset="-122"/>
                <a:sym typeface="Arial"/>
              </a:rPr>
              <a:t>的运维问题</a:t>
            </a:r>
            <a:endParaRPr lang="en" sz="2400" b="0" dirty="0">
              <a:solidFill>
                <a:srgbClr val="1AB9A5"/>
              </a:solidFill>
              <a:latin typeface="+mn-lt"/>
              <a:ea typeface="黑体" panose="02010609060101010101" pitchFamily="49" charset="-122"/>
              <a:sym typeface="Arial"/>
            </a:endParaRPr>
          </a:p>
        </p:txBody>
      </p:sp>
      <p:sp>
        <p:nvSpPr>
          <p:cNvPr id="5224" name="Shape 5224"/>
          <p:cNvSpPr txBox="1"/>
          <p:nvPr/>
        </p:nvSpPr>
        <p:spPr>
          <a:xfrm>
            <a:off x="382650" y="952175"/>
            <a:ext cx="3844200" cy="3782100"/>
          </a:xfrm>
          <a:prstGeom prst="rect">
            <a:avLst/>
          </a:prstGeom>
          <a:noFill/>
          <a:ln>
            <a:noFill/>
          </a:ln>
        </p:spPr>
        <p:txBody>
          <a:bodyPr lIns="91425" tIns="91425" rIns="91425" bIns="91425" anchor="t" anchorCtr="0">
            <a:noAutofit/>
          </a:bodyPr>
          <a:lstStyle/>
          <a:p>
            <a:pPr>
              <a:buClrTx/>
              <a:buFontTx/>
              <a:buNone/>
            </a:pPr>
            <a:r>
              <a:rPr lang="zh-CN" altLang="en-US" sz="2000" dirty="0" smtClean="0">
                <a:solidFill>
                  <a:srgbClr val="434343"/>
                </a:solidFill>
                <a:latin typeface="Proxima Nova"/>
                <a:ea typeface="Proxima Nova"/>
                <a:cs typeface="Proxima Nova"/>
                <a:sym typeface="Proxima Nova"/>
              </a:rPr>
              <a:t>在任何云环境下，一致的安装、部署、管理高可用性的</a:t>
            </a:r>
            <a:r>
              <a:rPr lang="en-US" altLang="zh-CN" sz="2000" dirty="0" smtClean="0">
                <a:solidFill>
                  <a:srgbClr val="434343"/>
                </a:solidFill>
                <a:latin typeface="Proxima Nova"/>
                <a:ea typeface="Proxima Nova"/>
                <a:cs typeface="Proxima Nova"/>
                <a:sym typeface="Proxima Nova"/>
              </a:rPr>
              <a:t>K8s</a:t>
            </a:r>
            <a:r>
              <a:rPr lang="zh-CN" altLang="en-US" sz="2000" dirty="0" smtClean="0">
                <a:solidFill>
                  <a:srgbClr val="434343"/>
                </a:solidFill>
                <a:latin typeface="Proxima Nova"/>
                <a:ea typeface="Proxima Nova"/>
                <a:cs typeface="Proxima Nova"/>
                <a:sym typeface="Proxima Nova"/>
              </a:rPr>
              <a:t>集群</a:t>
            </a:r>
            <a:r>
              <a:rPr lang="en" sz="2000" dirty="0" smtClean="0">
                <a:solidFill>
                  <a:srgbClr val="434343"/>
                </a:solidFill>
                <a:latin typeface="Proxima Nova"/>
                <a:ea typeface="Proxima Nova"/>
                <a:cs typeface="Proxima Nova"/>
                <a:sym typeface="Proxima Nova"/>
              </a:rPr>
              <a:t>.</a:t>
            </a:r>
            <a:endParaRPr lang="en" sz="2000" dirty="0">
              <a:solidFill>
                <a:srgbClr val="434343"/>
              </a:solidFill>
              <a:latin typeface="Proxima Nova"/>
              <a:ea typeface="Proxima Nova"/>
              <a:cs typeface="Proxima Nova"/>
              <a:sym typeface="Proxima Nova"/>
            </a:endParaRPr>
          </a:p>
          <a:p>
            <a:pPr>
              <a:buClrTx/>
              <a:buFontTx/>
              <a:buNone/>
            </a:pPr>
            <a:endParaRPr sz="2000" dirty="0">
              <a:solidFill>
                <a:srgbClr val="1AB9A5"/>
              </a:solidFill>
              <a:latin typeface="Proxima Nova"/>
              <a:ea typeface="Proxima Nova"/>
              <a:cs typeface="Proxima Nova"/>
              <a:sym typeface="Proxima Nova"/>
            </a:endParaRPr>
          </a:p>
          <a:p>
            <a:pPr>
              <a:buClr>
                <a:srgbClr val="FFFFFF"/>
              </a:buClr>
              <a:buSzPct val="25000"/>
              <a:buFont typeface="Proxima Nova"/>
              <a:buNone/>
            </a:pPr>
            <a:r>
              <a:rPr lang="zh-CN" altLang="en-US" sz="2000" dirty="0" smtClean="0">
                <a:solidFill>
                  <a:srgbClr val="1AB9A5"/>
                </a:solidFill>
                <a:latin typeface="Proxima Nova"/>
                <a:ea typeface="Proxima Nova"/>
                <a:cs typeface="Proxima Nova"/>
                <a:sym typeface="Proxima Nova"/>
              </a:rPr>
              <a:t>由</a:t>
            </a:r>
            <a:r>
              <a:rPr lang="en-US" altLang="zh-CN" sz="2000" dirty="0" smtClean="0">
                <a:solidFill>
                  <a:srgbClr val="1AB9A5"/>
                </a:solidFill>
                <a:latin typeface="Proxima Nova"/>
                <a:ea typeface="Proxima Nova"/>
                <a:cs typeface="Proxima Nova"/>
                <a:sym typeface="Proxima Nova"/>
              </a:rPr>
              <a:t>Pivotal</a:t>
            </a:r>
            <a:r>
              <a:rPr lang="zh-CN" altLang="en-US" sz="2000" dirty="0" smtClean="0">
                <a:solidFill>
                  <a:srgbClr val="1AB9A5"/>
                </a:solidFill>
                <a:latin typeface="Proxima Nova"/>
                <a:ea typeface="Proxima Nova"/>
                <a:cs typeface="Proxima Nova"/>
                <a:sym typeface="Proxima Nova"/>
              </a:rPr>
              <a:t>和</a:t>
            </a:r>
            <a:r>
              <a:rPr lang="en-US" altLang="zh-CN" sz="2000" dirty="0" smtClean="0">
                <a:solidFill>
                  <a:srgbClr val="1AB9A5"/>
                </a:solidFill>
                <a:latin typeface="Proxima Nova"/>
                <a:ea typeface="Proxima Nova"/>
                <a:cs typeface="Proxima Nova"/>
                <a:sym typeface="Proxima Nova"/>
              </a:rPr>
              <a:t>Google</a:t>
            </a:r>
            <a:r>
              <a:rPr lang="zh-CN" altLang="en-US" sz="2000" dirty="0" smtClean="0">
                <a:solidFill>
                  <a:srgbClr val="1AB9A5"/>
                </a:solidFill>
                <a:latin typeface="Proxima Nova"/>
                <a:ea typeface="Proxima Nova"/>
                <a:cs typeface="Proxima Nova"/>
                <a:sym typeface="Proxima Nova"/>
              </a:rPr>
              <a:t>在</a:t>
            </a:r>
            <a:r>
              <a:rPr lang="en-US" altLang="zh-CN" sz="2000" dirty="0" smtClean="0">
                <a:solidFill>
                  <a:srgbClr val="1AB9A5"/>
                </a:solidFill>
                <a:latin typeface="Proxima Nova"/>
                <a:ea typeface="Proxima Nova"/>
                <a:cs typeface="Proxima Nova"/>
                <a:sym typeface="Proxima Nova"/>
              </a:rPr>
              <a:t>2017</a:t>
            </a:r>
            <a:r>
              <a:rPr lang="zh-CN" altLang="en-US" sz="2000" dirty="0" smtClean="0">
                <a:solidFill>
                  <a:srgbClr val="1AB9A5"/>
                </a:solidFill>
                <a:latin typeface="Proxima Nova"/>
                <a:ea typeface="Proxima Nova"/>
                <a:cs typeface="Proxima Nova"/>
                <a:sym typeface="Proxima Nova"/>
              </a:rPr>
              <a:t>年初启动的一个开源项目，并捐献给</a:t>
            </a:r>
            <a:r>
              <a:rPr lang="en-US" altLang="zh-CN" sz="2000" dirty="0" smtClean="0">
                <a:solidFill>
                  <a:srgbClr val="1AB9A5"/>
                </a:solidFill>
                <a:latin typeface="Proxima Nova"/>
                <a:ea typeface="Proxima Nova"/>
                <a:cs typeface="Proxima Nova"/>
                <a:sym typeface="Proxima Nova"/>
              </a:rPr>
              <a:t>CF</a:t>
            </a:r>
            <a:r>
              <a:rPr lang="zh-CN" altLang="en-US" sz="2000" dirty="0" smtClean="0">
                <a:solidFill>
                  <a:srgbClr val="1AB9A5"/>
                </a:solidFill>
                <a:latin typeface="Proxima Nova"/>
                <a:ea typeface="Proxima Nova"/>
                <a:cs typeface="Proxima Nova"/>
                <a:sym typeface="Proxima Nova"/>
              </a:rPr>
              <a:t>基金会</a:t>
            </a:r>
            <a:endParaRPr lang="en" sz="2000" dirty="0">
              <a:solidFill>
                <a:srgbClr val="1AB9A5"/>
              </a:solidFill>
              <a:latin typeface="Proxima Nova"/>
              <a:ea typeface="Proxima Nova"/>
              <a:cs typeface="Proxima Nova"/>
              <a:sym typeface="Proxima Nova"/>
            </a:endParaRPr>
          </a:p>
        </p:txBody>
      </p:sp>
      <p:sp>
        <p:nvSpPr>
          <p:cNvPr id="5225" name="Shape 5225"/>
          <p:cNvSpPr txBox="1"/>
          <p:nvPr/>
        </p:nvSpPr>
        <p:spPr>
          <a:xfrm>
            <a:off x="4938825" y="898775"/>
            <a:ext cx="3773100" cy="3666300"/>
          </a:xfrm>
          <a:prstGeom prst="rect">
            <a:avLst/>
          </a:prstGeom>
          <a:noFill/>
          <a:ln>
            <a:noFill/>
          </a:ln>
        </p:spPr>
        <p:txBody>
          <a:bodyPr lIns="91425" tIns="91425" rIns="91425" bIns="91425" anchor="t" anchorCtr="0">
            <a:noAutofit/>
          </a:bodyPr>
          <a:lstStyle/>
          <a:p>
            <a:pPr>
              <a:buClrTx/>
              <a:buFontTx/>
              <a:buNone/>
            </a:pPr>
            <a:r>
              <a:rPr lang="en" sz="2000" dirty="0">
                <a:solidFill>
                  <a:srgbClr val="00AE9E"/>
                </a:solidFill>
                <a:latin typeface="Proxima Nova"/>
                <a:ea typeface="Proxima Nova"/>
                <a:cs typeface="Proxima Nova"/>
                <a:sym typeface="Proxima Nova"/>
              </a:rPr>
              <a:t>“Day 1” </a:t>
            </a:r>
            <a:r>
              <a:rPr lang="zh-CN" altLang="en-US" sz="2000" dirty="0" smtClean="0">
                <a:solidFill>
                  <a:srgbClr val="00AE9E"/>
                </a:solidFill>
                <a:latin typeface="Proxima Nova"/>
                <a:ea typeface="Proxima Nova"/>
                <a:cs typeface="Proxima Nova"/>
                <a:sym typeface="Proxima Nova"/>
              </a:rPr>
              <a:t>安装构建</a:t>
            </a:r>
            <a:endParaRPr lang="en" sz="2000" dirty="0">
              <a:solidFill>
                <a:srgbClr val="00AE9E"/>
              </a:solidFill>
              <a:latin typeface="Proxima Nova"/>
              <a:ea typeface="Proxima Nova"/>
              <a:cs typeface="Proxima Nova"/>
              <a:sym typeface="Proxima Nova"/>
            </a:endParaRPr>
          </a:p>
          <a:p>
            <a:pPr>
              <a:buClrTx/>
              <a:buFontTx/>
              <a:buNone/>
            </a:pPr>
            <a:endParaRPr sz="1200" dirty="0">
              <a:solidFill>
                <a:srgbClr val="00AE9E"/>
              </a:solidFill>
              <a:latin typeface="Proxima Nova"/>
              <a:ea typeface="Proxima Nova"/>
              <a:cs typeface="Proxima Nova"/>
              <a:sym typeface="Proxima Nova"/>
            </a:endParaRPr>
          </a:p>
          <a:p>
            <a:pPr marL="457200" indent="-330200">
              <a:buClr>
                <a:srgbClr val="434343"/>
              </a:buClr>
              <a:buSzPct val="100000"/>
              <a:buFont typeface="Proxima Nova"/>
              <a:buChar char="●"/>
            </a:pPr>
            <a:r>
              <a:rPr lang="zh-CN" altLang="en-US" sz="1600" dirty="0" smtClean="0">
                <a:solidFill>
                  <a:srgbClr val="434343"/>
                </a:solidFill>
                <a:latin typeface="Proxima Nova"/>
                <a:ea typeface="Proxima Nova"/>
                <a:cs typeface="Proxima Nova"/>
                <a:sym typeface="Proxima Nova"/>
              </a:rPr>
              <a:t>通过</a:t>
            </a:r>
            <a:r>
              <a:rPr lang="en-US" altLang="zh-CN" sz="1600" dirty="0" smtClean="0">
                <a:solidFill>
                  <a:srgbClr val="434343"/>
                </a:solidFill>
                <a:latin typeface="Proxima Nova"/>
                <a:ea typeface="Proxima Nova"/>
                <a:cs typeface="Proxima Nova"/>
                <a:sym typeface="Proxima Nova"/>
              </a:rPr>
              <a:t>BOSH</a:t>
            </a:r>
            <a:r>
              <a:rPr lang="zh-CN" altLang="en-US" sz="1600" dirty="0" smtClean="0">
                <a:solidFill>
                  <a:srgbClr val="434343"/>
                </a:solidFill>
                <a:latin typeface="Proxima Nova"/>
                <a:ea typeface="Proxima Nova"/>
                <a:cs typeface="Proxima Nova"/>
                <a:sym typeface="Proxima Nova"/>
              </a:rPr>
              <a:t>部署</a:t>
            </a:r>
            <a:r>
              <a:rPr lang="en" sz="1600" dirty="0" smtClean="0">
                <a:solidFill>
                  <a:srgbClr val="434343"/>
                </a:solidFill>
                <a:latin typeface="Proxima Nova"/>
                <a:ea typeface="Proxima Nova"/>
                <a:cs typeface="Proxima Nova"/>
                <a:sym typeface="Proxima Nova"/>
              </a:rPr>
              <a:t>K8s</a:t>
            </a:r>
            <a:r>
              <a:rPr lang="zh-CN" altLang="en-US" sz="1600" dirty="0" smtClean="0">
                <a:solidFill>
                  <a:srgbClr val="434343"/>
                </a:solidFill>
                <a:latin typeface="Proxima Nova"/>
                <a:ea typeface="Proxima Nova"/>
                <a:cs typeface="Proxima Nova"/>
                <a:sym typeface="Proxima Nova"/>
              </a:rPr>
              <a:t>集群</a:t>
            </a:r>
            <a:endParaRPr lang="en" sz="1600" dirty="0">
              <a:solidFill>
                <a:srgbClr val="434343"/>
              </a:solidFill>
              <a:latin typeface="Proxima Nova"/>
              <a:ea typeface="Proxima Nova"/>
              <a:cs typeface="Proxima Nova"/>
              <a:sym typeface="Proxima Nova"/>
            </a:endParaRPr>
          </a:p>
          <a:p>
            <a:pPr marL="457200" indent="-330200">
              <a:buClr>
                <a:srgbClr val="434343"/>
              </a:buClr>
              <a:buSzPct val="100000"/>
              <a:buFont typeface="Proxima Nova"/>
              <a:buChar char="●"/>
            </a:pPr>
            <a:r>
              <a:rPr lang="zh-CN" altLang="en-US" sz="1600" dirty="0" smtClean="0">
                <a:solidFill>
                  <a:srgbClr val="434343"/>
                </a:solidFill>
                <a:latin typeface="Proxima Nova"/>
                <a:ea typeface="Proxima Nova"/>
                <a:cs typeface="Proxima Nova"/>
                <a:sym typeface="Proxima Nova"/>
              </a:rPr>
              <a:t>按需的部署</a:t>
            </a:r>
            <a:r>
              <a:rPr lang="en" sz="1600" dirty="0" smtClean="0">
                <a:solidFill>
                  <a:srgbClr val="434343"/>
                </a:solidFill>
                <a:latin typeface="Proxima Nova"/>
                <a:ea typeface="Proxima Nova"/>
                <a:cs typeface="Proxima Nova"/>
                <a:sym typeface="Proxima Nova"/>
              </a:rPr>
              <a:t>K8s</a:t>
            </a:r>
            <a:r>
              <a:rPr lang="zh-CN" altLang="en-US" sz="1600" dirty="0" smtClean="0">
                <a:solidFill>
                  <a:srgbClr val="434343"/>
                </a:solidFill>
                <a:latin typeface="Proxima Nova"/>
                <a:ea typeface="Proxima Nova"/>
                <a:cs typeface="Proxima Nova"/>
                <a:sym typeface="Proxima Nova"/>
              </a:rPr>
              <a:t>集群</a:t>
            </a:r>
            <a:endParaRPr lang="en" sz="1600" dirty="0">
              <a:solidFill>
                <a:srgbClr val="434343"/>
              </a:solidFill>
              <a:latin typeface="Proxima Nova"/>
              <a:ea typeface="Proxima Nova"/>
              <a:cs typeface="Proxima Nova"/>
              <a:sym typeface="Proxima Nova"/>
            </a:endParaRPr>
          </a:p>
          <a:p>
            <a:pPr>
              <a:buClrTx/>
              <a:buFontTx/>
              <a:buNone/>
            </a:pPr>
            <a:endParaRPr sz="1600" dirty="0">
              <a:solidFill>
                <a:srgbClr val="00AE9E"/>
              </a:solidFill>
              <a:latin typeface="Proxima Nova"/>
              <a:ea typeface="Proxima Nova"/>
              <a:cs typeface="Proxima Nova"/>
              <a:sym typeface="Proxima Nova"/>
            </a:endParaRPr>
          </a:p>
          <a:p>
            <a:pPr>
              <a:buClrTx/>
              <a:buFontTx/>
              <a:buNone/>
            </a:pPr>
            <a:r>
              <a:rPr lang="en" sz="2000" dirty="0">
                <a:solidFill>
                  <a:srgbClr val="00AE9E"/>
                </a:solidFill>
                <a:latin typeface="Proxima Nova"/>
                <a:ea typeface="Proxima Nova"/>
                <a:cs typeface="Proxima Nova"/>
                <a:sym typeface="Proxima Nova"/>
              </a:rPr>
              <a:t>“Day 2” </a:t>
            </a:r>
            <a:r>
              <a:rPr lang="zh-CN" altLang="en-US" sz="2000" dirty="0" smtClean="0">
                <a:solidFill>
                  <a:srgbClr val="00AE9E"/>
                </a:solidFill>
                <a:latin typeface="Proxima Nova"/>
                <a:ea typeface="Proxima Nova"/>
                <a:cs typeface="Proxima Nova"/>
                <a:sym typeface="Proxima Nova"/>
              </a:rPr>
              <a:t>运维</a:t>
            </a:r>
            <a:endParaRPr lang="en" sz="2000" dirty="0">
              <a:solidFill>
                <a:srgbClr val="00AE9E"/>
              </a:solidFill>
              <a:latin typeface="Proxima Nova"/>
              <a:ea typeface="Proxima Nova"/>
              <a:cs typeface="Proxima Nova"/>
              <a:sym typeface="Proxima Nova"/>
            </a:endParaRPr>
          </a:p>
          <a:p>
            <a:pPr>
              <a:buClrTx/>
              <a:buFontTx/>
              <a:buNone/>
            </a:pPr>
            <a:endParaRPr sz="1200" dirty="0">
              <a:solidFill>
                <a:srgbClr val="00AE9E"/>
              </a:solidFill>
              <a:latin typeface="Proxima Nova"/>
              <a:ea typeface="Proxima Nova"/>
              <a:cs typeface="Proxima Nova"/>
              <a:sym typeface="Proxima Nova"/>
            </a:endParaRPr>
          </a:p>
          <a:p>
            <a:pPr marL="457200" indent="-330200">
              <a:buClr>
                <a:srgbClr val="434343"/>
              </a:buClr>
              <a:buSzPct val="100000"/>
              <a:buFont typeface="Proxima Nova"/>
              <a:buChar char="●"/>
            </a:pPr>
            <a:r>
              <a:rPr lang="zh-CN" altLang="en-US" sz="1600" dirty="0" smtClean="0">
                <a:solidFill>
                  <a:srgbClr val="434343"/>
                </a:solidFill>
                <a:latin typeface="Proxima Nova"/>
                <a:ea typeface="Proxima Nova"/>
                <a:cs typeface="Proxima Nova"/>
                <a:sym typeface="Proxima Nova"/>
              </a:rPr>
              <a:t>虚机</a:t>
            </a:r>
            <a:r>
              <a:rPr lang="en-US" altLang="zh-CN" sz="1600" dirty="0" smtClean="0">
                <a:solidFill>
                  <a:srgbClr val="434343"/>
                </a:solidFill>
                <a:latin typeface="Proxima Nova"/>
                <a:ea typeface="Proxima Nova"/>
                <a:cs typeface="Proxima Nova"/>
                <a:sym typeface="Proxima Nova"/>
              </a:rPr>
              <a:t>/</a:t>
            </a:r>
            <a:r>
              <a:rPr lang="zh-CN" altLang="en-US" sz="1600" dirty="0" smtClean="0">
                <a:solidFill>
                  <a:srgbClr val="434343"/>
                </a:solidFill>
                <a:latin typeface="Proxima Nova"/>
                <a:ea typeface="Proxima Nova"/>
                <a:cs typeface="Proxima Nova"/>
                <a:sym typeface="Proxima Nova"/>
              </a:rPr>
              <a:t>部件自愈，监控</a:t>
            </a:r>
            <a:endParaRPr lang="en" sz="1600" dirty="0">
              <a:solidFill>
                <a:srgbClr val="434343"/>
              </a:solidFill>
              <a:latin typeface="Proxima Nova"/>
              <a:ea typeface="Proxima Nova"/>
              <a:cs typeface="Proxima Nova"/>
              <a:sym typeface="Proxima Nova"/>
            </a:endParaRPr>
          </a:p>
          <a:p>
            <a:pPr marL="457200" indent="-330200">
              <a:buClr>
                <a:srgbClr val="434343"/>
              </a:buClr>
              <a:buSzPct val="100000"/>
              <a:buFont typeface="Proxima Nova"/>
              <a:buChar char="●"/>
            </a:pPr>
            <a:r>
              <a:rPr lang="zh-CN" altLang="en-US" sz="1600" dirty="0" smtClean="0">
                <a:solidFill>
                  <a:srgbClr val="434343"/>
                </a:solidFill>
                <a:latin typeface="Proxima Nova"/>
                <a:ea typeface="Proxima Nova"/>
                <a:cs typeface="Proxima Nova"/>
                <a:sym typeface="Proxima Nova"/>
              </a:rPr>
              <a:t>集群的弹性伸缩</a:t>
            </a:r>
            <a:endParaRPr lang="en" sz="1600" dirty="0">
              <a:solidFill>
                <a:srgbClr val="434343"/>
              </a:solidFill>
              <a:latin typeface="Proxima Nova"/>
              <a:ea typeface="Proxima Nova"/>
              <a:cs typeface="Proxima Nova"/>
              <a:sym typeface="Proxima Nova"/>
            </a:endParaRPr>
          </a:p>
          <a:p>
            <a:pPr marL="457200" indent="-330200">
              <a:buClr>
                <a:srgbClr val="434343"/>
              </a:buClr>
              <a:buSzPct val="100000"/>
              <a:buFont typeface="Proxima Nova"/>
              <a:buChar char="●"/>
            </a:pPr>
            <a:r>
              <a:rPr lang="zh-CN" altLang="en-US" sz="1600" dirty="0" smtClean="0">
                <a:solidFill>
                  <a:srgbClr val="434343"/>
                </a:solidFill>
                <a:latin typeface="Proxima Nova"/>
                <a:ea typeface="Proxima Nova"/>
                <a:cs typeface="Proxima Nova"/>
                <a:sym typeface="Proxima Nova"/>
              </a:rPr>
              <a:t>基于虚机的滚动升级到最新的</a:t>
            </a:r>
            <a:r>
              <a:rPr lang="en-US" altLang="zh-CN" sz="1600" dirty="0" smtClean="0">
                <a:solidFill>
                  <a:srgbClr val="434343"/>
                </a:solidFill>
                <a:latin typeface="Proxima Nova"/>
                <a:ea typeface="Proxima Nova"/>
                <a:cs typeface="Proxima Nova"/>
                <a:sym typeface="Proxima Nova"/>
              </a:rPr>
              <a:t>K8s</a:t>
            </a:r>
            <a:r>
              <a:rPr lang="zh-CN" altLang="en-US" sz="1600" dirty="0" smtClean="0">
                <a:solidFill>
                  <a:srgbClr val="434343"/>
                </a:solidFill>
                <a:latin typeface="Proxima Nova"/>
                <a:ea typeface="Proxima Nova"/>
                <a:cs typeface="Proxima Nova"/>
                <a:sym typeface="Proxima Nova"/>
              </a:rPr>
              <a:t>版本</a:t>
            </a:r>
            <a:endParaRPr lang="en" sz="1600" dirty="0">
              <a:solidFill>
                <a:srgbClr val="434343"/>
              </a:solidFill>
              <a:latin typeface="Proxima Nova"/>
              <a:ea typeface="Proxima Nova"/>
              <a:cs typeface="Proxima Nova"/>
              <a:sym typeface="Proxima Nova"/>
            </a:endParaRPr>
          </a:p>
          <a:p>
            <a:pPr marL="457200" indent="-330200">
              <a:buClr>
                <a:srgbClr val="434343"/>
              </a:buClr>
              <a:buSzPct val="100000"/>
              <a:buFont typeface="Proxima Nova"/>
              <a:buChar char="●"/>
            </a:pPr>
            <a:r>
              <a:rPr lang="zh-CN" altLang="en-US" sz="1600" dirty="0" smtClean="0">
                <a:solidFill>
                  <a:srgbClr val="434343"/>
                </a:solidFill>
                <a:latin typeface="Proxima Nova"/>
                <a:ea typeface="Proxima Nova"/>
                <a:cs typeface="Proxima Nova"/>
                <a:sym typeface="Proxima Nova"/>
              </a:rPr>
              <a:t>系统级的高可用性和多</a:t>
            </a:r>
            <a:r>
              <a:rPr lang="en-US" altLang="zh-CN" sz="1600" dirty="0" smtClean="0">
                <a:solidFill>
                  <a:srgbClr val="434343"/>
                </a:solidFill>
                <a:latin typeface="Proxima Nova"/>
                <a:ea typeface="Proxima Nova"/>
                <a:cs typeface="Proxima Nova"/>
                <a:sym typeface="Proxima Nova"/>
              </a:rPr>
              <a:t>AZ</a:t>
            </a:r>
            <a:r>
              <a:rPr lang="zh-CN" altLang="en-US" sz="1600" dirty="0" smtClean="0">
                <a:solidFill>
                  <a:srgbClr val="434343"/>
                </a:solidFill>
                <a:latin typeface="Proxima Nova"/>
                <a:ea typeface="Proxima Nova"/>
                <a:cs typeface="Proxima Nova"/>
                <a:sym typeface="Proxima Nova"/>
              </a:rPr>
              <a:t>支持</a:t>
            </a:r>
            <a:endParaRPr lang="en" sz="1600" dirty="0">
              <a:solidFill>
                <a:srgbClr val="434343"/>
              </a:solidFill>
              <a:latin typeface="Proxima Nova"/>
              <a:ea typeface="Proxima Nova"/>
              <a:cs typeface="Proxima Nova"/>
              <a:sym typeface="Proxima Nova"/>
            </a:endParaRPr>
          </a:p>
          <a:p>
            <a:pPr>
              <a:buClrTx/>
              <a:buFontTx/>
              <a:buNone/>
            </a:pPr>
            <a:endParaRPr sz="1600" dirty="0">
              <a:solidFill>
                <a:srgbClr val="434343"/>
              </a:solidFill>
              <a:latin typeface="Proxima Nova"/>
              <a:ea typeface="Proxima Nova"/>
              <a:cs typeface="Proxima Nova"/>
              <a:sym typeface="Proxima Nova"/>
            </a:endParaRPr>
          </a:p>
        </p:txBody>
      </p:sp>
    </p:spTree>
    <p:extLst>
      <p:ext uri="{BB962C8B-B14F-4D97-AF65-F5344CB8AC3E}">
        <p14:creationId xmlns:p14="http://schemas.microsoft.com/office/powerpoint/2010/main" val="3490080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229"/>
        <p:cNvGrpSpPr/>
        <p:nvPr/>
      </p:nvGrpSpPr>
      <p:grpSpPr>
        <a:xfrm>
          <a:off x="0" y="0"/>
          <a:ext cx="0" cy="0"/>
          <a:chOff x="0" y="0"/>
          <a:chExt cx="0" cy="0"/>
        </a:xfrm>
      </p:grpSpPr>
      <p:sp>
        <p:nvSpPr>
          <p:cNvPr id="5230" name="Shape 5230"/>
          <p:cNvSpPr txBox="1">
            <a:spLocks noGrp="1"/>
          </p:cNvSpPr>
          <p:nvPr>
            <p:ph type="title"/>
          </p:nvPr>
        </p:nvSpPr>
        <p:spPr>
          <a:prstGeom prst="rect">
            <a:avLst/>
          </a:prstGeom>
          <a:noFill/>
          <a:ln>
            <a:noFill/>
          </a:ln>
        </p:spPr>
        <p:txBody>
          <a:bodyPr lIns="45675" tIns="45675" rIns="45675" bIns="45675" anchor="t" anchorCtr="0">
            <a:noAutofit/>
          </a:bodyPr>
          <a:lstStyle/>
          <a:p>
            <a:pPr algn="ctr">
              <a:buClr>
                <a:srgbClr val="666666"/>
              </a:buClr>
              <a:buSzPct val="25000"/>
            </a:pPr>
            <a:r>
              <a:rPr lang="en-US" altLang="zh-CN" sz="2400" b="0" dirty="0">
                <a:solidFill>
                  <a:srgbClr val="1AB9A5"/>
                </a:solidFill>
                <a:latin typeface="+mn-lt"/>
                <a:ea typeface="黑体" panose="02010609060101010101" pitchFamily="49" charset="-122"/>
              </a:rPr>
              <a:t>Pivotal</a:t>
            </a:r>
            <a:r>
              <a:rPr lang="zh-CN" altLang="en-US" sz="2400" b="0" dirty="0">
                <a:solidFill>
                  <a:srgbClr val="1AB9A5"/>
                </a:solidFill>
                <a:latin typeface="+mn-lt"/>
                <a:ea typeface="黑体" panose="02010609060101010101" pitchFamily="49" charset="-122"/>
              </a:rPr>
              <a:t>容器服务</a:t>
            </a:r>
            <a:r>
              <a:rPr lang="en" sz="2400" b="0" dirty="0">
                <a:solidFill>
                  <a:srgbClr val="1AB9A5"/>
                </a:solidFill>
                <a:latin typeface="+mn-lt"/>
                <a:ea typeface="黑体" panose="02010609060101010101" pitchFamily="49" charset="-122"/>
              </a:rPr>
              <a:t>Pivotal Container Service (PKS)</a:t>
            </a:r>
            <a:r>
              <a:rPr lang="en-US" altLang="zh-CN" sz="2400" b="0" dirty="0">
                <a:solidFill>
                  <a:srgbClr val="1AB9A5"/>
                </a:solidFill>
                <a:latin typeface="+mn-lt"/>
                <a:ea typeface="黑体" panose="02010609060101010101" pitchFamily="49" charset="-122"/>
              </a:rPr>
              <a:t>—</a:t>
            </a:r>
            <a:r>
              <a:rPr lang="zh-CN" altLang="en-US" sz="2400" b="0" dirty="0">
                <a:solidFill>
                  <a:srgbClr val="1AB9A5"/>
                </a:solidFill>
                <a:latin typeface="+mn-lt"/>
                <a:ea typeface="黑体" panose="02010609060101010101" pitchFamily="49" charset="-122"/>
              </a:rPr>
              <a:t>商业产品</a:t>
            </a:r>
            <a:endParaRPr lang="en" sz="2400" b="0" dirty="0">
              <a:solidFill>
                <a:srgbClr val="1AB9A5"/>
              </a:solidFill>
              <a:latin typeface="+mn-lt"/>
              <a:ea typeface="黑体" panose="02010609060101010101" pitchFamily="49" charset="-122"/>
            </a:endParaRPr>
          </a:p>
        </p:txBody>
      </p:sp>
      <p:sp>
        <p:nvSpPr>
          <p:cNvPr id="5231" name="Shape 5231"/>
          <p:cNvSpPr txBox="1"/>
          <p:nvPr/>
        </p:nvSpPr>
        <p:spPr>
          <a:xfrm>
            <a:off x="382648" y="1191274"/>
            <a:ext cx="3844200" cy="2760900"/>
          </a:xfrm>
          <a:prstGeom prst="rect">
            <a:avLst/>
          </a:prstGeom>
          <a:noFill/>
          <a:ln>
            <a:noFill/>
          </a:ln>
        </p:spPr>
        <p:txBody>
          <a:bodyPr lIns="91400" tIns="91400" rIns="91400" bIns="91400" anchor="t" anchorCtr="0">
            <a:noAutofit/>
          </a:bodyPr>
          <a:lstStyle/>
          <a:p>
            <a:pPr>
              <a:buClr>
                <a:srgbClr val="434343"/>
              </a:buClr>
              <a:buSzPct val="25000"/>
              <a:buFont typeface="Proxima Nova"/>
              <a:buNone/>
            </a:pPr>
            <a:r>
              <a:rPr lang="zh-CN" altLang="en-US" sz="2000" dirty="0" smtClean="0">
                <a:solidFill>
                  <a:srgbClr val="434343"/>
                </a:solidFill>
                <a:latin typeface="Proxima Nova"/>
                <a:ea typeface="Proxima Nova"/>
                <a:cs typeface="Proxima Nova"/>
                <a:sym typeface="Proxima Nova"/>
              </a:rPr>
              <a:t>一个安装、部署、管理企业级的</a:t>
            </a:r>
            <a:r>
              <a:rPr lang="en-US" altLang="zh-CN" sz="2000" dirty="0" smtClean="0">
                <a:solidFill>
                  <a:srgbClr val="434343"/>
                </a:solidFill>
                <a:latin typeface="Proxima Nova"/>
                <a:ea typeface="Proxima Nova"/>
                <a:cs typeface="Proxima Nova"/>
                <a:sym typeface="Proxima Nova"/>
              </a:rPr>
              <a:t>K8s</a:t>
            </a:r>
            <a:r>
              <a:rPr lang="zh-CN" altLang="en-US" sz="2000" dirty="0" smtClean="0">
                <a:solidFill>
                  <a:srgbClr val="434343"/>
                </a:solidFill>
                <a:latin typeface="Proxima Nova"/>
                <a:ea typeface="Proxima Nova"/>
                <a:cs typeface="Proxima Nova"/>
                <a:sym typeface="Proxima Nova"/>
              </a:rPr>
              <a:t>集群的平台</a:t>
            </a:r>
            <a:endParaRPr lang="en-US" altLang="zh-CN" sz="2000" dirty="0" smtClean="0">
              <a:solidFill>
                <a:srgbClr val="434343"/>
              </a:solidFill>
              <a:latin typeface="Proxima Nova"/>
              <a:ea typeface="Proxima Nova"/>
              <a:cs typeface="Proxima Nova"/>
              <a:sym typeface="Proxima Nova"/>
            </a:endParaRPr>
          </a:p>
          <a:p>
            <a:pPr>
              <a:buClr>
                <a:srgbClr val="434343"/>
              </a:buClr>
              <a:buSzPct val="25000"/>
              <a:buFont typeface="Proxima Nova"/>
              <a:buNone/>
            </a:pPr>
            <a:endParaRPr sz="2000" dirty="0">
              <a:solidFill>
                <a:srgbClr val="1AB9A5"/>
              </a:solidFill>
              <a:latin typeface="Proxima Nova"/>
              <a:ea typeface="Proxima Nova"/>
              <a:cs typeface="Proxima Nova"/>
              <a:sym typeface="Proxima Nova"/>
            </a:endParaRPr>
          </a:p>
          <a:p>
            <a:pPr>
              <a:buClr>
                <a:srgbClr val="1AB9A5"/>
              </a:buClr>
              <a:buSzPct val="25000"/>
              <a:buFont typeface="Proxima Nova"/>
              <a:buNone/>
            </a:pPr>
            <a:r>
              <a:rPr lang="en-US" altLang="zh-CN" sz="2000" dirty="0" smtClean="0">
                <a:solidFill>
                  <a:srgbClr val="1AB9A5"/>
                </a:solidFill>
                <a:latin typeface="Proxima Nova"/>
                <a:ea typeface="Proxima Nova"/>
                <a:cs typeface="Proxima Nova"/>
                <a:sym typeface="Proxima Nova"/>
              </a:rPr>
              <a:t>Pivotal</a:t>
            </a:r>
            <a:r>
              <a:rPr lang="zh-CN" altLang="en-US" sz="2000" dirty="0" smtClean="0">
                <a:solidFill>
                  <a:srgbClr val="1AB9A5"/>
                </a:solidFill>
                <a:latin typeface="Proxima Nova"/>
                <a:ea typeface="Proxima Nova"/>
                <a:cs typeface="Proxima Nova"/>
                <a:sym typeface="Proxima Nova"/>
              </a:rPr>
              <a:t>、</a:t>
            </a:r>
            <a:r>
              <a:rPr lang="en-US" altLang="zh-CN" sz="2000" dirty="0" smtClean="0">
                <a:solidFill>
                  <a:srgbClr val="1AB9A5"/>
                </a:solidFill>
                <a:latin typeface="Proxima Nova"/>
                <a:ea typeface="Proxima Nova"/>
                <a:cs typeface="Proxima Nova"/>
                <a:sym typeface="Proxima Nova"/>
              </a:rPr>
              <a:t>VMWare</a:t>
            </a:r>
            <a:r>
              <a:rPr lang="zh-CN" altLang="en-US" sz="2000" dirty="0" smtClean="0">
                <a:solidFill>
                  <a:srgbClr val="1AB9A5"/>
                </a:solidFill>
                <a:latin typeface="Proxima Nova"/>
                <a:ea typeface="Proxima Nova"/>
                <a:cs typeface="Proxima Nova"/>
                <a:sym typeface="Proxima Nova"/>
              </a:rPr>
              <a:t>和</a:t>
            </a:r>
            <a:r>
              <a:rPr lang="en-US" altLang="zh-CN" sz="2000" dirty="0" smtClean="0">
                <a:solidFill>
                  <a:srgbClr val="1AB9A5"/>
                </a:solidFill>
                <a:latin typeface="Proxima Nova"/>
                <a:ea typeface="Proxima Nova"/>
                <a:cs typeface="Proxima Nova"/>
                <a:sym typeface="Proxima Nova"/>
              </a:rPr>
              <a:t>Google</a:t>
            </a:r>
            <a:r>
              <a:rPr lang="zh-CN" altLang="en-US" sz="2000" dirty="0" smtClean="0">
                <a:solidFill>
                  <a:srgbClr val="1AB9A5"/>
                </a:solidFill>
                <a:latin typeface="Proxima Nova"/>
                <a:ea typeface="Proxima Nova"/>
                <a:cs typeface="Proxima Nova"/>
                <a:sym typeface="Proxima Nova"/>
              </a:rPr>
              <a:t>三家联合开发</a:t>
            </a:r>
            <a:endParaRPr lang="en" sz="2000" dirty="0">
              <a:solidFill>
                <a:srgbClr val="1AB9A5"/>
              </a:solidFill>
              <a:latin typeface="Proxima Nova"/>
              <a:ea typeface="Proxima Nova"/>
              <a:cs typeface="Proxima Nova"/>
              <a:sym typeface="Proxima Nova"/>
            </a:endParaRPr>
          </a:p>
        </p:txBody>
      </p:sp>
      <p:sp>
        <p:nvSpPr>
          <p:cNvPr id="5232" name="Shape 5232"/>
          <p:cNvSpPr txBox="1"/>
          <p:nvPr/>
        </p:nvSpPr>
        <p:spPr>
          <a:xfrm>
            <a:off x="4919691" y="899795"/>
            <a:ext cx="3773100" cy="3858600"/>
          </a:xfrm>
          <a:prstGeom prst="rect">
            <a:avLst/>
          </a:prstGeom>
          <a:noFill/>
          <a:ln>
            <a:noFill/>
          </a:ln>
        </p:spPr>
        <p:txBody>
          <a:bodyPr lIns="91400" tIns="91400" rIns="91400" bIns="91400" anchor="t" anchorCtr="0">
            <a:noAutofit/>
          </a:bodyPr>
          <a:lstStyle/>
          <a:p>
            <a:pPr>
              <a:buClr>
                <a:srgbClr val="00AE9E"/>
              </a:buClr>
              <a:buSzPct val="25000"/>
              <a:buFont typeface="Proxima Nova"/>
              <a:buNone/>
            </a:pPr>
            <a:r>
              <a:rPr lang="en" sz="1600" dirty="0" smtClean="0">
                <a:solidFill>
                  <a:srgbClr val="00AE9E"/>
                </a:solidFill>
                <a:latin typeface="Proxima Nova"/>
                <a:ea typeface="Proxima Nova"/>
                <a:cs typeface="Proxima Nova"/>
                <a:sym typeface="Proxima Nova"/>
              </a:rPr>
              <a:t>Kubernetes</a:t>
            </a:r>
            <a:r>
              <a:rPr lang="zh-CN" altLang="en-US" sz="1600" dirty="0" smtClean="0">
                <a:solidFill>
                  <a:srgbClr val="00AE9E"/>
                </a:solidFill>
                <a:latin typeface="Proxima Nova"/>
                <a:ea typeface="Proxima Nova"/>
                <a:cs typeface="Proxima Nova"/>
                <a:sym typeface="Proxima Nova"/>
              </a:rPr>
              <a:t>的面板</a:t>
            </a:r>
            <a:r>
              <a:rPr lang="en" sz="1600" dirty="0" smtClean="0">
                <a:solidFill>
                  <a:srgbClr val="00AE9E"/>
                </a:solidFill>
                <a:latin typeface="Proxima Nova"/>
                <a:ea typeface="Proxima Nova"/>
                <a:cs typeface="Proxima Nova"/>
                <a:sym typeface="Proxima Nova"/>
              </a:rPr>
              <a:t>:</a:t>
            </a:r>
            <a:endParaRPr lang="en" sz="1600" dirty="0">
              <a:solidFill>
                <a:srgbClr val="00AE9E"/>
              </a:solidFill>
              <a:latin typeface="Proxima Nova"/>
              <a:ea typeface="Proxima Nova"/>
              <a:cs typeface="Proxima Nova"/>
              <a:sym typeface="Proxima Nova"/>
            </a:endParaRPr>
          </a:p>
          <a:p>
            <a:pPr marL="140368" indent="-140368">
              <a:lnSpc>
                <a:spcPct val="120000"/>
              </a:lnSpc>
              <a:buSzPct val="100000"/>
              <a:buFont typeface="Arial"/>
              <a:buChar char="•"/>
            </a:pPr>
            <a:r>
              <a:rPr lang="en" sz="1600" dirty="0" smtClean="0"/>
              <a:t>K8s</a:t>
            </a:r>
            <a:r>
              <a:rPr lang="zh-CN" altLang="en-US" sz="1600" dirty="0" smtClean="0"/>
              <a:t>健康管理</a:t>
            </a:r>
            <a:endParaRPr lang="en" sz="1600" dirty="0"/>
          </a:p>
          <a:p>
            <a:pPr marL="140368" indent="-140368">
              <a:lnSpc>
                <a:spcPct val="120000"/>
              </a:lnSpc>
              <a:buSzPct val="100000"/>
              <a:buFont typeface="Arial"/>
              <a:buChar char="•"/>
            </a:pPr>
            <a:r>
              <a:rPr lang="zh-CN" altLang="en-US" sz="1600" dirty="0" smtClean="0"/>
              <a:t>聚合的监控指标和日志</a:t>
            </a:r>
            <a:endParaRPr lang="en" sz="1600" dirty="0"/>
          </a:p>
          <a:p>
            <a:pPr marL="140368" indent="-140368">
              <a:lnSpc>
                <a:spcPct val="120000"/>
              </a:lnSpc>
              <a:buSzPct val="100000"/>
              <a:buFont typeface="Arial"/>
              <a:buChar char="•"/>
            </a:pPr>
            <a:r>
              <a:rPr lang="zh-CN" altLang="en-US" sz="1600" dirty="0" smtClean="0"/>
              <a:t>容器</a:t>
            </a:r>
            <a:r>
              <a:rPr lang="en-US" altLang="zh-CN" sz="1600" dirty="0" smtClean="0"/>
              <a:t>Pod</a:t>
            </a:r>
            <a:r>
              <a:rPr lang="zh-CN" altLang="en-US" sz="1600" dirty="0" smtClean="0"/>
              <a:t>的自动弹性伸缩</a:t>
            </a:r>
            <a:endParaRPr lang="en" sz="1600" dirty="0"/>
          </a:p>
          <a:p>
            <a:pPr marL="140368" indent="-140368">
              <a:lnSpc>
                <a:spcPct val="120000"/>
              </a:lnSpc>
              <a:buSzPct val="100000"/>
              <a:buFont typeface="Arial"/>
              <a:buChar char="•"/>
            </a:pPr>
            <a:r>
              <a:rPr lang="zh-CN" altLang="en-US" sz="1600" dirty="0" smtClean="0"/>
              <a:t>持久性接口</a:t>
            </a:r>
            <a:endParaRPr lang="en" sz="1600" dirty="0"/>
          </a:p>
          <a:p>
            <a:pPr>
              <a:buClr>
                <a:srgbClr val="00AE9E"/>
              </a:buClr>
              <a:buFont typeface="Proxima Nova"/>
              <a:buNone/>
            </a:pPr>
            <a:endParaRPr sz="1600" dirty="0"/>
          </a:p>
          <a:p>
            <a:pPr>
              <a:buClr>
                <a:srgbClr val="00AE9E"/>
              </a:buClr>
              <a:buSzPct val="25000"/>
              <a:buFont typeface="Proxima Nova"/>
              <a:buNone/>
            </a:pPr>
            <a:r>
              <a:rPr lang="en-US" altLang="zh-CN" sz="1600" dirty="0" smtClean="0">
                <a:solidFill>
                  <a:srgbClr val="00AE9E"/>
                </a:solidFill>
                <a:latin typeface="Proxima Nova"/>
                <a:ea typeface="Proxima Nova"/>
                <a:cs typeface="Proxima Nova"/>
                <a:sym typeface="Proxima Nova"/>
              </a:rPr>
              <a:t>PKS</a:t>
            </a:r>
            <a:r>
              <a:rPr lang="zh-CN" altLang="en-US" sz="1600" dirty="0" smtClean="0">
                <a:solidFill>
                  <a:srgbClr val="00AE9E"/>
                </a:solidFill>
                <a:latin typeface="Proxima Nova"/>
                <a:ea typeface="Proxima Nova"/>
                <a:cs typeface="Proxima Nova"/>
                <a:sym typeface="Proxima Nova"/>
              </a:rPr>
              <a:t>的控制面板</a:t>
            </a:r>
            <a:r>
              <a:rPr lang="en" sz="1600" dirty="0" smtClean="0">
                <a:solidFill>
                  <a:srgbClr val="00AE9E"/>
                </a:solidFill>
                <a:latin typeface="Proxima Nova"/>
                <a:ea typeface="Proxima Nova"/>
                <a:cs typeface="Proxima Nova"/>
                <a:sym typeface="Proxima Nova"/>
              </a:rPr>
              <a:t>:</a:t>
            </a:r>
            <a:endParaRPr lang="en" sz="1600" dirty="0">
              <a:solidFill>
                <a:srgbClr val="00AE9E"/>
              </a:solidFill>
              <a:latin typeface="Proxima Nova"/>
              <a:ea typeface="Proxima Nova"/>
              <a:cs typeface="Proxima Nova"/>
              <a:sym typeface="Proxima Nova"/>
            </a:endParaRPr>
          </a:p>
          <a:p>
            <a:pPr marL="140368" indent="-140368">
              <a:lnSpc>
                <a:spcPct val="120000"/>
              </a:lnSpc>
              <a:buSzPct val="100000"/>
              <a:buFont typeface="Arial"/>
              <a:buChar char="•"/>
            </a:pPr>
            <a:r>
              <a:rPr lang="zh-CN" altLang="en-US" sz="1600" dirty="0" smtClean="0"/>
              <a:t>安装部署引擎</a:t>
            </a:r>
            <a:endParaRPr lang="en" sz="1600" dirty="0"/>
          </a:p>
          <a:p>
            <a:pPr marL="140368" indent="-140368">
              <a:lnSpc>
                <a:spcPct val="120000"/>
              </a:lnSpc>
              <a:buSzPct val="100000"/>
              <a:buFont typeface="Arial"/>
              <a:buChar char="•"/>
            </a:pPr>
            <a:r>
              <a:rPr lang="zh-CN" altLang="en-US" sz="1600" dirty="0" smtClean="0"/>
              <a:t>支持各种规模的集群</a:t>
            </a:r>
            <a:endParaRPr lang="en" sz="1600" dirty="0"/>
          </a:p>
          <a:p>
            <a:pPr marL="140368" indent="-140368">
              <a:lnSpc>
                <a:spcPct val="120000"/>
              </a:lnSpc>
              <a:buSzPct val="100000"/>
              <a:buFont typeface="Arial"/>
              <a:buChar char="•"/>
            </a:pPr>
            <a:r>
              <a:rPr lang="zh-CN" altLang="en-US" sz="1600" dirty="0" smtClean="0"/>
              <a:t>自服务</a:t>
            </a:r>
            <a:endParaRPr lang="en" sz="1600" dirty="0"/>
          </a:p>
          <a:p>
            <a:pPr marL="140368" indent="-140368">
              <a:lnSpc>
                <a:spcPct val="120000"/>
              </a:lnSpc>
              <a:buSzPct val="100000"/>
              <a:buFont typeface="Arial"/>
              <a:buChar char="•"/>
            </a:pPr>
            <a:r>
              <a:rPr lang="zh-CN" altLang="en-US" sz="1600" dirty="0" smtClean="0"/>
              <a:t>软件自动升级</a:t>
            </a:r>
            <a:endParaRPr lang="en" sz="1600" dirty="0"/>
          </a:p>
          <a:p>
            <a:pPr marL="140368" indent="-140368">
              <a:lnSpc>
                <a:spcPct val="120000"/>
              </a:lnSpc>
              <a:buSzPct val="100000"/>
              <a:buFont typeface="Arial"/>
              <a:buChar char="•"/>
            </a:pPr>
            <a:r>
              <a:rPr lang="zh-CN" altLang="en-US" sz="1600" dirty="0" smtClean="0"/>
              <a:t>负荷均衡</a:t>
            </a:r>
            <a:endParaRPr lang="en" sz="1600" dirty="0"/>
          </a:p>
          <a:p>
            <a:pPr marL="140368" indent="-140368">
              <a:lnSpc>
                <a:spcPct val="120000"/>
              </a:lnSpc>
              <a:buSzPct val="100000"/>
              <a:buFont typeface="Arial"/>
              <a:buChar char="•"/>
            </a:pPr>
            <a:r>
              <a:rPr lang="zh-CN" altLang="en-US" sz="1600" dirty="0" smtClean="0"/>
              <a:t>网络配置管理</a:t>
            </a:r>
            <a:endParaRPr lang="en" sz="1600" dirty="0"/>
          </a:p>
          <a:p>
            <a:pPr marL="140368" indent="-140368">
              <a:lnSpc>
                <a:spcPct val="120000"/>
              </a:lnSpc>
              <a:buSzPct val="100000"/>
              <a:buFont typeface="Arial"/>
              <a:buChar char="•"/>
            </a:pPr>
            <a:r>
              <a:rPr lang="zh-CN" altLang="en-US" sz="1600" dirty="0" smtClean="0"/>
              <a:t>多租户</a:t>
            </a:r>
            <a:endParaRPr lang="en" sz="1600" dirty="0"/>
          </a:p>
        </p:txBody>
      </p:sp>
    </p:spTree>
    <p:extLst>
      <p:ext uri="{BB962C8B-B14F-4D97-AF65-F5344CB8AC3E}">
        <p14:creationId xmlns:p14="http://schemas.microsoft.com/office/powerpoint/2010/main" val="33210018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Structure</a:t>
            </a:r>
            <a:endParaRPr lang="en-US" dirty="0"/>
          </a:p>
        </p:txBody>
      </p:sp>
      <p:sp>
        <p:nvSpPr>
          <p:cNvPr id="3" name="Subtitle 2"/>
          <p:cNvSpPr>
            <a:spLocks noGrp="1"/>
          </p:cNvSpPr>
          <p:nvPr>
            <p:ph type="subTitle" idx="1"/>
          </p:nvPr>
        </p:nvSpPr>
        <p:spPr/>
        <p:txBody>
          <a:bodyPr/>
          <a:lstStyle/>
          <a:p>
            <a:endParaRPr lang="en-US" dirty="0"/>
          </a:p>
        </p:txBody>
      </p:sp>
      <p:sp>
        <p:nvSpPr>
          <p:cNvPr id="4" name="Text Placeholder 3"/>
          <p:cNvSpPr>
            <a:spLocks noGrp="1"/>
          </p:cNvSpPr>
          <p:nvPr>
            <p:ph type="body" idx="2"/>
          </p:nvPr>
        </p:nvSpPr>
        <p:spPr/>
        <p:txBody>
          <a:bodyPr/>
          <a:lstStyle/>
          <a:p>
            <a:pPr marL="127000" indent="0">
              <a:buNone/>
            </a:pPr>
            <a:r>
              <a:rPr lang="en-US" sz="2400" dirty="0" smtClean="0">
                <a:solidFill>
                  <a:schemeClr val="tx2"/>
                </a:solidFill>
              </a:rPr>
              <a:t>In scope</a:t>
            </a:r>
          </a:p>
          <a:p>
            <a:r>
              <a:rPr lang="en-US" dirty="0" smtClean="0"/>
              <a:t>PKS overview &amp; concepts</a:t>
            </a:r>
          </a:p>
          <a:p>
            <a:r>
              <a:rPr lang="en-US" dirty="0" smtClean="0"/>
              <a:t>PKS installation</a:t>
            </a:r>
          </a:p>
          <a:p>
            <a:r>
              <a:rPr lang="en-US" dirty="0" smtClean="0"/>
              <a:t>PKS administering</a:t>
            </a:r>
          </a:p>
          <a:p>
            <a:r>
              <a:rPr lang="en-US" dirty="0" err="1" smtClean="0"/>
              <a:t>DevOps</a:t>
            </a:r>
            <a:r>
              <a:rPr lang="en-US" dirty="0" smtClean="0"/>
              <a:t> on PKS</a:t>
            </a:r>
          </a:p>
          <a:p>
            <a:r>
              <a:rPr lang="en-US" dirty="0" smtClean="0"/>
              <a:t>Hands-on (PKS &amp; PAS)</a:t>
            </a:r>
          </a:p>
          <a:p>
            <a:pPr marL="127000" indent="0">
              <a:buNone/>
            </a:pPr>
            <a:endParaRPr lang="en-US" sz="2400" dirty="0" smtClean="0">
              <a:solidFill>
                <a:srgbClr val="1AB9A5"/>
              </a:solidFill>
            </a:endParaRPr>
          </a:p>
          <a:p>
            <a:pPr marL="127000" indent="0">
              <a:buNone/>
            </a:pPr>
            <a:r>
              <a:rPr lang="en-US" sz="2400" dirty="0" smtClean="0">
                <a:solidFill>
                  <a:srgbClr val="1AB9A5"/>
                </a:solidFill>
              </a:rPr>
              <a:t>Out of the scope</a:t>
            </a:r>
          </a:p>
          <a:p>
            <a:r>
              <a:rPr lang="en-US" dirty="0" err="1" smtClean="0"/>
              <a:t>Kubectl</a:t>
            </a:r>
            <a:r>
              <a:rPr lang="en-US" dirty="0" smtClean="0"/>
              <a:t> </a:t>
            </a:r>
            <a:r>
              <a:rPr lang="en-US" dirty="0" smtClean="0"/>
              <a:t>command *</a:t>
            </a:r>
            <a:endParaRPr lang="en-US" dirty="0" smtClean="0"/>
          </a:p>
          <a:p>
            <a:r>
              <a:rPr lang="en-US" dirty="0" smtClean="0"/>
              <a:t>PAS command</a:t>
            </a:r>
          </a:p>
          <a:p>
            <a:r>
              <a:rPr lang="en-US" dirty="0" smtClean="0"/>
              <a:t>Bosh command</a:t>
            </a:r>
          </a:p>
          <a:p>
            <a:r>
              <a:rPr lang="en-US" dirty="0" smtClean="0"/>
              <a:t>CICD</a:t>
            </a:r>
          </a:p>
        </p:txBody>
      </p:sp>
    </p:spTree>
    <p:extLst>
      <p:ext uri="{BB962C8B-B14F-4D97-AF65-F5344CB8AC3E}">
        <p14:creationId xmlns:p14="http://schemas.microsoft.com/office/powerpoint/2010/main" val="1423515772"/>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148"/>
        <p:cNvGrpSpPr/>
        <p:nvPr/>
      </p:nvGrpSpPr>
      <p:grpSpPr>
        <a:xfrm>
          <a:off x="0" y="0"/>
          <a:ext cx="0" cy="0"/>
          <a:chOff x="0" y="0"/>
          <a:chExt cx="0" cy="0"/>
        </a:xfrm>
      </p:grpSpPr>
      <p:cxnSp>
        <p:nvCxnSpPr>
          <p:cNvPr id="5149" name="Shape 5149"/>
          <p:cNvCxnSpPr/>
          <p:nvPr/>
        </p:nvCxnSpPr>
        <p:spPr>
          <a:xfrm>
            <a:off x="-250789" y="1110725"/>
            <a:ext cx="174600" cy="0"/>
          </a:xfrm>
          <a:prstGeom prst="straightConnector1">
            <a:avLst/>
          </a:prstGeom>
          <a:noFill/>
          <a:ln w="9525" cap="flat" cmpd="sng">
            <a:solidFill>
              <a:srgbClr val="FFFFFF"/>
            </a:solidFill>
            <a:prstDash val="solid"/>
            <a:round/>
            <a:headEnd type="none" w="med" len="med"/>
            <a:tailEnd type="none" w="med" len="med"/>
          </a:ln>
        </p:spPr>
      </p:cxnSp>
      <p:sp>
        <p:nvSpPr>
          <p:cNvPr id="5150" name="Shape 5150"/>
          <p:cNvSpPr txBox="1"/>
          <p:nvPr/>
        </p:nvSpPr>
        <p:spPr>
          <a:xfrm>
            <a:off x="4922725" y="1545150"/>
            <a:ext cx="3884400" cy="3438000"/>
          </a:xfrm>
          <a:prstGeom prst="rect">
            <a:avLst/>
          </a:prstGeom>
          <a:noFill/>
          <a:ln>
            <a:noFill/>
          </a:ln>
        </p:spPr>
        <p:txBody>
          <a:bodyPr lIns="45675" tIns="45675" rIns="45675" bIns="45675" anchor="t" anchorCtr="0">
            <a:noAutofit/>
          </a:bodyPr>
          <a:lstStyle/>
          <a:p>
            <a:pPr>
              <a:buClr>
                <a:srgbClr val="1AB9A5"/>
              </a:buClr>
              <a:buSzPct val="25000"/>
              <a:buFont typeface="Proxima Nova"/>
              <a:buNone/>
            </a:pPr>
            <a:r>
              <a:rPr lang="zh-CN" altLang="en-US" b="1" dirty="0" smtClean="0">
                <a:solidFill>
                  <a:srgbClr val="1AB9A5"/>
                </a:solidFill>
                <a:latin typeface="Proxima Nova"/>
                <a:ea typeface="Proxima Nova"/>
                <a:cs typeface="Proxima Nova"/>
                <a:sym typeface="Proxima Nova"/>
              </a:rPr>
              <a:t>补丁</a:t>
            </a:r>
            <a:r>
              <a:rPr lang="en" b="1" dirty="0" smtClean="0">
                <a:solidFill>
                  <a:srgbClr val="FFC85F"/>
                </a:solidFill>
                <a:latin typeface="Proxima Nova"/>
                <a:ea typeface="Proxima Nova"/>
                <a:cs typeface="Proxima Nova"/>
                <a:sym typeface="Proxima Nova"/>
              </a:rPr>
              <a:t>  </a:t>
            </a:r>
            <a:r>
              <a:rPr lang="zh-CN" altLang="en-US" dirty="0" smtClean="0">
                <a:solidFill>
                  <a:srgbClr val="434343"/>
                </a:solidFill>
                <a:latin typeface="Proxima Nova"/>
                <a:ea typeface="Proxima Nova"/>
                <a:cs typeface="Proxima Nova"/>
                <a:sym typeface="Proxima Nova"/>
              </a:rPr>
              <a:t>对平台和平台的各个部件打补丁应用不影响系统的运行和运行在平台上的应用</a:t>
            </a:r>
            <a:r>
              <a:rPr lang="en" dirty="0" smtClean="0">
                <a:solidFill>
                  <a:srgbClr val="434343"/>
                </a:solidFill>
                <a:latin typeface="Proxima Nova"/>
                <a:ea typeface="Proxima Nova"/>
                <a:cs typeface="Proxima Nova"/>
                <a:sym typeface="Proxima Nova"/>
              </a:rPr>
              <a:t>.</a:t>
            </a:r>
            <a:endParaRPr lang="en" dirty="0">
              <a:solidFill>
                <a:srgbClr val="434343"/>
              </a:solidFill>
              <a:latin typeface="Proxima Nova"/>
              <a:ea typeface="Proxima Nova"/>
              <a:cs typeface="Proxima Nova"/>
              <a:sym typeface="Proxima Nova"/>
            </a:endParaRPr>
          </a:p>
          <a:p>
            <a:pPr>
              <a:buClr>
                <a:srgbClr val="434343"/>
              </a:buClr>
              <a:buSzPct val="25000"/>
              <a:buFont typeface="Proxima Nova"/>
              <a:buNone/>
            </a:pPr>
            <a:r>
              <a:rPr lang="en" dirty="0">
                <a:solidFill>
                  <a:srgbClr val="434343"/>
                </a:solidFill>
                <a:latin typeface="Proxima Nova"/>
                <a:ea typeface="Proxima Nova"/>
                <a:cs typeface="Proxima Nova"/>
                <a:sym typeface="Proxima Nova"/>
              </a:rPr>
              <a:t/>
            </a:r>
            <a:br>
              <a:rPr lang="en" dirty="0">
                <a:solidFill>
                  <a:srgbClr val="434343"/>
                </a:solidFill>
                <a:latin typeface="Proxima Nova"/>
                <a:ea typeface="Proxima Nova"/>
                <a:cs typeface="Proxima Nova"/>
                <a:sym typeface="Proxima Nova"/>
              </a:rPr>
            </a:br>
            <a:r>
              <a:rPr lang="zh-CN" altLang="en-US" b="1" dirty="0" smtClean="0">
                <a:solidFill>
                  <a:srgbClr val="1AB9A5"/>
                </a:solidFill>
                <a:latin typeface="Proxima Nova"/>
                <a:ea typeface="Proxima Nova"/>
                <a:cs typeface="Proxima Nova"/>
                <a:sym typeface="Proxima Nova"/>
              </a:rPr>
              <a:t>弹性</a:t>
            </a:r>
            <a:r>
              <a:rPr lang="en" b="1" dirty="0" smtClean="0">
                <a:solidFill>
                  <a:srgbClr val="FFC85F"/>
                </a:solidFill>
                <a:latin typeface="Proxima Nova"/>
                <a:ea typeface="Proxima Nova"/>
                <a:cs typeface="Proxima Nova"/>
                <a:sym typeface="Proxima Nova"/>
              </a:rPr>
              <a:t> </a:t>
            </a:r>
            <a:r>
              <a:rPr lang="zh-CN" altLang="en-US" dirty="0" smtClean="0">
                <a:solidFill>
                  <a:srgbClr val="434343"/>
                </a:solidFill>
                <a:latin typeface="Proxima Nova"/>
                <a:ea typeface="Proxima Nova"/>
                <a:cs typeface="Proxima Nova"/>
                <a:sym typeface="Proxima Nova"/>
              </a:rPr>
              <a:t>平台本身的各个部件也可以弹性伸缩，根据业务负荷可以动态的伸缩各个部件，让系统自然生长</a:t>
            </a:r>
            <a:endParaRPr lang="en" dirty="0">
              <a:solidFill>
                <a:srgbClr val="434343"/>
              </a:solidFill>
              <a:latin typeface="Proxima Nova"/>
              <a:ea typeface="Proxima Nova"/>
              <a:cs typeface="Proxima Nova"/>
              <a:sym typeface="Proxima Nova"/>
            </a:endParaRPr>
          </a:p>
          <a:p>
            <a:pPr>
              <a:buClr>
                <a:srgbClr val="434343"/>
              </a:buClr>
              <a:buSzPct val="25000"/>
              <a:buFont typeface="Proxima Nova"/>
              <a:buNone/>
            </a:pPr>
            <a:r>
              <a:rPr lang="en" dirty="0">
                <a:solidFill>
                  <a:srgbClr val="434343"/>
                </a:solidFill>
                <a:latin typeface="Proxima Nova"/>
                <a:ea typeface="Proxima Nova"/>
                <a:cs typeface="Proxima Nova"/>
                <a:sym typeface="Proxima Nova"/>
              </a:rPr>
              <a:t/>
            </a:r>
            <a:br>
              <a:rPr lang="en" dirty="0">
                <a:solidFill>
                  <a:srgbClr val="434343"/>
                </a:solidFill>
                <a:latin typeface="Proxima Nova"/>
                <a:ea typeface="Proxima Nova"/>
                <a:cs typeface="Proxima Nova"/>
                <a:sym typeface="Proxima Nova"/>
              </a:rPr>
            </a:br>
            <a:r>
              <a:rPr lang="zh-CN" altLang="en-US" b="1" dirty="0">
                <a:solidFill>
                  <a:srgbClr val="1AB9A5"/>
                </a:solidFill>
                <a:latin typeface="Proxima Nova"/>
                <a:ea typeface="Proxima Nova"/>
                <a:cs typeface="Proxima Nova"/>
                <a:sym typeface="Proxima Nova"/>
              </a:rPr>
              <a:t>平台</a:t>
            </a:r>
            <a:r>
              <a:rPr lang="zh-CN" altLang="en-US" b="1" dirty="0" smtClean="0">
                <a:solidFill>
                  <a:srgbClr val="1AB9A5"/>
                </a:solidFill>
                <a:latin typeface="Proxima Nova"/>
                <a:ea typeface="Proxima Nova"/>
                <a:cs typeface="Proxima Nova"/>
                <a:sym typeface="Proxima Nova"/>
              </a:rPr>
              <a:t>升级</a:t>
            </a:r>
            <a:r>
              <a:rPr lang="en" b="1" dirty="0" smtClean="0">
                <a:solidFill>
                  <a:srgbClr val="1AB9A5"/>
                </a:solidFill>
                <a:latin typeface="Proxima Nova"/>
                <a:ea typeface="Proxima Nova"/>
                <a:cs typeface="Proxima Nova"/>
                <a:sym typeface="Proxima Nova"/>
              </a:rPr>
              <a:t>.</a:t>
            </a:r>
            <a:r>
              <a:rPr lang="en" b="1" dirty="0">
                <a:solidFill>
                  <a:srgbClr val="FFFFFF"/>
                </a:solidFill>
                <a:latin typeface="Proxima Nova"/>
                <a:ea typeface="Proxima Nova"/>
                <a:cs typeface="Proxima Nova"/>
                <a:sym typeface="Proxima Nova"/>
              </a:rPr>
              <a:t> </a:t>
            </a:r>
            <a:r>
              <a:rPr lang="zh-CN" altLang="en-US" dirty="0" smtClean="0">
                <a:solidFill>
                  <a:srgbClr val="434343"/>
                </a:solidFill>
                <a:latin typeface="Proxima Nova"/>
                <a:ea typeface="Proxima Nova"/>
                <a:cs typeface="Proxima Nova"/>
                <a:sym typeface="Proxima Nova"/>
              </a:rPr>
              <a:t>系统平台可以在线升级</a:t>
            </a:r>
            <a:r>
              <a:rPr lang="en" dirty="0" smtClean="0">
                <a:solidFill>
                  <a:srgbClr val="434343"/>
                </a:solidFill>
                <a:latin typeface="Proxima Nova"/>
                <a:ea typeface="Proxima Nova"/>
                <a:cs typeface="Proxima Nova"/>
                <a:sym typeface="Proxima Nova"/>
              </a:rPr>
              <a:t>?</a:t>
            </a:r>
            <a:endParaRPr lang="en" dirty="0">
              <a:solidFill>
                <a:srgbClr val="434343"/>
              </a:solidFill>
              <a:latin typeface="Proxima Nova"/>
              <a:ea typeface="Proxima Nova"/>
              <a:cs typeface="Proxima Nova"/>
              <a:sym typeface="Proxima Nova"/>
            </a:endParaRPr>
          </a:p>
          <a:p>
            <a:pPr>
              <a:lnSpc>
                <a:spcPct val="150000"/>
              </a:lnSpc>
            </a:pPr>
            <a:endParaRPr dirty="0">
              <a:solidFill>
                <a:srgbClr val="434343"/>
              </a:solidFill>
              <a:latin typeface="Proxima Nova"/>
              <a:ea typeface="Proxima Nova"/>
              <a:cs typeface="Proxima Nova"/>
              <a:sym typeface="Proxima Nova"/>
            </a:endParaRPr>
          </a:p>
          <a:p>
            <a:pPr>
              <a:buClr>
                <a:srgbClr val="1AB9A5"/>
              </a:buClr>
              <a:buSzPct val="25000"/>
              <a:buFont typeface="Proxima Nova"/>
              <a:buNone/>
            </a:pPr>
            <a:r>
              <a:rPr lang="zh-CN" altLang="en-US" b="1" dirty="0" smtClean="0">
                <a:solidFill>
                  <a:srgbClr val="1AB9A5"/>
                </a:solidFill>
                <a:latin typeface="Proxima Nova"/>
                <a:ea typeface="Proxima Nova"/>
                <a:cs typeface="Proxima Nova"/>
                <a:sym typeface="Proxima Nova"/>
              </a:rPr>
              <a:t>运维自动化 </a:t>
            </a:r>
            <a:r>
              <a:rPr lang="zh-CN" altLang="en-US" dirty="0" smtClean="0">
                <a:solidFill>
                  <a:srgbClr val="434343"/>
                </a:solidFill>
                <a:latin typeface="Proxima Nova"/>
                <a:ea typeface="Proxima Nova"/>
                <a:cs typeface="Proxima Nova"/>
                <a:sym typeface="Proxima Nova"/>
              </a:rPr>
              <a:t>对平台的运维应当要求最少的资源和最少的人工介入，</a:t>
            </a:r>
            <a:endParaRPr lang="en" dirty="0">
              <a:solidFill>
                <a:srgbClr val="434343"/>
              </a:solidFill>
              <a:latin typeface="Proxima Nova"/>
              <a:ea typeface="Proxima Nova"/>
              <a:cs typeface="Proxima Nova"/>
              <a:sym typeface="Proxima Nova"/>
            </a:endParaRPr>
          </a:p>
          <a:p>
            <a:pPr>
              <a:buClr>
                <a:srgbClr val="1AB9A5"/>
              </a:buClr>
              <a:buSzPct val="25000"/>
              <a:buFont typeface="Proxima Nova"/>
              <a:buNone/>
            </a:pPr>
            <a:r>
              <a:rPr lang="en" b="1" dirty="0">
                <a:solidFill>
                  <a:srgbClr val="1AB9A5"/>
                </a:solidFill>
                <a:latin typeface="Proxima Nova"/>
                <a:ea typeface="Proxima Nova"/>
                <a:cs typeface="Proxima Nova"/>
                <a:sym typeface="Proxima Nova"/>
              </a:rPr>
              <a:t> </a:t>
            </a:r>
          </a:p>
        </p:txBody>
      </p:sp>
      <p:sp>
        <p:nvSpPr>
          <p:cNvPr id="5151" name="Shape 5151"/>
          <p:cNvSpPr txBox="1"/>
          <p:nvPr/>
        </p:nvSpPr>
        <p:spPr>
          <a:xfrm>
            <a:off x="466414" y="1508388"/>
            <a:ext cx="3884400" cy="3545700"/>
          </a:xfrm>
          <a:prstGeom prst="rect">
            <a:avLst/>
          </a:prstGeom>
          <a:noFill/>
          <a:ln>
            <a:noFill/>
          </a:ln>
        </p:spPr>
        <p:txBody>
          <a:bodyPr lIns="45675" tIns="45675" rIns="45675" bIns="45675" anchor="t" anchorCtr="0">
            <a:noAutofit/>
          </a:bodyPr>
          <a:lstStyle/>
          <a:p>
            <a:pPr>
              <a:buClr>
                <a:srgbClr val="57B6A5"/>
              </a:buClr>
              <a:buSzPct val="25000"/>
              <a:buFont typeface="Proxima Nova"/>
              <a:buNone/>
            </a:pPr>
            <a:r>
              <a:rPr lang="zh-CN" altLang="en-US" b="1" dirty="0" smtClean="0">
                <a:solidFill>
                  <a:srgbClr val="57B6A5"/>
                </a:solidFill>
                <a:latin typeface="Proxima Nova"/>
                <a:ea typeface="Proxima Nova"/>
                <a:cs typeface="Proxima Nova"/>
                <a:sym typeface="Proxima Nova"/>
              </a:rPr>
              <a:t>多云支持</a:t>
            </a:r>
            <a:r>
              <a:rPr lang="en" b="1" dirty="0" smtClean="0">
                <a:solidFill>
                  <a:srgbClr val="57B6A5"/>
                </a:solidFill>
                <a:latin typeface="Proxima Nova"/>
                <a:ea typeface="Proxima Nova"/>
                <a:cs typeface="Proxima Nova"/>
                <a:sym typeface="Proxima Nova"/>
              </a:rPr>
              <a:t> </a:t>
            </a:r>
            <a:r>
              <a:rPr lang="en" b="1" dirty="0" smtClean="0">
                <a:solidFill>
                  <a:srgbClr val="FFC85F"/>
                </a:solidFill>
                <a:latin typeface="Proxima Nova"/>
                <a:ea typeface="Proxima Nova"/>
                <a:cs typeface="Proxima Nova"/>
                <a:sym typeface="Proxima Nova"/>
              </a:rPr>
              <a:t> </a:t>
            </a:r>
            <a:r>
              <a:rPr lang="zh-CN" altLang="en-US" dirty="0" smtClean="0">
                <a:solidFill>
                  <a:srgbClr val="434343"/>
                </a:solidFill>
                <a:latin typeface="Proxima Nova"/>
                <a:ea typeface="Proxima Nova"/>
                <a:cs typeface="Proxima Nova"/>
                <a:sym typeface="Proxima Nova"/>
              </a:rPr>
              <a:t>提供一个可靠的、一致的体验的对多云的支持</a:t>
            </a:r>
            <a:endParaRPr lang="en" dirty="0">
              <a:solidFill>
                <a:srgbClr val="434343"/>
              </a:solidFill>
              <a:latin typeface="Proxima Nova"/>
              <a:ea typeface="Proxima Nova"/>
              <a:cs typeface="Proxima Nova"/>
              <a:sym typeface="Proxima Nova"/>
            </a:endParaRPr>
          </a:p>
          <a:p>
            <a:pPr>
              <a:buClr>
                <a:srgbClr val="1AB9A5"/>
              </a:buClr>
              <a:buFont typeface="Proxima Nova"/>
              <a:buNone/>
            </a:pPr>
            <a:endParaRPr dirty="0">
              <a:solidFill>
                <a:srgbClr val="434343"/>
              </a:solidFill>
            </a:endParaRPr>
          </a:p>
          <a:p>
            <a:pPr>
              <a:buClr>
                <a:srgbClr val="1AB9A5"/>
              </a:buClr>
              <a:buSzPct val="25000"/>
              <a:buFont typeface="Helvetica Neue"/>
              <a:buNone/>
            </a:pPr>
            <a:r>
              <a:rPr lang="zh-CN" altLang="en-US" b="1" dirty="0" smtClean="0">
                <a:solidFill>
                  <a:srgbClr val="1AB9A5"/>
                </a:solidFill>
                <a:latin typeface="Helvetica Neue"/>
                <a:ea typeface="Helvetica Neue"/>
                <a:cs typeface="Helvetica Neue"/>
                <a:sym typeface="Helvetica Neue"/>
              </a:rPr>
              <a:t>开放</a:t>
            </a:r>
            <a:r>
              <a:rPr lang="en" b="1" dirty="0" smtClean="0">
                <a:solidFill>
                  <a:srgbClr val="1AB9A5"/>
                </a:solidFill>
                <a:latin typeface="Helvetica Neue"/>
                <a:ea typeface="Helvetica Neue"/>
                <a:cs typeface="Helvetica Neue"/>
                <a:sym typeface="Helvetica Neue"/>
              </a:rPr>
              <a:t>APIs</a:t>
            </a:r>
            <a:r>
              <a:rPr lang="en" b="1" dirty="0" smtClean="0">
                <a:solidFill>
                  <a:srgbClr val="FFC85F"/>
                </a:solidFill>
                <a:latin typeface="Helvetica Neue"/>
                <a:ea typeface="Helvetica Neue"/>
                <a:cs typeface="Helvetica Neue"/>
                <a:sym typeface="Helvetica Neue"/>
              </a:rPr>
              <a:t>  </a:t>
            </a:r>
            <a:r>
              <a:rPr lang="zh-CN" altLang="en-US" dirty="0" smtClean="0">
                <a:solidFill>
                  <a:srgbClr val="434343"/>
                </a:solidFill>
                <a:latin typeface="Proxima Nova"/>
                <a:ea typeface="Proxima Nova"/>
                <a:cs typeface="Proxima Nova"/>
                <a:sym typeface="Proxima Nova"/>
              </a:rPr>
              <a:t>允许不同的工具来运维此平台，并且支持</a:t>
            </a:r>
            <a:r>
              <a:rPr lang="en-US" altLang="zh-CN" dirty="0" smtClean="0">
                <a:solidFill>
                  <a:srgbClr val="434343"/>
                </a:solidFill>
                <a:latin typeface="Proxima Nova"/>
                <a:ea typeface="Proxima Nova"/>
                <a:cs typeface="Proxima Nova"/>
                <a:sym typeface="Proxima Nova"/>
              </a:rPr>
              <a:t>CD</a:t>
            </a:r>
            <a:r>
              <a:rPr lang="zh-CN" altLang="en-US" dirty="0" smtClean="0">
                <a:solidFill>
                  <a:srgbClr val="434343"/>
                </a:solidFill>
                <a:latin typeface="Proxima Nova"/>
                <a:ea typeface="Proxima Nova"/>
                <a:cs typeface="Proxima Nova"/>
                <a:sym typeface="Proxima Nova"/>
              </a:rPr>
              <a:t>管道的创建</a:t>
            </a:r>
            <a:r>
              <a:rPr lang="en" dirty="0" smtClean="0">
                <a:solidFill>
                  <a:srgbClr val="434343"/>
                </a:solidFill>
                <a:latin typeface="Proxima Nova"/>
                <a:ea typeface="Proxima Nova"/>
                <a:cs typeface="Proxima Nova"/>
                <a:sym typeface="Proxima Nova"/>
              </a:rPr>
              <a:t>.</a:t>
            </a:r>
            <a:endParaRPr lang="en" dirty="0">
              <a:solidFill>
                <a:srgbClr val="434343"/>
              </a:solidFill>
              <a:latin typeface="Proxima Nova"/>
              <a:ea typeface="Proxima Nova"/>
              <a:cs typeface="Proxima Nova"/>
              <a:sym typeface="Proxima Nova"/>
            </a:endParaRPr>
          </a:p>
          <a:p>
            <a:pPr>
              <a:buClr>
                <a:srgbClr val="434343"/>
              </a:buClr>
              <a:buSzPct val="25000"/>
              <a:buFont typeface="Proxima Nova"/>
              <a:buNone/>
            </a:pPr>
            <a:r>
              <a:rPr lang="en" dirty="0">
                <a:solidFill>
                  <a:srgbClr val="434343"/>
                </a:solidFill>
                <a:latin typeface="Proxima Nova"/>
                <a:ea typeface="Proxima Nova"/>
                <a:cs typeface="Proxima Nova"/>
                <a:sym typeface="Proxima Nova"/>
              </a:rPr>
              <a:t/>
            </a:r>
            <a:br>
              <a:rPr lang="en" dirty="0">
                <a:solidFill>
                  <a:srgbClr val="434343"/>
                </a:solidFill>
                <a:latin typeface="Proxima Nova"/>
                <a:ea typeface="Proxima Nova"/>
                <a:cs typeface="Proxima Nova"/>
                <a:sym typeface="Proxima Nova"/>
              </a:rPr>
            </a:br>
            <a:r>
              <a:rPr lang="zh-CN" altLang="en-US" b="1" dirty="0" smtClean="0">
                <a:solidFill>
                  <a:srgbClr val="1AB9A5"/>
                </a:solidFill>
                <a:latin typeface="Helvetica Neue"/>
                <a:ea typeface="Helvetica Neue"/>
                <a:cs typeface="Helvetica Neue"/>
                <a:sym typeface="Helvetica Neue"/>
              </a:rPr>
              <a:t>一致性</a:t>
            </a:r>
            <a:r>
              <a:rPr lang="en" b="1" dirty="0" smtClean="0">
                <a:solidFill>
                  <a:srgbClr val="FFC85F"/>
                </a:solidFill>
                <a:latin typeface="Helvetica Neue"/>
                <a:ea typeface="Helvetica Neue"/>
                <a:cs typeface="Helvetica Neue"/>
                <a:sym typeface="Helvetica Neue"/>
              </a:rPr>
              <a:t>  </a:t>
            </a:r>
            <a:r>
              <a:rPr lang="zh-CN" altLang="en-US" dirty="0" smtClean="0">
                <a:solidFill>
                  <a:srgbClr val="434343"/>
                </a:solidFill>
                <a:latin typeface="Proxima Nova"/>
                <a:ea typeface="Proxima Nova"/>
                <a:cs typeface="Proxima Nova"/>
                <a:sym typeface="Proxima Nova"/>
              </a:rPr>
              <a:t>提供一致的设置、安装体验，即使是对不同的云环境</a:t>
            </a:r>
            <a:r>
              <a:rPr lang="en" dirty="0" smtClean="0">
                <a:solidFill>
                  <a:srgbClr val="434343"/>
                </a:solidFill>
                <a:latin typeface="Proxima Nova"/>
                <a:ea typeface="Proxima Nova"/>
                <a:cs typeface="Proxima Nova"/>
                <a:sym typeface="Proxima Nova"/>
              </a:rPr>
              <a:t>.</a:t>
            </a:r>
            <a:endParaRPr lang="en" dirty="0">
              <a:solidFill>
                <a:srgbClr val="434343"/>
              </a:solidFill>
              <a:latin typeface="Proxima Nova"/>
              <a:ea typeface="Proxima Nova"/>
              <a:cs typeface="Proxima Nova"/>
              <a:sym typeface="Proxima Nova"/>
            </a:endParaRPr>
          </a:p>
          <a:p>
            <a:pPr>
              <a:buClr>
                <a:srgbClr val="434343"/>
              </a:buClr>
              <a:buSzPct val="25000"/>
              <a:buFontTx/>
              <a:buNone/>
            </a:pPr>
            <a:r>
              <a:rPr lang="en" dirty="0">
                <a:solidFill>
                  <a:srgbClr val="434343"/>
                </a:solidFill>
                <a:latin typeface="Proxima Nova"/>
                <a:ea typeface="Proxima Nova"/>
                <a:cs typeface="Proxima Nova"/>
                <a:sym typeface="Proxima Nova"/>
              </a:rPr>
              <a:t/>
            </a:r>
            <a:br>
              <a:rPr lang="en" dirty="0">
                <a:solidFill>
                  <a:srgbClr val="434343"/>
                </a:solidFill>
                <a:latin typeface="Proxima Nova"/>
                <a:ea typeface="Proxima Nova"/>
                <a:cs typeface="Proxima Nova"/>
                <a:sym typeface="Proxima Nova"/>
              </a:rPr>
            </a:br>
            <a:r>
              <a:rPr lang="zh-CN" altLang="en-US" b="1" dirty="0">
                <a:solidFill>
                  <a:srgbClr val="1AB9A5"/>
                </a:solidFill>
                <a:latin typeface="Proxima Nova"/>
                <a:ea typeface="Proxima Nova"/>
                <a:cs typeface="Proxima Nova"/>
                <a:sym typeface="Proxima Nova"/>
              </a:rPr>
              <a:t>一天安装</a:t>
            </a:r>
            <a:r>
              <a:rPr lang="zh-CN" altLang="en-US" b="1" dirty="0" smtClean="0">
                <a:solidFill>
                  <a:srgbClr val="1AB9A5"/>
                </a:solidFill>
                <a:latin typeface="Proxima Nova"/>
                <a:ea typeface="Proxima Nova"/>
                <a:cs typeface="Proxima Nova"/>
                <a:sym typeface="Proxima Nova"/>
              </a:rPr>
              <a:t>配置</a:t>
            </a:r>
            <a:r>
              <a:rPr lang="en" b="1" dirty="0" smtClean="0">
                <a:solidFill>
                  <a:srgbClr val="FFC85F"/>
                </a:solidFill>
                <a:latin typeface="Proxima Nova"/>
                <a:ea typeface="Proxima Nova"/>
                <a:cs typeface="Proxima Nova"/>
                <a:sym typeface="Proxima Nova"/>
              </a:rPr>
              <a:t> </a:t>
            </a:r>
            <a:r>
              <a:rPr lang="zh-CN" altLang="en-US" dirty="0" smtClean="0">
                <a:solidFill>
                  <a:srgbClr val="434343"/>
                </a:solidFill>
                <a:latin typeface="Proxima Nova"/>
                <a:ea typeface="Proxima Nova"/>
                <a:cs typeface="Proxima Nova"/>
                <a:sym typeface="Proxima Nova"/>
              </a:rPr>
              <a:t>在真实环境下能快速的安装、配置出系统环境，一般不要超过一天</a:t>
            </a:r>
            <a:r>
              <a:rPr lang="en" dirty="0" smtClean="0">
                <a:solidFill>
                  <a:srgbClr val="434343"/>
                </a:solidFill>
                <a:latin typeface="Proxima Nova"/>
                <a:ea typeface="Proxima Nova"/>
                <a:cs typeface="Proxima Nova"/>
                <a:sym typeface="Proxima Nova"/>
              </a:rPr>
              <a:t>.</a:t>
            </a:r>
            <a:endParaRPr lang="en" dirty="0">
              <a:solidFill>
                <a:srgbClr val="434343"/>
              </a:solidFill>
              <a:latin typeface="Proxima Nova"/>
              <a:ea typeface="Proxima Nova"/>
              <a:cs typeface="Proxima Nova"/>
              <a:sym typeface="Proxima Nova"/>
            </a:endParaRPr>
          </a:p>
          <a:p>
            <a:pPr>
              <a:buClr>
                <a:srgbClr val="434343"/>
              </a:buClr>
              <a:buSzPct val="25000"/>
              <a:buFont typeface="Proxima Nova"/>
              <a:buNone/>
            </a:pPr>
            <a:r>
              <a:rPr lang="en" dirty="0">
                <a:solidFill>
                  <a:srgbClr val="434343"/>
                </a:solidFill>
                <a:latin typeface="Proxima Nova"/>
                <a:ea typeface="Proxima Nova"/>
                <a:cs typeface="Proxima Nova"/>
                <a:sym typeface="Proxima Nova"/>
              </a:rPr>
              <a:t/>
            </a:r>
            <a:br>
              <a:rPr lang="en" dirty="0">
                <a:solidFill>
                  <a:srgbClr val="434343"/>
                </a:solidFill>
                <a:latin typeface="Proxima Nova"/>
                <a:ea typeface="Proxima Nova"/>
                <a:cs typeface="Proxima Nova"/>
                <a:sym typeface="Proxima Nova"/>
              </a:rPr>
            </a:br>
            <a:endParaRPr lang="en" dirty="0">
              <a:solidFill>
                <a:srgbClr val="434343"/>
              </a:solidFill>
              <a:latin typeface="Proxima Nova"/>
              <a:ea typeface="Proxima Nova"/>
              <a:cs typeface="Proxima Nova"/>
              <a:sym typeface="Proxima Nova"/>
            </a:endParaRPr>
          </a:p>
        </p:txBody>
      </p:sp>
      <p:sp>
        <p:nvSpPr>
          <p:cNvPr id="5152" name="Shape 5152"/>
          <p:cNvSpPr txBox="1"/>
          <p:nvPr/>
        </p:nvSpPr>
        <p:spPr>
          <a:xfrm>
            <a:off x="56700" y="252529"/>
            <a:ext cx="8878200" cy="459600"/>
          </a:xfrm>
          <a:prstGeom prst="rect">
            <a:avLst/>
          </a:prstGeom>
          <a:noFill/>
          <a:ln>
            <a:noFill/>
          </a:ln>
        </p:spPr>
        <p:txBody>
          <a:bodyPr lIns="45675" tIns="45675" rIns="45675" bIns="45675" anchor="t" anchorCtr="0">
            <a:noAutofit/>
          </a:bodyPr>
          <a:lstStyle>
            <a:defPPr marR="0" lvl="0" algn="l" rtl="0">
              <a:lnSpc>
                <a:spcPct val="100000"/>
              </a:lnSpc>
              <a:spcBef>
                <a:spcPts val="0"/>
              </a:spcBef>
              <a:spcAft>
                <a:spcPts val="0"/>
              </a:spcAft>
            </a:defPPr>
            <a:lvl1pPr algn="ctr">
              <a:buClr>
                <a:srgbClr val="666666"/>
              </a:buClr>
              <a:buSzPct val="25000"/>
              <a:buFont typeface="Proxima Nova"/>
              <a:defRPr sz="2400" b="1">
                <a:solidFill>
                  <a:schemeClr val="accent1">
                    <a:lumMod val="50000"/>
                  </a:schemeClr>
                </a:solidFill>
                <a:latin typeface="黑体" panose="02010609060101010101" pitchFamily="49" charset="-122"/>
                <a:ea typeface="黑体" panose="02010609060101010101" pitchFamily="49" charset="-122"/>
                <a:cs typeface="Proxima Nova"/>
                <a:sym typeface="Proxima Nova"/>
              </a:defRPr>
            </a:lvl1pPr>
          </a:lstStyle>
          <a:p>
            <a:r>
              <a:rPr lang="en-US" altLang="zh-CN" b="0" dirty="0" smtClean="0">
                <a:solidFill>
                  <a:srgbClr val="1AB9A5"/>
                </a:solidFill>
                <a:latin typeface="Arial"/>
              </a:rPr>
              <a:t>PKS</a:t>
            </a:r>
            <a:r>
              <a:rPr lang="zh-CN" altLang="en-US" b="0" dirty="0" smtClean="0">
                <a:solidFill>
                  <a:srgbClr val="1AB9A5"/>
                </a:solidFill>
                <a:latin typeface="Arial"/>
              </a:rPr>
              <a:t>解决</a:t>
            </a:r>
            <a:r>
              <a:rPr lang="en-US" altLang="zh-CN" b="0" dirty="0" smtClean="0">
                <a:solidFill>
                  <a:srgbClr val="1AB9A5"/>
                </a:solidFill>
                <a:latin typeface="Arial"/>
              </a:rPr>
              <a:t>K8s</a:t>
            </a:r>
            <a:r>
              <a:rPr lang="zh-CN" altLang="en-US" b="0" dirty="0" smtClean="0">
                <a:solidFill>
                  <a:srgbClr val="1AB9A5"/>
                </a:solidFill>
                <a:latin typeface="Arial"/>
              </a:rPr>
              <a:t>高效</a:t>
            </a:r>
            <a:r>
              <a:rPr lang="zh-CN" altLang="en-US" b="0" dirty="0">
                <a:solidFill>
                  <a:srgbClr val="1AB9A5"/>
                </a:solidFill>
                <a:latin typeface="Arial"/>
              </a:rPr>
              <a:t>、自动化运维的挑战</a:t>
            </a:r>
            <a:endParaRPr lang="en" b="0" dirty="0">
              <a:solidFill>
                <a:srgbClr val="1AB9A5"/>
              </a:solidFill>
              <a:latin typeface="Arial"/>
            </a:endParaRPr>
          </a:p>
        </p:txBody>
      </p:sp>
      <p:sp>
        <p:nvSpPr>
          <p:cNvPr id="5153" name="Shape 5153"/>
          <p:cNvSpPr txBox="1"/>
          <p:nvPr/>
        </p:nvSpPr>
        <p:spPr>
          <a:xfrm>
            <a:off x="1594515" y="978600"/>
            <a:ext cx="1470600" cy="313500"/>
          </a:xfrm>
          <a:prstGeom prst="rect">
            <a:avLst/>
          </a:prstGeom>
          <a:noFill/>
          <a:ln>
            <a:noFill/>
          </a:ln>
        </p:spPr>
        <p:txBody>
          <a:bodyPr lIns="45700" tIns="45700" rIns="45700" bIns="45700" anchor="t" anchorCtr="0">
            <a:noAutofit/>
          </a:bodyPr>
          <a:lstStyle/>
          <a:p>
            <a:pPr>
              <a:buSzPct val="25000"/>
            </a:pPr>
            <a:r>
              <a:rPr lang="en" sz="1600" dirty="0"/>
              <a:t>Day 1 </a:t>
            </a:r>
            <a:r>
              <a:rPr lang="en" sz="1600" dirty="0" smtClean="0"/>
              <a:t>– </a:t>
            </a:r>
            <a:r>
              <a:rPr lang="zh-CN" altLang="en-US" sz="1600" dirty="0" smtClean="0"/>
              <a:t>构建</a:t>
            </a:r>
            <a:endParaRPr lang="en" sz="1600" dirty="0"/>
          </a:p>
        </p:txBody>
      </p:sp>
      <p:sp>
        <p:nvSpPr>
          <p:cNvPr id="5154" name="Shape 5154"/>
          <p:cNvSpPr txBox="1"/>
          <p:nvPr/>
        </p:nvSpPr>
        <p:spPr>
          <a:xfrm>
            <a:off x="5972876" y="978600"/>
            <a:ext cx="1784100" cy="313500"/>
          </a:xfrm>
          <a:prstGeom prst="rect">
            <a:avLst/>
          </a:prstGeom>
          <a:noFill/>
          <a:ln>
            <a:noFill/>
          </a:ln>
        </p:spPr>
        <p:txBody>
          <a:bodyPr lIns="45700" tIns="45700" rIns="45700" bIns="45700" anchor="t" anchorCtr="0">
            <a:noAutofit/>
          </a:bodyPr>
          <a:lstStyle/>
          <a:p>
            <a:pPr>
              <a:buSzPct val="25000"/>
            </a:pPr>
            <a:r>
              <a:rPr lang="en" sz="1600" dirty="0"/>
              <a:t>Day 2 </a:t>
            </a:r>
            <a:r>
              <a:rPr lang="en" sz="1600" dirty="0" smtClean="0"/>
              <a:t>– </a:t>
            </a:r>
            <a:r>
              <a:rPr lang="zh-CN" altLang="en-US" sz="1600" dirty="0" smtClean="0"/>
              <a:t>运维</a:t>
            </a:r>
            <a:endParaRPr lang="en" sz="1600" dirty="0"/>
          </a:p>
        </p:txBody>
      </p:sp>
    </p:spTree>
    <p:extLst>
      <p:ext uri="{BB962C8B-B14F-4D97-AF65-F5344CB8AC3E}">
        <p14:creationId xmlns:p14="http://schemas.microsoft.com/office/powerpoint/2010/main" val="31143074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236"/>
        <p:cNvGrpSpPr/>
        <p:nvPr/>
      </p:nvGrpSpPr>
      <p:grpSpPr>
        <a:xfrm>
          <a:off x="0" y="0"/>
          <a:ext cx="0" cy="0"/>
          <a:chOff x="0" y="0"/>
          <a:chExt cx="0" cy="0"/>
        </a:xfrm>
      </p:grpSpPr>
      <p:cxnSp>
        <p:nvCxnSpPr>
          <p:cNvPr id="5237" name="Shape 5237"/>
          <p:cNvCxnSpPr/>
          <p:nvPr/>
        </p:nvCxnSpPr>
        <p:spPr>
          <a:xfrm>
            <a:off x="-250789" y="1110725"/>
            <a:ext cx="174600" cy="0"/>
          </a:xfrm>
          <a:prstGeom prst="straightConnector1">
            <a:avLst/>
          </a:prstGeom>
          <a:noFill/>
          <a:ln w="9525" cap="flat" cmpd="sng">
            <a:solidFill>
              <a:srgbClr val="FFFFFF"/>
            </a:solidFill>
            <a:prstDash val="solid"/>
            <a:round/>
            <a:headEnd type="none" w="med" len="med"/>
            <a:tailEnd type="none" w="med" len="med"/>
          </a:ln>
        </p:spPr>
      </p:cxnSp>
      <p:sp>
        <p:nvSpPr>
          <p:cNvPr id="5238" name="Shape 5238"/>
          <p:cNvSpPr txBox="1"/>
          <p:nvPr/>
        </p:nvSpPr>
        <p:spPr>
          <a:xfrm>
            <a:off x="4722400" y="203474"/>
            <a:ext cx="4281600" cy="4661400"/>
          </a:xfrm>
          <a:prstGeom prst="rect">
            <a:avLst/>
          </a:prstGeom>
          <a:noFill/>
          <a:ln>
            <a:noFill/>
          </a:ln>
        </p:spPr>
        <p:txBody>
          <a:bodyPr lIns="45675" tIns="45675" rIns="45675" bIns="45675" anchor="t" anchorCtr="0">
            <a:noAutofit/>
          </a:bodyPr>
          <a:lstStyle/>
          <a:p>
            <a:pPr>
              <a:buClr>
                <a:srgbClr val="1AB9A5"/>
              </a:buClr>
              <a:buSzPct val="25000"/>
              <a:buFont typeface="Proxima Nova"/>
              <a:buNone/>
            </a:pPr>
            <a:r>
              <a:rPr lang="zh-CN" altLang="en-US" sz="1300" dirty="0" smtClean="0">
                <a:solidFill>
                  <a:srgbClr val="1AB9A5"/>
                </a:solidFill>
                <a:latin typeface="Proxima Nova"/>
                <a:ea typeface="Proxima Nova"/>
                <a:cs typeface="Proxima Nova"/>
                <a:sym typeface="Proxima Nova"/>
              </a:rPr>
              <a:t>基于开源的</a:t>
            </a:r>
            <a:r>
              <a:rPr lang="en-US" altLang="zh-CN" sz="1300" dirty="0" smtClean="0">
                <a:solidFill>
                  <a:srgbClr val="1AB9A5"/>
                </a:solidFill>
                <a:latin typeface="Proxima Nova"/>
                <a:ea typeface="Proxima Nova"/>
                <a:cs typeface="Proxima Nova"/>
                <a:sym typeface="Proxima Nova"/>
              </a:rPr>
              <a:t>K8s</a:t>
            </a:r>
            <a:r>
              <a:rPr lang="zh-CN" altLang="en-US" sz="1300" dirty="0" smtClean="0">
                <a:solidFill>
                  <a:srgbClr val="1AB9A5"/>
                </a:solidFill>
                <a:latin typeface="Proxima Nova"/>
                <a:ea typeface="Proxima Nova"/>
                <a:cs typeface="Proxima Nova"/>
                <a:sym typeface="Proxima Nova"/>
              </a:rPr>
              <a:t>构建</a:t>
            </a:r>
            <a:r>
              <a:rPr lang="en" sz="1300" dirty="0" smtClean="0">
                <a:solidFill>
                  <a:srgbClr val="1AB9A5"/>
                </a:solidFill>
                <a:latin typeface="Proxima Nova"/>
                <a:ea typeface="Proxima Nova"/>
                <a:cs typeface="Proxima Nova"/>
                <a:sym typeface="Proxima Nova"/>
              </a:rPr>
              <a:t>.</a:t>
            </a:r>
            <a:r>
              <a:rPr lang="en" sz="1300" dirty="0" smtClean="0">
                <a:solidFill>
                  <a:srgbClr val="FFC85F"/>
                </a:solidFill>
                <a:latin typeface="Proxima Nova"/>
                <a:ea typeface="Proxima Nova"/>
                <a:cs typeface="Proxima Nova"/>
                <a:sym typeface="Proxima Nova"/>
              </a:rPr>
              <a:t> </a:t>
            </a:r>
            <a:r>
              <a:rPr lang="zh-CN" altLang="en-US" sz="1300" dirty="0" smtClean="0"/>
              <a:t>和当前稳定的开源</a:t>
            </a:r>
            <a:r>
              <a:rPr lang="en-US" altLang="zh-CN" sz="1300" dirty="0" smtClean="0"/>
              <a:t>K8s</a:t>
            </a:r>
            <a:r>
              <a:rPr lang="zh-CN" altLang="en-US" sz="1300" dirty="0" smtClean="0"/>
              <a:t>版本兼容</a:t>
            </a:r>
            <a:r>
              <a:rPr lang="en" sz="1300" dirty="0" smtClean="0"/>
              <a:t>, </a:t>
            </a:r>
            <a:r>
              <a:rPr lang="zh-CN" altLang="en-US" sz="1300" dirty="0" smtClean="0"/>
              <a:t>由</a:t>
            </a:r>
            <a:r>
              <a:rPr lang="en-US" altLang="zh-CN" sz="1300" dirty="0" smtClean="0"/>
              <a:t>BOSH</a:t>
            </a:r>
            <a:r>
              <a:rPr lang="zh-CN" altLang="en-US" sz="1300" dirty="0" smtClean="0"/>
              <a:t>管理</a:t>
            </a:r>
            <a:r>
              <a:rPr lang="en" sz="1300" dirty="0" smtClean="0"/>
              <a:t>. </a:t>
            </a:r>
            <a:r>
              <a:rPr lang="zh-CN" altLang="en-US" sz="1300" dirty="0" smtClean="0">
                <a:solidFill>
                  <a:srgbClr val="FF0000"/>
                </a:solidFill>
              </a:rPr>
              <a:t>不对</a:t>
            </a:r>
            <a:r>
              <a:rPr lang="en-US" altLang="zh-CN" sz="1300" dirty="0" smtClean="0">
                <a:solidFill>
                  <a:srgbClr val="FF0000"/>
                </a:solidFill>
              </a:rPr>
              <a:t>K8s</a:t>
            </a:r>
            <a:r>
              <a:rPr lang="zh-CN" altLang="en-US" sz="1300" dirty="0" smtClean="0">
                <a:solidFill>
                  <a:srgbClr val="FF0000"/>
                </a:solidFill>
              </a:rPr>
              <a:t>做任何扩展</a:t>
            </a:r>
            <a:r>
              <a:rPr lang="en" sz="1300" dirty="0" smtClean="0"/>
              <a:t>.</a:t>
            </a:r>
            <a:endParaRPr lang="en" sz="1300" dirty="0"/>
          </a:p>
          <a:p>
            <a:pPr>
              <a:buSzPct val="25000"/>
            </a:pPr>
            <a:r>
              <a:rPr lang="en" sz="1300" dirty="0"/>
              <a:t/>
            </a:r>
            <a:br>
              <a:rPr lang="en" sz="1300" dirty="0"/>
            </a:br>
            <a:r>
              <a:rPr lang="zh-CN" altLang="en-US" sz="1300" dirty="0" smtClean="0">
                <a:solidFill>
                  <a:srgbClr val="1AB9A5"/>
                </a:solidFill>
                <a:latin typeface="Proxima Nova"/>
                <a:ea typeface="Proxima Nova"/>
                <a:cs typeface="Proxima Nova"/>
                <a:sym typeface="Proxima Nova"/>
              </a:rPr>
              <a:t>生产就绪</a:t>
            </a:r>
            <a:r>
              <a:rPr lang="en" sz="1300" dirty="0" smtClean="0">
                <a:solidFill>
                  <a:srgbClr val="1AB9A5"/>
                </a:solidFill>
                <a:latin typeface="Proxima Nova"/>
                <a:ea typeface="Proxima Nova"/>
                <a:cs typeface="Proxima Nova"/>
                <a:sym typeface="Proxima Nova"/>
              </a:rPr>
              <a:t>.</a:t>
            </a:r>
            <a:r>
              <a:rPr lang="en" sz="1300" dirty="0" smtClean="0">
                <a:solidFill>
                  <a:srgbClr val="FFC85F"/>
                </a:solidFill>
                <a:latin typeface="Proxima Nova"/>
                <a:ea typeface="Proxima Nova"/>
                <a:cs typeface="Proxima Nova"/>
                <a:sym typeface="Proxima Nova"/>
              </a:rPr>
              <a:t> </a:t>
            </a:r>
            <a:r>
              <a:rPr lang="zh-CN" altLang="en-US" sz="1300" dirty="0" smtClean="0"/>
              <a:t>从应用到</a:t>
            </a:r>
            <a:r>
              <a:rPr lang="en-US" altLang="zh-CN" sz="1300" dirty="0" smtClean="0"/>
              <a:t>IaaS</a:t>
            </a:r>
            <a:r>
              <a:rPr lang="zh-CN" altLang="en-US" sz="1300" dirty="0" smtClean="0"/>
              <a:t>层的高可用性，无单点故障，内置的健康检查、弹性伸缩、自愈和滚动升级</a:t>
            </a:r>
            <a:r>
              <a:rPr lang="en" sz="1300" dirty="0" smtClean="0"/>
              <a:t>.</a:t>
            </a:r>
            <a:endParaRPr lang="en" sz="1300" dirty="0"/>
          </a:p>
          <a:p>
            <a:pPr>
              <a:buSzPct val="25000"/>
            </a:pPr>
            <a:r>
              <a:rPr lang="en" sz="1300" dirty="0"/>
              <a:t/>
            </a:r>
            <a:br>
              <a:rPr lang="en" sz="1300" dirty="0"/>
            </a:br>
            <a:r>
              <a:rPr lang="zh-CN" altLang="en-US" sz="1300" dirty="0" smtClean="0">
                <a:solidFill>
                  <a:srgbClr val="1AB9A5"/>
                </a:solidFill>
                <a:latin typeface="Proxima Nova"/>
                <a:ea typeface="Proxima Nova"/>
                <a:cs typeface="Proxima Nova"/>
                <a:sym typeface="Proxima Nova"/>
              </a:rPr>
              <a:t>多云支持</a:t>
            </a:r>
            <a:r>
              <a:rPr lang="en" sz="1300" dirty="0" smtClean="0">
                <a:solidFill>
                  <a:srgbClr val="1AB9A5"/>
                </a:solidFill>
                <a:latin typeface="Proxima Nova"/>
                <a:ea typeface="Proxima Nova"/>
                <a:cs typeface="Proxima Nova"/>
                <a:sym typeface="Proxima Nova"/>
              </a:rPr>
              <a:t>.</a:t>
            </a:r>
            <a:r>
              <a:rPr lang="en" sz="1300" dirty="0" smtClean="0">
                <a:solidFill>
                  <a:srgbClr val="FFC85F"/>
                </a:solidFill>
                <a:latin typeface="Proxima Nova"/>
                <a:ea typeface="Proxima Nova"/>
                <a:cs typeface="Proxima Nova"/>
                <a:sym typeface="Proxima Nova"/>
              </a:rPr>
              <a:t> </a:t>
            </a:r>
            <a:r>
              <a:rPr lang="zh-CN" altLang="en-US" sz="1300" dirty="0" smtClean="0">
                <a:latin typeface="Proxima Nova"/>
                <a:ea typeface="Proxima Nova"/>
                <a:cs typeface="Proxima Nova"/>
                <a:sym typeface="Proxima Nova"/>
              </a:rPr>
              <a:t>对于任何</a:t>
            </a:r>
            <a:r>
              <a:rPr lang="en-US" altLang="zh-CN" sz="1300" dirty="0" smtClean="0">
                <a:latin typeface="Proxima Nova"/>
                <a:ea typeface="Proxima Nova"/>
                <a:cs typeface="Proxima Nova"/>
                <a:sym typeface="Proxima Nova"/>
              </a:rPr>
              <a:t>IaaS</a:t>
            </a:r>
            <a:r>
              <a:rPr lang="zh-CN" altLang="en-US" sz="1300" dirty="0" smtClean="0">
                <a:latin typeface="Proxima Nova"/>
                <a:ea typeface="Proxima Nova"/>
                <a:cs typeface="Proxima Nova"/>
                <a:sym typeface="Proxima Nova"/>
              </a:rPr>
              <a:t>云或公有云，</a:t>
            </a:r>
            <a:r>
              <a:rPr lang="en-US" altLang="zh-CN" sz="1300" dirty="0" smtClean="0">
                <a:latin typeface="Proxima Nova"/>
                <a:ea typeface="Proxima Nova"/>
                <a:cs typeface="Proxima Nova"/>
                <a:sym typeface="Proxima Nova"/>
              </a:rPr>
              <a:t>B</a:t>
            </a:r>
            <a:r>
              <a:rPr lang="en" sz="1300" dirty="0" smtClean="0">
                <a:latin typeface="Proxima Nova"/>
                <a:ea typeface="Proxima Nova"/>
                <a:cs typeface="Proxima Nova"/>
                <a:sym typeface="Proxima Nova"/>
              </a:rPr>
              <a:t>OSH</a:t>
            </a:r>
            <a:r>
              <a:rPr lang="zh-CN" altLang="en-US" sz="1300" dirty="0" smtClean="0">
                <a:latin typeface="Proxima Nova"/>
                <a:ea typeface="Proxima Nova"/>
                <a:cs typeface="Proxima Nova"/>
                <a:sym typeface="Proxima Nova"/>
              </a:rPr>
              <a:t>提供了一致的可靠的运维体验</a:t>
            </a:r>
            <a:endParaRPr lang="en" sz="1300" dirty="0">
              <a:latin typeface="Proxima Nova"/>
              <a:ea typeface="Proxima Nova"/>
              <a:cs typeface="Proxima Nova"/>
              <a:sym typeface="Proxima Nova"/>
            </a:endParaRPr>
          </a:p>
          <a:p>
            <a:endParaRPr sz="1300" dirty="0">
              <a:latin typeface="Proxima Nova"/>
              <a:ea typeface="Proxima Nova"/>
              <a:cs typeface="Proxima Nova"/>
              <a:sym typeface="Proxima Nova"/>
            </a:endParaRPr>
          </a:p>
          <a:p>
            <a:pPr>
              <a:buClr>
                <a:srgbClr val="1AB9A5"/>
              </a:buClr>
              <a:buSzPct val="25000"/>
              <a:buFont typeface="Proxima Nova"/>
              <a:buNone/>
            </a:pPr>
            <a:r>
              <a:rPr lang="zh-CN" altLang="en-US" sz="1300" dirty="0" smtClean="0">
                <a:solidFill>
                  <a:srgbClr val="1AB9A5"/>
                </a:solidFill>
                <a:latin typeface="Proxima Nova"/>
                <a:ea typeface="Proxima Nova"/>
                <a:cs typeface="Proxima Nova"/>
                <a:sym typeface="Proxima Nova"/>
              </a:rPr>
              <a:t>网络管理和安全性</a:t>
            </a:r>
            <a:r>
              <a:rPr lang="en" sz="1300" dirty="0" smtClean="0">
                <a:solidFill>
                  <a:srgbClr val="1AB9A5"/>
                </a:solidFill>
                <a:latin typeface="Proxima Nova"/>
                <a:ea typeface="Proxima Nova"/>
                <a:cs typeface="Proxima Nova"/>
                <a:sym typeface="Proxima Nova"/>
              </a:rPr>
              <a:t> </a:t>
            </a:r>
            <a:r>
              <a:rPr lang="zh-CN" altLang="en-US" sz="1300" dirty="0" smtClean="0">
                <a:latin typeface="Proxima Nova"/>
                <a:ea typeface="Proxima Nova"/>
                <a:cs typeface="Proxima Nova"/>
                <a:sym typeface="Proxima Nova"/>
              </a:rPr>
              <a:t>开箱即用的</a:t>
            </a:r>
            <a:r>
              <a:rPr lang="en" sz="1300" dirty="0" smtClean="0">
                <a:latin typeface="Proxima Nova"/>
                <a:ea typeface="Proxima Nova"/>
                <a:cs typeface="Proxima Nova"/>
                <a:sym typeface="Proxima Nova"/>
              </a:rPr>
              <a:t> </a:t>
            </a:r>
            <a:r>
              <a:rPr lang="en" sz="1300" dirty="0">
                <a:latin typeface="Proxima Nova"/>
                <a:ea typeface="Proxima Nova"/>
                <a:cs typeface="Proxima Nova"/>
                <a:sym typeface="Proxima Nova"/>
              </a:rPr>
              <a:t>VMware </a:t>
            </a:r>
            <a:r>
              <a:rPr lang="en" sz="1300" dirty="0" smtClean="0">
                <a:latin typeface="Proxima Nova"/>
                <a:ea typeface="Proxima Nova"/>
                <a:cs typeface="Proxima Nova"/>
                <a:sym typeface="Proxima Nova"/>
              </a:rPr>
              <a:t>NSX-T</a:t>
            </a:r>
            <a:r>
              <a:rPr lang="zh-CN" altLang="en-US" sz="1300" dirty="0" smtClean="0">
                <a:latin typeface="Proxima Nova"/>
                <a:ea typeface="Proxima Nova"/>
                <a:cs typeface="Proxima Nova"/>
                <a:sym typeface="Proxima Nova"/>
              </a:rPr>
              <a:t>，也支持多云和多种虚拟化</a:t>
            </a:r>
            <a:r>
              <a:rPr lang="en" sz="1300" dirty="0" smtClean="0">
                <a:latin typeface="Proxima Nova"/>
                <a:ea typeface="Proxima Nova"/>
                <a:cs typeface="Proxima Nova"/>
                <a:sym typeface="Proxima Nova"/>
              </a:rPr>
              <a:t>.</a:t>
            </a:r>
            <a:endParaRPr lang="en" sz="1300" dirty="0">
              <a:latin typeface="Proxima Nova"/>
              <a:ea typeface="Proxima Nova"/>
              <a:cs typeface="Proxima Nova"/>
              <a:sym typeface="Proxima Nova"/>
            </a:endParaRPr>
          </a:p>
          <a:p>
            <a:endParaRPr sz="1300" dirty="0">
              <a:latin typeface="Proxima Nova"/>
              <a:ea typeface="Proxima Nova"/>
              <a:cs typeface="Proxima Nova"/>
              <a:sym typeface="Proxima Nova"/>
            </a:endParaRPr>
          </a:p>
          <a:p>
            <a:pPr>
              <a:buClr>
                <a:srgbClr val="1AB9A5"/>
              </a:buClr>
              <a:buSzPct val="25000"/>
              <a:buFont typeface="Proxima Nova"/>
              <a:buNone/>
            </a:pPr>
            <a:r>
              <a:rPr lang="zh-CN" altLang="en-US" sz="1300" dirty="0" smtClean="0">
                <a:solidFill>
                  <a:srgbClr val="1AB9A5"/>
                </a:solidFill>
                <a:latin typeface="Proxima Nova"/>
                <a:ea typeface="Proxima Nova"/>
                <a:cs typeface="Proxima Nova"/>
                <a:sym typeface="Proxima Nova"/>
              </a:rPr>
              <a:t>访问</a:t>
            </a:r>
            <a:r>
              <a:rPr lang="en" sz="1300" dirty="0" smtClean="0">
                <a:solidFill>
                  <a:srgbClr val="1AB9A5"/>
                </a:solidFill>
                <a:latin typeface="Proxima Nova"/>
                <a:ea typeface="Proxima Nova"/>
                <a:cs typeface="Proxima Nova"/>
                <a:sym typeface="Proxima Nova"/>
              </a:rPr>
              <a:t>GCP APIs</a:t>
            </a:r>
            <a:r>
              <a:rPr lang="en" sz="1300" dirty="0" smtClean="0">
                <a:solidFill>
                  <a:srgbClr val="FFC85F"/>
                </a:solidFill>
                <a:latin typeface="Proxima Nova"/>
                <a:ea typeface="Proxima Nova"/>
                <a:cs typeface="Proxima Nova"/>
                <a:sym typeface="Proxima Nova"/>
              </a:rPr>
              <a:t> </a:t>
            </a:r>
            <a:r>
              <a:rPr lang="en" sz="1300" dirty="0">
                <a:solidFill>
                  <a:srgbClr val="FFFFFF"/>
                </a:solidFill>
                <a:latin typeface="Proxima Nova"/>
                <a:ea typeface="Proxima Nova"/>
                <a:cs typeface="Proxima Nova"/>
                <a:sym typeface="Proxima Nova"/>
              </a:rPr>
              <a:t> </a:t>
            </a:r>
            <a:r>
              <a:rPr lang="zh-CN" altLang="en-US" sz="1300" dirty="0" smtClean="0">
                <a:latin typeface="Proxima Nova"/>
                <a:ea typeface="Proxima Nova"/>
                <a:cs typeface="Proxima Nova"/>
                <a:sym typeface="Proxima Nova"/>
              </a:rPr>
              <a:t>通过</a:t>
            </a:r>
            <a:r>
              <a:rPr lang="en" sz="1300" dirty="0" smtClean="0">
                <a:latin typeface="Proxima Nova"/>
                <a:ea typeface="Proxima Nova"/>
                <a:cs typeface="Proxima Nova"/>
                <a:sym typeface="Proxima Nova"/>
              </a:rPr>
              <a:t>GCP </a:t>
            </a:r>
            <a:r>
              <a:rPr lang="en" sz="1300" dirty="0">
                <a:latin typeface="Proxima Nova"/>
                <a:ea typeface="Proxima Nova"/>
                <a:cs typeface="Proxima Nova"/>
                <a:sym typeface="Proxima Nova"/>
              </a:rPr>
              <a:t>Service </a:t>
            </a:r>
            <a:r>
              <a:rPr lang="en" sz="1300" dirty="0" smtClean="0">
                <a:latin typeface="Proxima Nova"/>
                <a:ea typeface="Proxima Nova"/>
                <a:cs typeface="Proxima Nova"/>
                <a:sym typeface="Proxima Nova"/>
              </a:rPr>
              <a:t>Broker</a:t>
            </a:r>
            <a:r>
              <a:rPr lang="zh-CN" altLang="en-US" sz="1300" dirty="0" smtClean="0">
                <a:latin typeface="Proxima Nova"/>
                <a:ea typeface="Proxima Nova"/>
                <a:cs typeface="Proxima Nova"/>
                <a:sym typeface="Proxima Nova"/>
              </a:rPr>
              <a:t>使得应用可以透明的访问</a:t>
            </a:r>
            <a:r>
              <a:rPr lang="en" sz="1300" dirty="0" smtClean="0">
                <a:latin typeface="Proxima Nova"/>
                <a:ea typeface="Proxima Nova"/>
                <a:cs typeface="Proxima Nova"/>
                <a:sym typeface="Proxima Nova"/>
              </a:rPr>
              <a:t> Google </a:t>
            </a:r>
            <a:r>
              <a:rPr lang="en" sz="1300" dirty="0">
                <a:latin typeface="Proxima Nova"/>
                <a:ea typeface="Proxima Nova"/>
                <a:cs typeface="Proxima Nova"/>
                <a:sym typeface="Proxima Nova"/>
              </a:rPr>
              <a:t>Cloud </a:t>
            </a:r>
            <a:r>
              <a:rPr lang="en" sz="1300" dirty="0" smtClean="0">
                <a:latin typeface="Proxima Nova"/>
                <a:ea typeface="Proxima Nova"/>
                <a:cs typeface="Proxima Nova"/>
                <a:sym typeface="Proxima Nova"/>
              </a:rPr>
              <a:t>APIs</a:t>
            </a:r>
          </a:p>
          <a:p>
            <a:pPr>
              <a:buClr>
                <a:srgbClr val="1AB9A5"/>
              </a:buClr>
              <a:buSzPct val="25000"/>
              <a:buFont typeface="Proxima Nova"/>
              <a:buNone/>
            </a:pPr>
            <a:endParaRPr lang="en" sz="1300" dirty="0">
              <a:latin typeface="Proxima Nova"/>
              <a:ea typeface="Proxima Nova"/>
              <a:cs typeface="Proxima Nova"/>
              <a:sym typeface="Proxima Nova"/>
            </a:endParaRPr>
          </a:p>
          <a:p>
            <a:pPr>
              <a:buClr>
                <a:srgbClr val="1AB9A5"/>
              </a:buClr>
              <a:buSzPct val="25000"/>
              <a:buFontTx/>
              <a:buNone/>
            </a:pPr>
            <a:r>
              <a:rPr lang="zh-CN" altLang="en-US" sz="1300" dirty="0" smtClean="0">
                <a:solidFill>
                  <a:srgbClr val="1AB9A5"/>
                </a:solidFill>
                <a:latin typeface="Proxima Nova"/>
                <a:ea typeface="Proxima Nova"/>
                <a:cs typeface="Proxima Nova"/>
                <a:sym typeface="Proxima Nova"/>
              </a:rPr>
              <a:t>工作负荷在公有云私有云之间自由流动</a:t>
            </a:r>
            <a:r>
              <a:rPr lang="en" altLang="zh-CN" sz="1300" dirty="0">
                <a:solidFill>
                  <a:srgbClr val="FFFFFF"/>
                </a:solidFill>
                <a:latin typeface="Proxima Nova"/>
                <a:ea typeface="Proxima Nova"/>
                <a:cs typeface="Proxima Nova"/>
                <a:sym typeface="Proxima Nova"/>
              </a:rPr>
              <a:t> </a:t>
            </a:r>
            <a:r>
              <a:rPr lang="zh-CN" altLang="en-US" sz="1300" dirty="0" smtClean="0">
                <a:latin typeface="Proxima Nova"/>
                <a:ea typeface="Proxima Nova"/>
                <a:cs typeface="Proxima Nova"/>
                <a:sym typeface="Proxima Nova"/>
              </a:rPr>
              <a:t>可以把</a:t>
            </a:r>
            <a:r>
              <a:rPr lang="en-US" altLang="zh-CN" sz="1300" dirty="0" smtClean="0">
                <a:latin typeface="Proxima Nova"/>
                <a:ea typeface="Proxima Nova"/>
                <a:cs typeface="Proxima Nova"/>
                <a:sym typeface="Proxima Nova"/>
              </a:rPr>
              <a:t>PKS</a:t>
            </a:r>
            <a:r>
              <a:rPr lang="zh-CN" altLang="en-US" sz="1300" dirty="0" smtClean="0">
                <a:latin typeface="Proxima Nova"/>
                <a:ea typeface="Proxima Nova"/>
                <a:cs typeface="Proxima Nova"/>
                <a:sym typeface="Proxima Nova"/>
              </a:rPr>
              <a:t>的工作负荷和</a:t>
            </a:r>
            <a:r>
              <a:rPr lang="en-US" altLang="zh-CN" sz="1300" dirty="0" smtClean="0">
                <a:latin typeface="Proxima Nova"/>
                <a:ea typeface="Proxima Nova"/>
                <a:cs typeface="Proxima Nova"/>
                <a:sym typeface="Proxima Nova"/>
              </a:rPr>
              <a:t>GKE</a:t>
            </a:r>
            <a:r>
              <a:rPr lang="zh-CN" altLang="en-US" sz="1300" dirty="0" smtClean="0">
                <a:latin typeface="Proxima Nova"/>
                <a:ea typeface="Proxima Nova"/>
                <a:cs typeface="Proxima Nova"/>
                <a:sym typeface="Proxima Nova"/>
              </a:rPr>
              <a:t>的工作负荷自由流动</a:t>
            </a:r>
            <a:r>
              <a:rPr lang="en" sz="1300" dirty="0" smtClean="0">
                <a:latin typeface="Proxima Nova"/>
                <a:ea typeface="Proxima Nova"/>
                <a:cs typeface="Proxima Nova"/>
                <a:sym typeface="Proxima Nova"/>
              </a:rPr>
              <a:t>.</a:t>
            </a:r>
            <a:endParaRPr lang="en" sz="1300" dirty="0">
              <a:latin typeface="Proxima Nova"/>
              <a:ea typeface="Proxima Nova"/>
              <a:cs typeface="Proxima Nova"/>
              <a:sym typeface="Proxima Nova"/>
            </a:endParaRPr>
          </a:p>
          <a:p>
            <a:pPr>
              <a:buSzPct val="25000"/>
              <a:buFont typeface="Proxima Nova"/>
              <a:buNone/>
            </a:pPr>
            <a:r>
              <a:rPr lang="en" sz="1300" dirty="0">
                <a:latin typeface="Proxima Nova"/>
                <a:ea typeface="Proxima Nova"/>
                <a:cs typeface="Proxima Nova"/>
                <a:sym typeface="Proxima Nova"/>
              </a:rPr>
              <a:t/>
            </a:r>
            <a:br>
              <a:rPr lang="en" sz="1300" dirty="0">
                <a:latin typeface="Proxima Nova"/>
                <a:ea typeface="Proxima Nova"/>
                <a:cs typeface="Proxima Nova"/>
                <a:sym typeface="Proxima Nova"/>
              </a:rPr>
            </a:br>
            <a:r>
              <a:rPr lang="zh-CN" altLang="en-US" sz="1300" dirty="0" smtClean="0">
                <a:solidFill>
                  <a:srgbClr val="1AB9A5"/>
                </a:solidFill>
                <a:latin typeface="Proxima Nova"/>
                <a:ea typeface="Proxima Nova"/>
                <a:cs typeface="Proxima Nova"/>
                <a:sym typeface="Proxima Nova"/>
              </a:rPr>
              <a:t>全自动化运维</a:t>
            </a:r>
            <a:r>
              <a:rPr lang="en" sz="1300" dirty="0" smtClean="0">
                <a:solidFill>
                  <a:srgbClr val="1AB9A5"/>
                </a:solidFill>
                <a:latin typeface="Proxima Nova"/>
                <a:ea typeface="Proxima Nova"/>
                <a:cs typeface="Proxima Nova"/>
                <a:sym typeface="Proxima Nova"/>
              </a:rPr>
              <a:t>.</a:t>
            </a:r>
            <a:r>
              <a:rPr lang="en" sz="1300" dirty="0" smtClean="0">
                <a:solidFill>
                  <a:srgbClr val="FFC85F"/>
                </a:solidFill>
                <a:latin typeface="Proxima Nova"/>
                <a:ea typeface="Proxima Nova"/>
                <a:cs typeface="Proxima Nova"/>
                <a:sym typeface="Proxima Nova"/>
              </a:rPr>
              <a:t> </a:t>
            </a:r>
            <a:r>
              <a:rPr lang="zh-CN" altLang="en-US" sz="1300" dirty="0" smtClean="0"/>
              <a:t>全自动的部署、伸缩、在线打补丁、在线升级，没有业务停顿时间。通过</a:t>
            </a:r>
            <a:r>
              <a:rPr lang="en-US" altLang="zh-CN" sz="1300" dirty="0" smtClean="0"/>
              <a:t>CD</a:t>
            </a:r>
            <a:r>
              <a:rPr lang="zh-CN" altLang="en-US" sz="1300" dirty="0" smtClean="0"/>
              <a:t>持续集成管道来部署平台</a:t>
            </a:r>
            <a:endParaRPr lang="en" sz="1300" dirty="0"/>
          </a:p>
        </p:txBody>
      </p:sp>
      <p:pic>
        <p:nvPicPr>
          <p:cNvPr id="5239" name="Shape 5239" descr="Shape 2586"/>
          <p:cNvPicPr preferRelativeResize="0"/>
          <p:nvPr/>
        </p:nvPicPr>
        <p:blipFill rotWithShape="1">
          <a:blip r:embed="rId3">
            <a:alphaModFix/>
          </a:blip>
          <a:srcRect/>
          <a:stretch/>
        </p:blipFill>
        <p:spPr>
          <a:xfrm>
            <a:off x="352861" y="369442"/>
            <a:ext cx="3764400" cy="832800"/>
          </a:xfrm>
          <a:prstGeom prst="rect">
            <a:avLst/>
          </a:prstGeom>
          <a:noFill/>
          <a:ln>
            <a:noFill/>
          </a:ln>
        </p:spPr>
      </p:pic>
      <p:cxnSp>
        <p:nvCxnSpPr>
          <p:cNvPr id="5240" name="Shape 5240"/>
          <p:cNvCxnSpPr/>
          <p:nvPr/>
        </p:nvCxnSpPr>
        <p:spPr>
          <a:xfrm rot="10800000">
            <a:off x="1035362" y="3721073"/>
            <a:ext cx="0" cy="287700"/>
          </a:xfrm>
          <a:prstGeom prst="straightConnector1">
            <a:avLst/>
          </a:prstGeom>
          <a:noFill/>
          <a:ln w="25400" cap="flat" cmpd="sng">
            <a:solidFill>
              <a:srgbClr val="96C0B7"/>
            </a:solidFill>
            <a:prstDash val="solid"/>
            <a:round/>
            <a:headEnd type="none" w="med" len="med"/>
            <a:tailEnd type="none" w="med" len="med"/>
          </a:ln>
          <a:effectLst>
            <a:outerShdw blurRad="38100" dist="25400" dir="5400000" rotWithShape="0">
              <a:srgbClr val="000000">
                <a:alpha val="37650"/>
              </a:srgbClr>
            </a:outerShdw>
          </a:effectLst>
        </p:spPr>
      </p:cxnSp>
      <p:pic>
        <p:nvPicPr>
          <p:cNvPr id="5241" name="Shape 5241" descr="Shape 2588"/>
          <p:cNvPicPr preferRelativeResize="0"/>
          <p:nvPr/>
        </p:nvPicPr>
        <p:blipFill rotWithShape="1">
          <a:blip r:embed="rId4">
            <a:alphaModFix/>
          </a:blip>
          <a:srcRect/>
          <a:stretch/>
        </p:blipFill>
        <p:spPr>
          <a:xfrm>
            <a:off x="3414914" y="3724246"/>
            <a:ext cx="1003200" cy="1003200"/>
          </a:xfrm>
          <a:prstGeom prst="rect">
            <a:avLst/>
          </a:prstGeom>
          <a:noFill/>
          <a:ln>
            <a:noFill/>
          </a:ln>
        </p:spPr>
      </p:pic>
      <p:pic>
        <p:nvPicPr>
          <p:cNvPr id="5242" name="Shape 5242" descr="Shape 2589"/>
          <p:cNvPicPr preferRelativeResize="0"/>
          <p:nvPr/>
        </p:nvPicPr>
        <p:blipFill rotWithShape="1">
          <a:blip r:embed="rId5">
            <a:alphaModFix/>
          </a:blip>
          <a:srcRect/>
          <a:stretch/>
        </p:blipFill>
        <p:spPr>
          <a:xfrm>
            <a:off x="2192727" y="4040251"/>
            <a:ext cx="650100" cy="371100"/>
          </a:xfrm>
          <a:prstGeom prst="rect">
            <a:avLst/>
          </a:prstGeom>
          <a:noFill/>
          <a:ln>
            <a:noFill/>
          </a:ln>
        </p:spPr>
      </p:pic>
      <p:pic>
        <p:nvPicPr>
          <p:cNvPr id="5243" name="Shape 5243" descr="Shape 2590"/>
          <p:cNvPicPr preferRelativeResize="0"/>
          <p:nvPr/>
        </p:nvPicPr>
        <p:blipFill rotWithShape="1">
          <a:blip r:embed="rId6">
            <a:alphaModFix/>
          </a:blip>
          <a:srcRect/>
          <a:stretch/>
        </p:blipFill>
        <p:spPr>
          <a:xfrm>
            <a:off x="2959270" y="3989280"/>
            <a:ext cx="557099" cy="557100"/>
          </a:xfrm>
          <a:prstGeom prst="rect">
            <a:avLst/>
          </a:prstGeom>
          <a:noFill/>
          <a:ln>
            <a:noFill/>
          </a:ln>
        </p:spPr>
      </p:pic>
      <p:pic>
        <p:nvPicPr>
          <p:cNvPr id="5244" name="Shape 5244" descr="Shape 2591"/>
          <p:cNvPicPr preferRelativeResize="0"/>
          <p:nvPr/>
        </p:nvPicPr>
        <p:blipFill rotWithShape="1">
          <a:blip r:embed="rId7">
            <a:alphaModFix/>
          </a:blip>
          <a:srcRect/>
          <a:stretch/>
        </p:blipFill>
        <p:spPr>
          <a:xfrm>
            <a:off x="699532" y="4027148"/>
            <a:ext cx="666599" cy="481200"/>
          </a:xfrm>
          <a:prstGeom prst="rect">
            <a:avLst/>
          </a:prstGeom>
          <a:noFill/>
          <a:ln>
            <a:noFill/>
          </a:ln>
        </p:spPr>
      </p:pic>
      <p:cxnSp>
        <p:nvCxnSpPr>
          <p:cNvPr id="5245" name="Shape 5245"/>
          <p:cNvCxnSpPr/>
          <p:nvPr/>
        </p:nvCxnSpPr>
        <p:spPr>
          <a:xfrm rot="10800000">
            <a:off x="1821572" y="3721073"/>
            <a:ext cx="0" cy="287700"/>
          </a:xfrm>
          <a:prstGeom prst="straightConnector1">
            <a:avLst/>
          </a:prstGeom>
          <a:noFill/>
          <a:ln w="25400" cap="flat" cmpd="sng">
            <a:solidFill>
              <a:srgbClr val="96C0B7"/>
            </a:solidFill>
            <a:prstDash val="solid"/>
            <a:round/>
            <a:headEnd type="none" w="med" len="med"/>
            <a:tailEnd type="none" w="med" len="med"/>
          </a:ln>
          <a:effectLst>
            <a:outerShdw blurRad="38100" dist="25400" dir="5400000" rotWithShape="0">
              <a:srgbClr val="000000">
                <a:alpha val="37650"/>
              </a:srgbClr>
            </a:outerShdw>
          </a:effectLst>
        </p:spPr>
      </p:cxnSp>
      <p:cxnSp>
        <p:nvCxnSpPr>
          <p:cNvPr id="5246" name="Shape 5246"/>
          <p:cNvCxnSpPr/>
          <p:nvPr/>
        </p:nvCxnSpPr>
        <p:spPr>
          <a:xfrm rot="10800000">
            <a:off x="2532942" y="3725169"/>
            <a:ext cx="0" cy="287700"/>
          </a:xfrm>
          <a:prstGeom prst="straightConnector1">
            <a:avLst/>
          </a:prstGeom>
          <a:noFill/>
          <a:ln w="25400" cap="flat" cmpd="sng">
            <a:solidFill>
              <a:srgbClr val="96C0B7"/>
            </a:solidFill>
            <a:prstDash val="solid"/>
            <a:round/>
            <a:headEnd type="none" w="med" len="med"/>
            <a:tailEnd type="none" w="med" len="med"/>
          </a:ln>
          <a:effectLst>
            <a:outerShdw blurRad="38100" dist="25400" dir="5400000" rotWithShape="0">
              <a:srgbClr val="000000">
                <a:alpha val="37650"/>
              </a:srgbClr>
            </a:outerShdw>
          </a:effectLst>
        </p:spPr>
      </p:cxnSp>
      <p:cxnSp>
        <p:nvCxnSpPr>
          <p:cNvPr id="5247" name="Shape 5247"/>
          <p:cNvCxnSpPr/>
          <p:nvPr/>
        </p:nvCxnSpPr>
        <p:spPr>
          <a:xfrm rot="10800000">
            <a:off x="3240655" y="3710266"/>
            <a:ext cx="0" cy="287700"/>
          </a:xfrm>
          <a:prstGeom prst="straightConnector1">
            <a:avLst/>
          </a:prstGeom>
          <a:noFill/>
          <a:ln w="25400" cap="flat" cmpd="sng">
            <a:solidFill>
              <a:srgbClr val="96C0B7"/>
            </a:solidFill>
            <a:prstDash val="solid"/>
            <a:round/>
            <a:headEnd type="none" w="med" len="med"/>
            <a:tailEnd type="none" w="med" len="med"/>
          </a:ln>
          <a:effectLst>
            <a:outerShdw blurRad="38100" dist="25400" dir="5400000" rotWithShape="0">
              <a:srgbClr val="000000">
                <a:alpha val="37650"/>
              </a:srgbClr>
            </a:outerShdw>
          </a:effectLst>
        </p:spPr>
      </p:cxnSp>
      <p:cxnSp>
        <p:nvCxnSpPr>
          <p:cNvPr id="5248" name="Shape 5248"/>
          <p:cNvCxnSpPr/>
          <p:nvPr/>
        </p:nvCxnSpPr>
        <p:spPr>
          <a:xfrm rot="10800000">
            <a:off x="3883433" y="3721073"/>
            <a:ext cx="0" cy="287700"/>
          </a:xfrm>
          <a:prstGeom prst="straightConnector1">
            <a:avLst/>
          </a:prstGeom>
          <a:noFill/>
          <a:ln w="25400" cap="flat" cmpd="sng">
            <a:solidFill>
              <a:srgbClr val="96C0B7"/>
            </a:solidFill>
            <a:prstDash val="solid"/>
            <a:round/>
            <a:headEnd type="none" w="med" len="med"/>
            <a:tailEnd type="none" w="med" len="med"/>
          </a:ln>
          <a:effectLst>
            <a:outerShdw blurRad="38100" dist="25400" dir="5400000" rotWithShape="0">
              <a:srgbClr val="000000">
                <a:alpha val="37650"/>
              </a:srgbClr>
            </a:outerShdw>
          </a:effectLst>
        </p:spPr>
      </p:cxnSp>
      <p:sp>
        <p:nvSpPr>
          <p:cNvPr id="5249" name="Shape 5249"/>
          <p:cNvSpPr/>
          <p:nvPr/>
        </p:nvSpPr>
        <p:spPr>
          <a:xfrm>
            <a:off x="737683" y="3322155"/>
            <a:ext cx="3377400" cy="371100"/>
          </a:xfrm>
          <a:prstGeom prst="rect">
            <a:avLst/>
          </a:prstGeom>
          <a:solidFill>
            <a:srgbClr val="7FB2A6"/>
          </a:solidFill>
          <a:ln w="25400" cap="flat" cmpd="sng">
            <a:solidFill>
              <a:srgbClr val="4EAB9E"/>
            </a:solidFill>
            <a:prstDash val="solid"/>
            <a:round/>
            <a:headEnd type="none" w="med" len="med"/>
            <a:tailEnd type="none" w="med" len="med"/>
          </a:ln>
        </p:spPr>
        <p:txBody>
          <a:bodyPr lIns="45700" tIns="45700" rIns="45700" bIns="45700" anchor="ctr" anchorCtr="0">
            <a:noAutofit/>
          </a:bodyPr>
          <a:lstStyle/>
          <a:p>
            <a:endParaRPr/>
          </a:p>
        </p:txBody>
      </p:sp>
      <p:sp>
        <p:nvSpPr>
          <p:cNvPr id="5250" name="Shape 5250"/>
          <p:cNvSpPr txBox="1"/>
          <p:nvPr/>
        </p:nvSpPr>
        <p:spPr>
          <a:xfrm>
            <a:off x="1785003" y="3369589"/>
            <a:ext cx="1301700" cy="289500"/>
          </a:xfrm>
          <a:prstGeom prst="rect">
            <a:avLst/>
          </a:prstGeom>
          <a:noFill/>
          <a:ln>
            <a:noFill/>
          </a:ln>
        </p:spPr>
        <p:txBody>
          <a:bodyPr lIns="45675" tIns="45675" rIns="45675" bIns="45675" anchor="t" anchorCtr="0">
            <a:noAutofit/>
          </a:bodyPr>
          <a:lstStyle/>
          <a:p>
            <a:pPr algn="ctr">
              <a:buSzPct val="25000"/>
              <a:buFont typeface="Helvetica Neue"/>
              <a:buNone/>
            </a:pPr>
            <a:r>
              <a:rPr lang="en">
                <a:latin typeface="Helvetica Neue"/>
                <a:ea typeface="Helvetica Neue"/>
                <a:cs typeface="Helvetica Neue"/>
                <a:sym typeface="Helvetica Neue"/>
              </a:rPr>
              <a:t>BOSH</a:t>
            </a:r>
          </a:p>
        </p:txBody>
      </p:sp>
      <p:sp>
        <p:nvSpPr>
          <p:cNvPr id="5251" name="Shape 5251"/>
          <p:cNvSpPr/>
          <p:nvPr/>
        </p:nvSpPr>
        <p:spPr>
          <a:xfrm>
            <a:off x="740791" y="1588049"/>
            <a:ext cx="2347800" cy="1684200"/>
          </a:xfrm>
          <a:prstGeom prst="rect">
            <a:avLst/>
          </a:prstGeom>
          <a:solidFill>
            <a:srgbClr val="7FB2A6"/>
          </a:solidFill>
          <a:ln w="25400" cap="flat" cmpd="sng">
            <a:solidFill>
              <a:srgbClr val="37766E"/>
            </a:solidFill>
            <a:prstDash val="solid"/>
            <a:round/>
            <a:headEnd type="none" w="med" len="med"/>
            <a:tailEnd type="none" w="med" len="med"/>
          </a:ln>
          <a:effectLst>
            <a:outerShdw blurRad="38100" dist="25400" dir="5400000" rotWithShape="0">
              <a:srgbClr val="000000">
                <a:alpha val="34510"/>
              </a:srgbClr>
            </a:outerShdw>
          </a:effectLst>
        </p:spPr>
        <p:txBody>
          <a:bodyPr lIns="45700" tIns="45700" rIns="45700" bIns="45700" anchor="ctr" anchorCtr="0">
            <a:noAutofit/>
          </a:bodyPr>
          <a:lstStyle/>
          <a:p>
            <a:endParaRPr/>
          </a:p>
        </p:txBody>
      </p:sp>
      <p:sp>
        <p:nvSpPr>
          <p:cNvPr id="5252" name="Shape 5252"/>
          <p:cNvSpPr/>
          <p:nvPr/>
        </p:nvSpPr>
        <p:spPr>
          <a:xfrm>
            <a:off x="3127900" y="1582025"/>
            <a:ext cx="979800" cy="1225500"/>
          </a:xfrm>
          <a:prstGeom prst="rect">
            <a:avLst/>
          </a:prstGeom>
          <a:solidFill>
            <a:srgbClr val="7FB2A6"/>
          </a:solidFill>
          <a:ln w="25400" cap="flat" cmpd="sng">
            <a:solidFill>
              <a:srgbClr val="37766E"/>
            </a:solidFill>
            <a:prstDash val="solid"/>
            <a:round/>
            <a:headEnd type="none" w="med" len="med"/>
            <a:tailEnd type="none" w="med" len="med"/>
          </a:ln>
          <a:effectLst>
            <a:outerShdw blurRad="38100" dist="25400" dir="5400000" rotWithShape="0">
              <a:srgbClr val="000000">
                <a:alpha val="34510"/>
              </a:srgbClr>
            </a:outerShdw>
          </a:effectLst>
        </p:spPr>
        <p:txBody>
          <a:bodyPr lIns="45700" tIns="45700" rIns="45700" bIns="45700" anchor="ctr" anchorCtr="0">
            <a:noAutofit/>
          </a:bodyPr>
          <a:lstStyle/>
          <a:p>
            <a:endParaRPr/>
          </a:p>
        </p:txBody>
      </p:sp>
      <p:sp>
        <p:nvSpPr>
          <p:cNvPr id="5253" name="Shape 5253"/>
          <p:cNvSpPr txBox="1"/>
          <p:nvPr/>
        </p:nvSpPr>
        <p:spPr>
          <a:xfrm rot="20556">
            <a:off x="3035937" y="1868572"/>
            <a:ext cx="1053618" cy="695112"/>
          </a:xfrm>
          <a:prstGeom prst="rect">
            <a:avLst/>
          </a:prstGeom>
          <a:noFill/>
          <a:ln>
            <a:noFill/>
          </a:ln>
        </p:spPr>
        <p:txBody>
          <a:bodyPr lIns="45675" tIns="45675" rIns="45675" bIns="45675" anchor="t" anchorCtr="0">
            <a:noAutofit/>
          </a:bodyPr>
          <a:lstStyle/>
          <a:p>
            <a:pPr algn="ctr">
              <a:buSzPct val="25000"/>
            </a:pPr>
            <a:r>
              <a:rPr lang="en"/>
              <a:t>GCP Service Broker</a:t>
            </a:r>
          </a:p>
        </p:txBody>
      </p:sp>
      <p:grpSp>
        <p:nvGrpSpPr>
          <p:cNvPr id="5254" name="Shape 5254"/>
          <p:cNvGrpSpPr/>
          <p:nvPr/>
        </p:nvGrpSpPr>
        <p:grpSpPr>
          <a:xfrm>
            <a:off x="1231001" y="2094301"/>
            <a:ext cx="1621499" cy="835800"/>
            <a:chOff x="0" y="-1"/>
            <a:chExt cx="1621500" cy="835800"/>
          </a:xfrm>
        </p:grpSpPr>
        <p:sp>
          <p:nvSpPr>
            <p:cNvPr id="5255" name="Shape 5255"/>
            <p:cNvSpPr/>
            <p:nvPr/>
          </p:nvSpPr>
          <p:spPr>
            <a:xfrm>
              <a:off x="0" y="-1"/>
              <a:ext cx="1621500" cy="835800"/>
            </a:xfrm>
            <a:prstGeom prst="rect">
              <a:avLst/>
            </a:prstGeom>
            <a:solidFill>
              <a:srgbClr val="96C0B7"/>
            </a:solidFill>
            <a:ln w="25400" cap="flat" cmpd="sng">
              <a:solidFill>
                <a:srgbClr val="37766E"/>
              </a:solidFill>
              <a:prstDash val="solid"/>
              <a:round/>
              <a:headEnd type="none" w="med" len="med"/>
              <a:tailEnd type="none" w="med" len="med"/>
            </a:ln>
            <a:effectLst>
              <a:outerShdw blurRad="38100" dist="25400" dir="5400000" rotWithShape="0">
                <a:srgbClr val="000000">
                  <a:alpha val="34510"/>
                </a:srgbClr>
              </a:outerShdw>
            </a:effectLst>
          </p:spPr>
          <p:txBody>
            <a:bodyPr lIns="45700" tIns="45700" rIns="45700" bIns="45700" anchor="ctr" anchorCtr="0">
              <a:noAutofit/>
            </a:bodyPr>
            <a:lstStyle/>
            <a:p>
              <a:endParaRPr/>
            </a:p>
          </p:txBody>
        </p:sp>
        <p:sp>
          <p:nvSpPr>
            <p:cNvPr id="5256" name="Shape 5256"/>
            <p:cNvSpPr txBox="1"/>
            <p:nvPr/>
          </p:nvSpPr>
          <p:spPr>
            <a:xfrm>
              <a:off x="304116" y="273643"/>
              <a:ext cx="1133400" cy="288600"/>
            </a:xfrm>
            <a:prstGeom prst="rect">
              <a:avLst/>
            </a:prstGeom>
            <a:noFill/>
            <a:ln>
              <a:noFill/>
            </a:ln>
          </p:spPr>
          <p:txBody>
            <a:bodyPr lIns="45675" tIns="45675" rIns="45675" bIns="45675" anchor="t" anchorCtr="0">
              <a:noAutofit/>
            </a:bodyPr>
            <a:lstStyle/>
            <a:p>
              <a:pPr>
                <a:buSzPct val="25000"/>
              </a:pPr>
              <a:r>
                <a:rPr lang="en"/>
                <a:t>K8s Cluster</a:t>
              </a:r>
            </a:p>
          </p:txBody>
        </p:sp>
      </p:grpSp>
      <p:grpSp>
        <p:nvGrpSpPr>
          <p:cNvPr id="5257" name="Shape 5257"/>
          <p:cNvGrpSpPr/>
          <p:nvPr/>
        </p:nvGrpSpPr>
        <p:grpSpPr>
          <a:xfrm>
            <a:off x="1104007" y="2207710"/>
            <a:ext cx="1621499" cy="835799"/>
            <a:chOff x="0" y="-1"/>
            <a:chExt cx="1621500" cy="835800"/>
          </a:xfrm>
        </p:grpSpPr>
        <p:sp>
          <p:nvSpPr>
            <p:cNvPr id="5258" name="Shape 5258"/>
            <p:cNvSpPr/>
            <p:nvPr/>
          </p:nvSpPr>
          <p:spPr>
            <a:xfrm>
              <a:off x="0" y="-1"/>
              <a:ext cx="1621500" cy="835800"/>
            </a:xfrm>
            <a:prstGeom prst="rect">
              <a:avLst/>
            </a:prstGeom>
            <a:solidFill>
              <a:srgbClr val="96C0B7"/>
            </a:solidFill>
            <a:ln w="25400" cap="flat" cmpd="sng">
              <a:solidFill>
                <a:srgbClr val="37766E"/>
              </a:solidFill>
              <a:prstDash val="solid"/>
              <a:round/>
              <a:headEnd type="none" w="med" len="med"/>
              <a:tailEnd type="none" w="med" len="med"/>
            </a:ln>
            <a:effectLst>
              <a:outerShdw blurRad="38100" dist="25400" dir="5400000" rotWithShape="0">
                <a:srgbClr val="000000">
                  <a:alpha val="34510"/>
                </a:srgbClr>
              </a:outerShdw>
            </a:effectLst>
          </p:spPr>
          <p:txBody>
            <a:bodyPr lIns="45700" tIns="45700" rIns="45700" bIns="45700" anchor="ctr" anchorCtr="0">
              <a:noAutofit/>
            </a:bodyPr>
            <a:lstStyle/>
            <a:p>
              <a:endParaRPr/>
            </a:p>
          </p:txBody>
        </p:sp>
        <p:sp>
          <p:nvSpPr>
            <p:cNvPr id="5259" name="Shape 5259"/>
            <p:cNvSpPr txBox="1"/>
            <p:nvPr/>
          </p:nvSpPr>
          <p:spPr>
            <a:xfrm>
              <a:off x="304116" y="273643"/>
              <a:ext cx="1133400" cy="288600"/>
            </a:xfrm>
            <a:prstGeom prst="rect">
              <a:avLst/>
            </a:prstGeom>
            <a:noFill/>
            <a:ln>
              <a:noFill/>
            </a:ln>
          </p:spPr>
          <p:txBody>
            <a:bodyPr lIns="45675" tIns="45675" rIns="45675" bIns="45675" anchor="t" anchorCtr="0">
              <a:noAutofit/>
            </a:bodyPr>
            <a:lstStyle/>
            <a:p>
              <a:pPr>
                <a:buSzPct val="25000"/>
              </a:pPr>
              <a:r>
                <a:rPr lang="en"/>
                <a:t>K8s Cluster</a:t>
              </a:r>
            </a:p>
          </p:txBody>
        </p:sp>
      </p:grpSp>
      <p:grpSp>
        <p:nvGrpSpPr>
          <p:cNvPr id="5260" name="Shape 5260"/>
          <p:cNvGrpSpPr/>
          <p:nvPr/>
        </p:nvGrpSpPr>
        <p:grpSpPr>
          <a:xfrm>
            <a:off x="938904" y="2312168"/>
            <a:ext cx="1621499" cy="835800"/>
            <a:chOff x="0" y="-1"/>
            <a:chExt cx="1621500" cy="835800"/>
          </a:xfrm>
        </p:grpSpPr>
        <p:sp>
          <p:nvSpPr>
            <p:cNvPr id="5261" name="Shape 5261"/>
            <p:cNvSpPr/>
            <p:nvPr/>
          </p:nvSpPr>
          <p:spPr>
            <a:xfrm>
              <a:off x="0" y="-1"/>
              <a:ext cx="1621500" cy="835800"/>
            </a:xfrm>
            <a:prstGeom prst="rect">
              <a:avLst/>
            </a:prstGeom>
            <a:solidFill>
              <a:srgbClr val="96C0B7"/>
            </a:solidFill>
            <a:ln w="25400" cap="flat" cmpd="sng">
              <a:solidFill>
                <a:srgbClr val="37766E"/>
              </a:solidFill>
              <a:prstDash val="solid"/>
              <a:round/>
              <a:headEnd type="none" w="med" len="med"/>
              <a:tailEnd type="none" w="med" len="med"/>
            </a:ln>
            <a:effectLst>
              <a:outerShdw blurRad="38100" dist="25400" dir="5400000" rotWithShape="0">
                <a:srgbClr val="000000">
                  <a:alpha val="34510"/>
                </a:srgbClr>
              </a:outerShdw>
            </a:effectLst>
          </p:spPr>
          <p:txBody>
            <a:bodyPr lIns="45700" tIns="45700" rIns="45700" bIns="45700" anchor="ctr" anchorCtr="0">
              <a:noAutofit/>
            </a:bodyPr>
            <a:lstStyle/>
            <a:p>
              <a:endParaRPr/>
            </a:p>
          </p:txBody>
        </p:sp>
        <p:sp>
          <p:nvSpPr>
            <p:cNvPr id="5262" name="Shape 5262"/>
            <p:cNvSpPr txBox="1"/>
            <p:nvPr/>
          </p:nvSpPr>
          <p:spPr>
            <a:xfrm>
              <a:off x="304116" y="273643"/>
              <a:ext cx="1133400" cy="288600"/>
            </a:xfrm>
            <a:prstGeom prst="rect">
              <a:avLst/>
            </a:prstGeom>
            <a:noFill/>
            <a:ln>
              <a:noFill/>
            </a:ln>
          </p:spPr>
          <p:txBody>
            <a:bodyPr lIns="45675" tIns="45675" rIns="45675" bIns="45675" anchor="t" anchorCtr="0">
              <a:noAutofit/>
            </a:bodyPr>
            <a:lstStyle/>
            <a:p>
              <a:pPr>
                <a:buSzPct val="25000"/>
              </a:pPr>
              <a:r>
                <a:rPr lang="en"/>
                <a:t>K8s Cluster</a:t>
              </a:r>
            </a:p>
          </p:txBody>
        </p:sp>
      </p:grpSp>
      <p:sp>
        <p:nvSpPr>
          <p:cNvPr id="5263" name="Shape 5263"/>
          <p:cNvSpPr txBox="1"/>
          <p:nvPr/>
        </p:nvSpPr>
        <p:spPr>
          <a:xfrm>
            <a:off x="728091" y="1653107"/>
            <a:ext cx="2442900" cy="288600"/>
          </a:xfrm>
          <a:prstGeom prst="rect">
            <a:avLst/>
          </a:prstGeom>
          <a:noFill/>
          <a:ln>
            <a:noFill/>
          </a:ln>
        </p:spPr>
        <p:txBody>
          <a:bodyPr lIns="45675" tIns="45675" rIns="45675" bIns="45675" anchor="t" anchorCtr="0">
            <a:noAutofit/>
          </a:bodyPr>
          <a:lstStyle/>
          <a:p>
            <a:pPr algn="ctr">
              <a:buSzPct val="25000"/>
            </a:pPr>
            <a:r>
              <a:rPr lang="en"/>
              <a:t>Kubernetes</a:t>
            </a:r>
          </a:p>
        </p:txBody>
      </p:sp>
      <p:pic>
        <p:nvPicPr>
          <p:cNvPr id="5264" name="Shape 5264" descr="Shape 2611"/>
          <p:cNvPicPr preferRelativeResize="0"/>
          <p:nvPr/>
        </p:nvPicPr>
        <p:blipFill rotWithShape="1">
          <a:blip r:embed="rId8">
            <a:alphaModFix/>
          </a:blip>
          <a:srcRect/>
          <a:stretch/>
        </p:blipFill>
        <p:spPr>
          <a:xfrm>
            <a:off x="1249466" y="3955930"/>
            <a:ext cx="1204800" cy="481500"/>
          </a:xfrm>
          <a:prstGeom prst="rect">
            <a:avLst/>
          </a:prstGeom>
          <a:noFill/>
          <a:ln>
            <a:noFill/>
          </a:ln>
        </p:spPr>
      </p:pic>
      <p:sp>
        <p:nvSpPr>
          <p:cNvPr id="5265" name="Shape 5265"/>
          <p:cNvSpPr/>
          <p:nvPr/>
        </p:nvSpPr>
        <p:spPr>
          <a:xfrm>
            <a:off x="306395" y="1588049"/>
            <a:ext cx="396000" cy="2081700"/>
          </a:xfrm>
          <a:prstGeom prst="rect">
            <a:avLst/>
          </a:prstGeom>
          <a:solidFill>
            <a:srgbClr val="7FB2A6"/>
          </a:solidFill>
          <a:ln w="25400" cap="flat" cmpd="sng">
            <a:solidFill>
              <a:srgbClr val="37766E"/>
            </a:solidFill>
            <a:prstDash val="solid"/>
            <a:round/>
            <a:headEnd type="none" w="med" len="med"/>
            <a:tailEnd type="none" w="med" len="med"/>
          </a:ln>
          <a:effectLst>
            <a:outerShdw blurRad="38100" dist="25400" dir="5400000" rotWithShape="0">
              <a:srgbClr val="000000">
                <a:alpha val="34510"/>
              </a:srgbClr>
            </a:outerShdw>
          </a:effectLst>
        </p:spPr>
        <p:txBody>
          <a:bodyPr lIns="45700" tIns="45700" rIns="45700" bIns="45700" anchor="ctr" anchorCtr="0">
            <a:noAutofit/>
          </a:bodyPr>
          <a:lstStyle/>
          <a:p>
            <a:endParaRPr/>
          </a:p>
        </p:txBody>
      </p:sp>
      <p:sp>
        <p:nvSpPr>
          <p:cNvPr id="5266" name="Shape 5266"/>
          <p:cNvSpPr txBox="1"/>
          <p:nvPr/>
        </p:nvSpPr>
        <p:spPr>
          <a:xfrm rot="-5400000">
            <a:off x="-107009" y="2517585"/>
            <a:ext cx="1225500" cy="288600"/>
          </a:xfrm>
          <a:prstGeom prst="rect">
            <a:avLst/>
          </a:prstGeom>
          <a:noFill/>
          <a:ln>
            <a:noFill/>
          </a:ln>
        </p:spPr>
        <p:txBody>
          <a:bodyPr lIns="45675" tIns="45675" rIns="45675" bIns="45675" anchor="t" anchorCtr="0">
            <a:noAutofit/>
          </a:bodyPr>
          <a:lstStyle/>
          <a:p>
            <a:pPr algn="ctr">
              <a:buSzPct val="25000"/>
            </a:pPr>
            <a:r>
              <a:rPr lang="en"/>
              <a:t>NSX-T </a:t>
            </a:r>
          </a:p>
        </p:txBody>
      </p:sp>
      <p:sp>
        <p:nvSpPr>
          <p:cNvPr id="5267" name="Shape 5267"/>
          <p:cNvSpPr/>
          <p:nvPr/>
        </p:nvSpPr>
        <p:spPr>
          <a:xfrm>
            <a:off x="3128875" y="2857175"/>
            <a:ext cx="977700" cy="412200"/>
          </a:xfrm>
          <a:prstGeom prst="rect">
            <a:avLst/>
          </a:prstGeom>
          <a:solidFill>
            <a:srgbClr val="7FB2A6"/>
          </a:solidFill>
          <a:ln w="25400" cap="flat" cmpd="sng">
            <a:solidFill>
              <a:srgbClr val="37766E"/>
            </a:solidFill>
            <a:prstDash val="solid"/>
            <a:round/>
            <a:headEnd type="none" w="med" len="med"/>
            <a:tailEnd type="none" w="med" len="med"/>
          </a:ln>
          <a:effectLst>
            <a:outerShdw blurRad="38100" dist="25400" dir="5400000" rotWithShape="0">
              <a:srgbClr val="000000">
                <a:alpha val="34510"/>
              </a:srgbClr>
            </a:outerShdw>
          </a:effectLst>
        </p:spPr>
        <p:txBody>
          <a:bodyPr lIns="45700" tIns="45700" rIns="45700" bIns="45700" anchor="ctr" anchorCtr="0">
            <a:noAutofit/>
          </a:bodyPr>
          <a:lstStyle/>
          <a:p>
            <a:endParaRPr/>
          </a:p>
        </p:txBody>
      </p:sp>
      <p:sp>
        <p:nvSpPr>
          <p:cNvPr id="5268" name="Shape 5268"/>
          <p:cNvSpPr txBox="1"/>
          <p:nvPr/>
        </p:nvSpPr>
        <p:spPr>
          <a:xfrm>
            <a:off x="3176799" y="2929167"/>
            <a:ext cx="873900" cy="288600"/>
          </a:xfrm>
          <a:prstGeom prst="rect">
            <a:avLst/>
          </a:prstGeom>
          <a:noFill/>
          <a:ln>
            <a:noFill/>
          </a:ln>
        </p:spPr>
        <p:txBody>
          <a:bodyPr lIns="45675" tIns="45675" rIns="45675" bIns="45675" anchor="t" anchorCtr="0">
            <a:noAutofit/>
          </a:bodyPr>
          <a:lstStyle/>
          <a:p>
            <a:pPr algn="ctr">
              <a:buSzPct val="25000"/>
            </a:pPr>
            <a:r>
              <a:rPr lang="en"/>
              <a:t>Harbor</a:t>
            </a:r>
          </a:p>
        </p:txBody>
      </p:sp>
    </p:spTree>
    <p:extLst>
      <p:ext uri="{BB962C8B-B14F-4D97-AF65-F5344CB8AC3E}">
        <p14:creationId xmlns:p14="http://schemas.microsoft.com/office/powerpoint/2010/main" val="39241792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272"/>
        <p:cNvGrpSpPr/>
        <p:nvPr/>
      </p:nvGrpSpPr>
      <p:grpSpPr>
        <a:xfrm>
          <a:off x="0" y="0"/>
          <a:ext cx="0" cy="0"/>
          <a:chOff x="0" y="0"/>
          <a:chExt cx="0" cy="0"/>
        </a:xfrm>
      </p:grpSpPr>
      <p:sp>
        <p:nvSpPr>
          <p:cNvPr id="5273" name="Shape 5273"/>
          <p:cNvSpPr txBox="1">
            <a:spLocks noGrp="1"/>
          </p:cNvSpPr>
          <p:nvPr>
            <p:ph type="title"/>
          </p:nvPr>
        </p:nvSpPr>
        <p:spPr>
          <a:prstGeom prst="rect">
            <a:avLst/>
          </a:prstGeom>
          <a:noFill/>
          <a:ln>
            <a:noFill/>
          </a:ln>
        </p:spPr>
        <p:txBody>
          <a:bodyPr lIns="45675" tIns="45675" rIns="45675" bIns="45675" anchor="t" anchorCtr="0">
            <a:noAutofit/>
          </a:bodyPr>
          <a:lstStyle/>
          <a:p>
            <a:pPr algn="ctr">
              <a:buClr>
                <a:srgbClr val="666666"/>
              </a:buClr>
              <a:buSzPct val="25000"/>
              <a:buFont typeface="Proxima Nova"/>
            </a:pPr>
            <a:r>
              <a:rPr lang="zh-CN" altLang="en-US" sz="2400" b="0" dirty="0">
                <a:solidFill>
                  <a:srgbClr val="1AB9A5"/>
                </a:solidFill>
                <a:latin typeface="+mn-lt"/>
                <a:ea typeface="黑体" panose="02010609060101010101" pitchFamily="49" charset="-122"/>
                <a:sym typeface="Arial"/>
              </a:rPr>
              <a:t>应用在</a:t>
            </a:r>
            <a:r>
              <a:rPr lang="en-US" altLang="zh-CN" sz="2400" b="0" dirty="0">
                <a:solidFill>
                  <a:srgbClr val="1AB9A5"/>
                </a:solidFill>
                <a:latin typeface="+mn-lt"/>
                <a:ea typeface="黑体" panose="02010609060101010101" pitchFamily="49" charset="-122"/>
                <a:sym typeface="Arial"/>
              </a:rPr>
              <a:t>PKS</a:t>
            </a:r>
            <a:r>
              <a:rPr lang="zh-CN" altLang="en-US" sz="2400" b="0" dirty="0">
                <a:solidFill>
                  <a:srgbClr val="1AB9A5"/>
                </a:solidFill>
                <a:latin typeface="+mn-lt"/>
                <a:ea typeface="黑体" panose="02010609060101010101" pitchFamily="49" charset="-122"/>
                <a:sym typeface="Arial"/>
              </a:rPr>
              <a:t>和</a:t>
            </a:r>
            <a:r>
              <a:rPr lang="en-US" altLang="zh-CN" sz="2400" b="0" dirty="0">
                <a:solidFill>
                  <a:srgbClr val="1AB9A5"/>
                </a:solidFill>
                <a:latin typeface="+mn-lt"/>
                <a:ea typeface="黑体" panose="02010609060101010101" pitchFamily="49" charset="-122"/>
                <a:sym typeface="Arial"/>
              </a:rPr>
              <a:t>GKE</a:t>
            </a:r>
            <a:r>
              <a:rPr lang="zh-CN" altLang="en-US" sz="2400" b="0" dirty="0">
                <a:solidFill>
                  <a:srgbClr val="1AB9A5"/>
                </a:solidFill>
                <a:latin typeface="+mn-lt"/>
                <a:ea typeface="黑体" panose="02010609060101010101" pitchFamily="49" charset="-122"/>
                <a:sym typeface="Arial"/>
              </a:rPr>
              <a:t>之间是兼容的</a:t>
            </a:r>
            <a:r>
              <a:rPr lang="en-US" altLang="zh-CN" sz="2400" b="0" dirty="0">
                <a:solidFill>
                  <a:srgbClr val="1AB9A5"/>
                </a:solidFill>
                <a:latin typeface="+mn-lt"/>
                <a:ea typeface="黑体" panose="02010609060101010101" pitchFamily="49" charset="-122"/>
                <a:sym typeface="Arial"/>
              </a:rPr>
              <a:t/>
            </a:r>
            <a:br>
              <a:rPr lang="en-US" altLang="zh-CN" sz="2400" b="0" dirty="0">
                <a:solidFill>
                  <a:srgbClr val="1AB9A5"/>
                </a:solidFill>
                <a:latin typeface="+mn-lt"/>
                <a:ea typeface="黑体" panose="02010609060101010101" pitchFamily="49" charset="-122"/>
                <a:sym typeface="Arial"/>
              </a:rPr>
            </a:br>
            <a:r>
              <a:rPr lang="zh-CN" altLang="en-US" sz="2400" b="0" dirty="0">
                <a:solidFill>
                  <a:srgbClr val="1AB9A5"/>
                </a:solidFill>
                <a:latin typeface="+mn-lt"/>
                <a:ea typeface="黑体" panose="02010609060101010101" pitchFamily="49" charset="-122"/>
                <a:sym typeface="Arial"/>
              </a:rPr>
              <a:t>可以在</a:t>
            </a:r>
            <a:r>
              <a:rPr lang="en-US" altLang="zh-CN" sz="2400" b="0" dirty="0">
                <a:solidFill>
                  <a:srgbClr val="1AB9A5"/>
                </a:solidFill>
                <a:latin typeface="+mn-lt"/>
                <a:ea typeface="黑体" panose="02010609060101010101" pitchFamily="49" charset="-122"/>
                <a:sym typeface="Arial"/>
              </a:rPr>
              <a:t>PKS</a:t>
            </a:r>
            <a:r>
              <a:rPr lang="zh-CN" altLang="en-US" sz="2400" b="0" dirty="0">
                <a:solidFill>
                  <a:srgbClr val="1AB9A5"/>
                </a:solidFill>
                <a:latin typeface="+mn-lt"/>
                <a:ea typeface="黑体" panose="02010609060101010101" pitchFamily="49" charset="-122"/>
                <a:sym typeface="Arial"/>
              </a:rPr>
              <a:t>和</a:t>
            </a:r>
            <a:r>
              <a:rPr lang="en-US" altLang="zh-CN" sz="2400" b="0" dirty="0">
                <a:solidFill>
                  <a:srgbClr val="1AB9A5"/>
                </a:solidFill>
                <a:latin typeface="+mn-lt"/>
                <a:ea typeface="黑体" panose="02010609060101010101" pitchFamily="49" charset="-122"/>
                <a:sym typeface="Arial"/>
              </a:rPr>
              <a:t>GKE</a:t>
            </a:r>
            <a:r>
              <a:rPr lang="zh-CN" altLang="en-US" sz="2400" b="0" dirty="0">
                <a:solidFill>
                  <a:srgbClr val="1AB9A5"/>
                </a:solidFill>
                <a:latin typeface="+mn-lt"/>
                <a:ea typeface="黑体" panose="02010609060101010101" pitchFamily="49" charset="-122"/>
                <a:sym typeface="Arial"/>
              </a:rPr>
              <a:t>之间流动</a:t>
            </a:r>
            <a:endParaRPr lang="en" sz="2400" b="0" dirty="0">
              <a:solidFill>
                <a:srgbClr val="1AB9A5"/>
              </a:solidFill>
              <a:latin typeface="+mn-lt"/>
              <a:ea typeface="黑体" panose="02010609060101010101" pitchFamily="49" charset="-122"/>
              <a:sym typeface="Arial"/>
            </a:endParaRPr>
          </a:p>
        </p:txBody>
      </p:sp>
      <p:grpSp>
        <p:nvGrpSpPr>
          <p:cNvPr id="5274" name="Shape 5274"/>
          <p:cNvGrpSpPr/>
          <p:nvPr/>
        </p:nvGrpSpPr>
        <p:grpSpPr>
          <a:xfrm>
            <a:off x="1427500" y="2317239"/>
            <a:ext cx="1684800" cy="2181637"/>
            <a:chOff x="1374175" y="1948712"/>
            <a:chExt cx="1684800" cy="2181637"/>
          </a:xfrm>
        </p:grpSpPr>
        <p:pic>
          <p:nvPicPr>
            <p:cNvPr id="5275" name="Shape 5275"/>
            <p:cNvPicPr preferRelativeResize="0"/>
            <p:nvPr/>
          </p:nvPicPr>
          <p:blipFill rotWithShape="1">
            <a:blip r:embed="rId3">
              <a:alphaModFix/>
            </a:blip>
            <a:srcRect t="-9217" r="-9217"/>
            <a:stretch/>
          </p:blipFill>
          <p:spPr>
            <a:xfrm>
              <a:off x="1576799" y="1948712"/>
              <a:ext cx="1431925" cy="1431925"/>
            </a:xfrm>
            <a:prstGeom prst="rect">
              <a:avLst/>
            </a:prstGeom>
            <a:noFill/>
            <a:ln>
              <a:noFill/>
            </a:ln>
          </p:spPr>
        </p:pic>
        <p:sp>
          <p:nvSpPr>
            <p:cNvPr id="5276" name="Shape 5276"/>
            <p:cNvSpPr txBox="1"/>
            <p:nvPr/>
          </p:nvSpPr>
          <p:spPr>
            <a:xfrm>
              <a:off x="1374175" y="3380650"/>
              <a:ext cx="1684800" cy="749700"/>
            </a:xfrm>
            <a:prstGeom prst="rect">
              <a:avLst/>
            </a:prstGeom>
            <a:noFill/>
            <a:ln>
              <a:noFill/>
            </a:ln>
          </p:spPr>
          <p:txBody>
            <a:bodyPr lIns="91425" tIns="91425" rIns="91425" bIns="91425" anchor="t" anchorCtr="0">
              <a:noAutofit/>
            </a:bodyPr>
            <a:lstStyle/>
            <a:p>
              <a:pPr algn="ctr">
                <a:buClrTx/>
                <a:buFontTx/>
                <a:buNone/>
              </a:pPr>
              <a:r>
                <a:rPr lang="en"/>
                <a:t>Google Container</a:t>
              </a:r>
            </a:p>
            <a:p>
              <a:pPr algn="ctr">
                <a:buClrTx/>
                <a:buFontTx/>
                <a:buNone/>
              </a:pPr>
              <a:r>
                <a:rPr lang="en"/>
                <a:t>Engine (GKE)</a:t>
              </a:r>
            </a:p>
          </p:txBody>
        </p:sp>
      </p:grpSp>
      <p:sp>
        <p:nvSpPr>
          <p:cNvPr id="5277" name="Shape 5277"/>
          <p:cNvSpPr txBox="1"/>
          <p:nvPr/>
        </p:nvSpPr>
        <p:spPr>
          <a:xfrm>
            <a:off x="5721200" y="3816550"/>
            <a:ext cx="1919100" cy="749700"/>
          </a:xfrm>
          <a:prstGeom prst="rect">
            <a:avLst/>
          </a:prstGeom>
          <a:noFill/>
          <a:ln>
            <a:noFill/>
          </a:ln>
        </p:spPr>
        <p:txBody>
          <a:bodyPr lIns="91425" tIns="91425" rIns="91425" bIns="91425" anchor="t" anchorCtr="0">
            <a:noAutofit/>
          </a:bodyPr>
          <a:lstStyle/>
          <a:p>
            <a:pPr algn="ctr">
              <a:buClrTx/>
              <a:buFontTx/>
              <a:buNone/>
            </a:pPr>
            <a:r>
              <a:rPr lang="en"/>
              <a:t>Pivotal Container </a:t>
            </a:r>
          </a:p>
          <a:p>
            <a:pPr algn="ctr">
              <a:buClrTx/>
              <a:buFontTx/>
              <a:buNone/>
            </a:pPr>
            <a:r>
              <a:rPr lang="en"/>
              <a:t>Service (PKS)</a:t>
            </a:r>
          </a:p>
        </p:txBody>
      </p:sp>
      <p:sp>
        <p:nvSpPr>
          <p:cNvPr id="5278" name="Shape 5278"/>
          <p:cNvSpPr txBox="1"/>
          <p:nvPr/>
        </p:nvSpPr>
        <p:spPr>
          <a:xfrm>
            <a:off x="5791850" y="1487075"/>
            <a:ext cx="1777800" cy="490800"/>
          </a:xfrm>
          <a:prstGeom prst="rect">
            <a:avLst/>
          </a:prstGeom>
          <a:noFill/>
          <a:ln>
            <a:noFill/>
          </a:ln>
        </p:spPr>
        <p:txBody>
          <a:bodyPr lIns="91425" tIns="91425" rIns="91425" bIns="91425" anchor="t" anchorCtr="0">
            <a:noAutofit/>
          </a:bodyPr>
          <a:lstStyle/>
          <a:p>
            <a:pPr algn="ctr">
              <a:buClrTx/>
              <a:buFontTx/>
              <a:buNone/>
            </a:pPr>
            <a:r>
              <a:rPr lang="en" sz="1800"/>
              <a:t>Private and Public Cloud</a:t>
            </a:r>
          </a:p>
        </p:txBody>
      </p:sp>
      <p:sp>
        <p:nvSpPr>
          <p:cNvPr id="5279" name="Shape 5279"/>
          <p:cNvSpPr txBox="1"/>
          <p:nvPr/>
        </p:nvSpPr>
        <p:spPr>
          <a:xfrm>
            <a:off x="1381000" y="1487062"/>
            <a:ext cx="1777800" cy="490800"/>
          </a:xfrm>
          <a:prstGeom prst="rect">
            <a:avLst/>
          </a:prstGeom>
          <a:noFill/>
          <a:ln>
            <a:noFill/>
          </a:ln>
        </p:spPr>
        <p:txBody>
          <a:bodyPr lIns="91425" tIns="91425" rIns="91425" bIns="91425" anchor="t" anchorCtr="0">
            <a:noAutofit/>
          </a:bodyPr>
          <a:lstStyle/>
          <a:p>
            <a:pPr algn="ctr">
              <a:buClrTx/>
              <a:buFontTx/>
              <a:buNone/>
            </a:pPr>
            <a:r>
              <a:rPr lang="en" sz="1800"/>
              <a:t>Public Cloud (on GCP)</a:t>
            </a:r>
          </a:p>
        </p:txBody>
      </p:sp>
      <p:cxnSp>
        <p:nvCxnSpPr>
          <p:cNvPr id="5280" name="Shape 5280"/>
          <p:cNvCxnSpPr/>
          <p:nvPr/>
        </p:nvCxnSpPr>
        <p:spPr>
          <a:xfrm flipH="1">
            <a:off x="4516975" y="1504875"/>
            <a:ext cx="22500" cy="3312900"/>
          </a:xfrm>
          <a:prstGeom prst="straightConnector1">
            <a:avLst/>
          </a:prstGeom>
          <a:noFill/>
          <a:ln w="19050" cap="flat" cmpd="sng">
            <a:solidFill>
              <a:srgbClr val="D9D9D9"/>
            </a:solidFill>
            <a:prstDash val="dash"/>
            <a:round/>
            <a:headEnd type="none" w="med" len="med"/>
            <a:tailEnd type="none" w="med" len="med"/>
          </a:ln>
        </p:spPr>
      </p:cxnSp>
      <p:pic>
        <p:nvPicPr>
          <p:cNvPr id="5281" name="Shape 5281"/>
          <p:cNvPicPr preferRelativeResize="0"/>
          <p:nvPr/>
        </p:nvPicPr>
        <p:blipFill>
          <a:blip r:embed="rId4">
            <a:alphaModFix/>
          </a:blip>
          <a:stretch>
            <a:fillRect/>
          </a:stretch>
        </p:blipFill>
        <p:spPr>
          <a:xfrm>
            <a:off x="3418500" y="2224550"/>
            <a:ext cx="2190750" cy="1905000"/>
          </a:xfrm>
          <a:prstGeom prst="rect">
            <a:avLst/>
          </a:prstGeom>
          <a:noFill/>
          <a:ln>
            <a:noFill/>
          </a:ln>
        </p:spPr>
      </p:pic>
      <p:pic>
        <p:nvPicPr>
          <p:cNvPr id="5282" name="Shape 5282" descr="PVLG-PivotalContainerService-SymbolOnly.png"/>
          <p:cNvPicPr preferRelativeResize="0"/>
          <p:nvPr/>
        </p:nvPicPr>
        <p:blipFill>
          <a:blip r:embed="rId5">
            <a:alphaModFix/>
          </a:blip>
          <a:stretch>
            <a:fillRect/>
          </a:stretch>
        </p:blipFill>
        <p:spPr>
          <a:xfrm>
            <a:off x="6067850" y="2521100"/>
            <a:ext cx="1205974" cy="1238700"/>
          </a:xfrm>
          <a:prstGeom prst="rect">
            <a:avLst/>
          </a:prstGeom>
          <a:noFill/>
          <a:ln>
            <a:noFill/>
          </a:ln>
        </p:spPr>
      </p:pic>
    </p:spTree>
    <p:extLst>
      <p:ext uri="{BB962C8B-B14F-4D97-AF65-F5344CB8AC3E}">
        <p14:creationId xmlns:p14="http://schemas.microsoft.com/office/powerpoint/2010/main" val="41245031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52542" y="123187"/>
            <a:ext cx="8947836" cy="460375"/>
          </a:xfrm>
          <a:prstGeom prst="rect">
            <a:avLst/>
          </a:prstGeom>
          <a:noFill/>
          <a:ln>
            <a:noFill/>
          </a:ln>
          <a:extLst/>
        </p:spPr>
        <p:txBody>
          <a:bodyPr lIns="45675" tIns="45675" rIns="45675" bIns="45675" anchor="t" anchorCtr="0">
            <a:noAutofit/>
          </a:bodyPr>
          <a:lstStyle>
            <a:defPPr marR="0" lvl="0" algn="l" rtl="0">
              <a:lnSpc>
                <a:spcPct val="100000"/>
              </a:lnSpc>
              <a:spcBef>
                <a:spcPts val="0"/>
              </a:spcBef>
              <a:spcAft>
                <a:spcPts val="0"/>
              </a:spcAft>
              <a:defRPr/>
            </a:defPPr>
            <a:lvl1pPr algn="ctr">
              <a:buClr>
                <a:srgbClr val="666666"/>
              </a:buClr>
              <a:buSzPct val="25000"/>
              <a:buFont typeface="Proxima Nova"/>
              <a:defRPr sz="2400" b="1">
                <a:solidFill>
                  <a:srgbClr val="008080"/>
                </a:solidFill>
                <a:latin typeface="黑体" panose="02010609060101010101" pitchFamily="49" charset="-122"/>
                <a:ea typeface="黑体" panose="02010609060101010101" pitchFamily="49" charset="-122"/>
                <a:cs typeface="Proxima Nova"/>
              </a:defRPr>
            </a:lvl1pPr>
          </a:lstStyle>
          <a:p>
            <a:r>
              <a:rPr lang="en-US" altLang="zh-CN" b="0" dirty="0">
                <a:solidFill>
                  <a:srgbClr val="3EA7BC"/>
                </a:solidFill>
                <a:latin typeface="Arial"/>
              </a:rPr>
              <a:t>PKS</a:t>
            </a:r>
            <a:r>
              <a:rPr lang="zh-CN" altLang="en-US" b="0" dirty="0">
                <a:solidFill>
                  <a:srgbClr val="3EA7BC"/>
                </a:solidFill>
                <a:latin typeface="Arial"/>
              </a:rPr>
              <a:t>的系统部件</a:t>
            </a:r>
            <a:endParaRPr lang="en-US" b="0" dirty="0">
              <a:solidFill>
                <a:srgbClr val="3EA7BC"/>
              </a:solidFill>
              <a:latin typeface="Arial"/>
            </a:endParaRPr>
          </a:p>
        </p:txBody>
      </p:sp>
      <p:cxnSp>
        <p:nvCxnSpPr>
          <p:cNvPr id="4" name="Shape 5240"/>
          <p:cNvCxnSpPr/>
          <p:nvPr/>
        </p:nvCxnSpPr>
        <p:spPr>
          <a:xfrm rot="10800000">
            <a:off x="5273672" y="3895593"/>
            <a:ext cx="0" cy="287700"/>
          </a:xfrm>
          <a:prstGeom prst="straightConnector1">
            <a:avLst/>
          </a:prstGeom>
          <a:noFill/>
          <a:ln w="25400" cap="flat" cmpd="sng">
            <a:solidFill>
              <a:srgbClr val="96C0B7"/>
            </a:solidFill>
            <a:prstDash val="solid"/>
            <a:round/>
            <a:headEnd type="none" w="med" len="med"/>
            <a:tailEnd type="none" w="med" len="med"/>
          </a:ln>
          <a:effectLst>
            <a:outerShdw blurRad="38100" dist="25400" dir="5400000" rotWithShape="0">
              <a:srgbClr val="000000">
                <a:alpha val="37650"/>
              </a:srgbClr>
            </a:outerShdw>
          </a:effectLst>
        </p:spPr>
      </p:cxnSp>
      <p:pic>
        <p:nvPicPr>
          <p:cNvPr id="5" name="Shape 5241" descr="Shape 2588"/>
          <p:cNvPicPr preferRelativeResize="0"/>
          <p:nvPr/>
        </p:nvPicPr>
        <p:blipFill rotWithShape="1">
          <a:blip r:embed="rId2">
            <a:alphaModFix/>
          </a:blip>
          <a:srcRect/>
          <a:stretch/>
        </p:blipFill>
        <p:spPr>
          <a:xfrm>
            <a:off x="7653224" y="3872806"/>
            <a:ext cx="1003200" cy="1003200"/>
          </a:xfrm>
          <a:prstGeom prst="rect">
            <a:avLst/>
          </a:prstGeom>
          <a:noFill/>
          <a:ln>
            <a:noFill/>
          </a:ln>
        </p:spPr>
      </p:pic>
      <p:pic>
        <p:nvPicPr>
          <p:cNvPr id="6" name="Shape 5242" descr="Shape 2589"/>
          <p:cNvPicPr preferRelativeResize="0"/>
          <p:nvPr/>
        </p:nvPicPr>
        <p:blipFill rotWithShape="1">
          <a:blip r:embed="rId3">
            <a:alphaModFix/>
          </a:blip>
          <a:srcRect/>
          <a:stretch/>
        </p:blipFill>
        <p:spPr>
          <a:xfrm>
            <a:off x="6431037" y="4188811"/>
            <a:ext cx="650100" cy="371100"/>
          </a:xfrm>
          <a:prstGeom prst="rect">
            <a:avLst/>
          </a:prstGeom>
          <a:noFill/>
          <a:ln>
            <a:noFill/>
          </a:ln>
        </p:spPr>
      </p:pic>
      <p:pic>
        <p:nvPicPr>
          <p:cNvPr id="8" name="Shape 5243" descr="Shape 2590"/>
          <p:cNvPicPr preferRelativeResize="0"/>
          <p:nvPr/>
        </p:nvPicPr>
        <p:blipFill rotWithShape="1">
          <a:blip r:embed="rId4">
            <a:alphaModFix/>
          </a:blip>
          <a:srcRect/>
          <a:stretch/>
        </p:blipFill>
        <p:spPr>
          <a:xfrm>
            <a:off x="7197580" y="4137840"/>
            <a:ext cx="557099" cy="557100"/>
          </a:xfrm>
          <a:prstGeom prst="rect">
            <a:avLst/>
          </a:prstGeom>
          <a:noFill/>
          <a:ln>
            <a:noFill/>
          </a:ln>
        </p:spPr>
      </p:pic>
      <p:pic>
        <p:nvPicPr>
          <p:cNvPr id="9" name="Shape 5244" descr="Shape 2591"/>
          <p:cNvPicPr preferRelativeResize="0"/>
          <p:nvPr/>
        </p:nvPicPr>
        <p:blipFill rotWithShape="1">
          <a:blip r:embed="rId5">
            <a:alphaModFix/>
          </a:blip>
          <a:srcRect/>
          <a:stretch/>
        </p:blipFill>
        <p:spPr>
          <a:xfrm>
            <a:off x="4937845" y="4175708"/>
            <a:ext cx="666599" cy="481200"/>
          </a:xfrm>
          <a:prstGeom prst="rect">
            <a:avLst/>
          </a:prstGeom>
          <a:noFill/>
          <a:ln>
            <a:noFill/>
          </a:ln>
        </p:spPr>
      </p:pic>
      <p:cxnSp>
        <p:nvCxnSpPr>
          <p:cNvPr id="10" name="Shape 5245"/>
          <p:cNvCxnSpPr/>
          <p:nvPr/>
        </p:nvCxnSpPr>
        <p:spPr>
          <a:xfrm rot="10800000">
            <a:off x="6059882" y="3895593"/>
            <a:ext cx="0" cy="287700"/>
          </a:xfrm>
          <a:prstGeom prst="straightConnector1">
            <a:avLst/>
          </a:prstGeom>
          <a:noFill/>
          <a:ln w="25400" cap="flat" cmpd="sng">
            <a:solidFill>
              <a:srgbClr val="96C0B7"/>
            </a:solidFill>
            <a:prstDash val="solid"/>
            <a:round/>
            <a:headEnd type="none" w="med" len="med"/>
            <a:tailEnd type="none" w="med" len="med"/>
          </a:ln>
          <a:effectLst>
            <a:outerShdw blurRad="38100" dist="25400" dir="5400000" rotWithShape="0">
              <a:srgbClr val="000000">
                <a:alpha val="37650"/>
              </a:srgbClr>
            </a:outerShdw>
          </a:effectLst>
        </p:spPr>
      </p:cxnSp>
      <p:cxnSp>
        <p:nvCxnSpPr>
          <p:cNvPr id="11" name="Shape 5246"/>
          <p:cNvCxnSpPr/>
          <p:nvPr/>
        </p:nvCxnSpPr>
        <p:spPr>
          <a:xfrm rot="10800000">
            <a:off x="6771252" y="3895593"/>
            <a:ext cx="0" cy="287700"/>
          </a:xfrm>
          <a:prstGeom prst="straightConnector1">
            <a:avLst/>
          </a:prstGeom>
          <a:noFill/>
          <a:ln w="25400" cap="flat" cmpd="sng">
            <a:solidFill>
              <a:srgbClr val="96C0B7"/>
            </a:solidFill>
            <a:prstDash val="solid"/>
            <a:round/>
            <a:headEnd type="none" w="med" len="med"/>
            <a:tailEnd type="none" w="med" len="med"/>
          </a:ln>
          <a:effectLst>
            <a:outerShdw blurRad="38100" dist="25400" dir="5400000" rotWithShape="0">
              <a:srgbClr val="000000">
                <a:alpha val="37650"/>
              </a:srgbClr>
            </a:outerShdw>
          </a:effectLst>
        </p:spPr>
      </p:cxnSp>
      <p:cxnSp>
        <p:nvCxnSpPr>
          <p:cNvPr id="12" name="Shape 5247"/>
          <p:cNvCxnSpPr/>
          <p:nvPr/>
        </p:nvCxnSpPr>
        <p:spPr>
          <a:xfrm rot="10800000">
            <a:off x="7478965" y="3895593"/>
            <a:ext cx="0" cy="287700"/>
          </a:xfrm>
          <a:prstGeom prst="straightConnector1">
            <a:avLst/>
          </a:prstGeom>
          <a:noFill/>
          <a:ln w="25400" cap="flat" cmpd="sng">
            <a:solidFill>
              <a:srgbClr val="96C0B7"/>
            </a:solidFill>
            <a:prstDash val="solid"/>
            <a:round/>
            <a:headEnd type="none" w="med" len="med"/>
            <a:tailEnd type="none" w="med" len="med"/>
          </a:ln>
          <a:effectLst>
            <a:outerShdw blurRad="38100" dist="25400" dir="5400000" rotWithShape="0">
              <a:srgbClr val="000000">
                <a:alpha val="37650"/>
              </a:srgbClr>
            </a:outerShdw>
          </a:effectLst>
        </p:spPr>
      </p:cxnSp>
      <p:cxnSp>
        <p:nvCxnSpPr>
          <p:cNvPr id="13" name="Shape 5248"/>
          <p:cNvCxnSpPr/>
          <p:nvPr/>
        </p:nvCxnSpPr>
        <p:spPr>
          <a:xfrm rot="10800000">
            <a:off x="8121743" y="3967601"/>
            <a:ext cx="0" cy="287700"/>
          </a:xfrm>
          <a:prstGeom prst="straightConnector1">
            <a:avLst/>
          </a:prstGeom>
          <a:noFill/>
          <a:ln w="25400" cap="flat" cmpd="sng">
            <a:solidFill>
              <a:srgbClr val="96C0B7"/>
            </a:solidFill>
            <a:prstDash val="solid"/>
            <a:round/>
            <a:headEnd type="none" w="med" len="med"/>
            <a:tailEnd type="none" w="med" len="med"/>
          </a:ln>
          <a:effectLst>
            <a:outerShdw blurRad="38100" dist="25400" dir="5400000" rotWithShape="0">
              <a:srgbClr val="000000">
                <a:alpha val="37650"/>
              </a:srgbClr>
            </a:outerShdw>
          </a:effectLst>
        </p:spPr>
      </p:cxnSp>
      <p:sp>
        <p:nvSpPr>
          <p:cNvPr id="14" name="Shape 5249"/>
          <p:cNvSpPr/>
          <p:nvPr/>
        </p:nvSpPr>
        <p:spPr>
          <a:xfrm>
            <a:off x="5128393" y="3247191"/>
            <a:ext cx="3377400" cy="336934"/>
          </a:xfrm>
          <a:prstGeom prst="rect">
            <a:avLst/>
          </a:prstGeom>
          <a:solidFill>
            <a:srgbClr val="7FB2A6"/>
          </a:solidFill>
          <a:ln w="25400" cap="flat" cmpd="sng">
            <a:solidFill>
              <a:srgbClr val="4EAB9E"/>
            </a:solidFill>
            <a:prstDash val="solid"/>
            <a:round/>
            <a:headEnd type="none" w="med" len="med"/>
            <a:tailEnd type="none" w="med" len="med"/>
          </a:ln>
        </p:spPr>
        <p:txBody>
          <a:bodyPr lIns="45700" tIns="45700" rIns="45700" bIns="45700" anchor="ctr" anchorCtr="0">
            <a:noAutofit/>
          </a:bodyPr>
          <a:lstStyle/>
          <a:p>
            <a:pPr algn="ctr"/>
            <a:r>
              <a:rPr lang="en-US" dirty="0" smtClean="0"/>
              <a:t>Ops</a:t>
            </a:r>
            <a:endParaRPr dirty="0"/>
          </a:p>
        </p:txBody>
      </p:sp>
      <p:sp>
        <p:nvSpPr>
          <p:cNvPr id="16" name="Shape 5251"/>
          <p:cNvSpPr/>
          <p:nvPr/>
        </p:nvSpPr>
        <p:spPr>
          <a:xfrm>
            <a:off x="5129483" y="583560"/>
            <a:ext cx="2347800" cy="1772166"/>
          </a:xfrm>
          <a:prstGeom prst="rect">
            <a:avLst/>
          </a:prstGeom>
          <a:solidFill>
            <a:srgbClr val="7FB2A6"/>
          </a:solidFill>
          <a:ln w="25400" cap="flat" cmpd="sng">
            <a:solidFill>
              <a:srgbClr val="37766E"/>
            </a:solidFill>
            <a:prstDash val="solid"/>
            <a:round/>
            <a:headEnd type="none" w="med" len="med"/>
            <a:tailEnd type="none" w="med" len="med"/>
          </a:ln>
          <a:effectLst>
            <a:outerShdw blurRad="38100" dist="25400" dir="5400000" rotWithShape="0">
              <a:srgbClr val="000000">
                <a:alpha val="34510"/>
              </a:srgbClr>
            </a:outerShdw>
          </a:effectLst>
        </p:spPr>
        <p:txBody>
          <a:bodyPr lIns="45700" tIns="45700" rIns="45700" bIns="45700" anchor="ctr" anchorCtr="0">
            <a:noAutofit/>
          </a:bodyPr>
          <a:lstStyle/>
          <a:p>
            <a:endParaRPr/>
          </a:p>
        </p:txBody>
      </p:sp>
      <p:sp>
        <p:nvSpPr>
          <p:cNvPr id="17" name="Shape 5252"/>
          <p:cNvSpPr/>
          <p:nvPr/>
        </p:nvSpPr>
        <p:spPr>
          <a:xfrm>
            <a:off x="7516592" y="583562"/>
            <a:ext cx="979800" cy="2126897"/>
          </a:xfrm>
          <a:prstGeom prst="rect">
            <a:avLst/>
          </a:prstGeom>
          <a:solidFill>
            <a:srgbClr val="7FB2A6"/>
          </a:solidFill>
          <a:ln w="25400" cap="flat" cmpd="sng">
            <a:solidFill>
              <a:srgbClr val="37766E"/>
            </a:solidFill>
            <a:prstDash val="solid"/>
            <a:round/>
            <a:headEnd type="none" w="med" len="med"/>
            <a:tailEnd type="none" w="med" len="med"/>
          </a:ln>
          <a:effectLst>
            <a:outerShdw blurRad="38100" dist="25400" dir="5400000" rotWithShape="0">
              <a:srgbClr val="000000">
                <a:alpha val="34510"/>
              </a:srgbClr>
            </a:outerShdw>
          </a:effectLst>
        </p:spPr>
        <p:txBody>
          <a:bodyPr lIns="45700" tIns="45700" rIns="45700" bIns="45700" anchor="ctr" anchorCtr="0">
            <a:noAutofit/>
          </a:bodyPr>
          <a:lstStyle/>
          <a:p>
            <a:endParaRPr/>
          </a:p>
        </p:txBody>
      </p:sp>
      <p:sp>
        <p:nvSpPr>
          <p:cNvPr id="18" name="Shape 5253"/>
          <p:cNvSpPr txBox="1"/>
          <p:nvPr/>
        </p:nvSpPr>
        <p:spPr>
          <a:xfrm rot="20556">
            <a:off x="7435924" y="1581494"/>
            <a:ext cx="1053618" cy="695112"/>
          </a:xfrm>
          <a:prstGeom prst="rect">
            <a:avLst/>
          </a:prstGeom>
          <a:noFill/>
          <a:ln>
            <a:noFill/>
          </a:ln>
        </p:spPr>
        <p:txBody>
          <a:bodyPr lIns="45675" tIns="45675" rIns="45675" bIns="45675" anchor="t" anchorCtr="0">
            <a:noAutofit/>
          </a:bodyPr>
          <a:lstStyle/>
          <a:p>
            <a:pPr algn="ctr">
              <a:buSzPct val="25000"/>
            </a:pPr>
            <a:r>
              <a:rPr lang="en" dirty="0"/>
              <a:t>GCP Service Broker</a:t>
            </a:r>
          </a:p>
        </p:txBody>
      </p:sp>
      <p:grpSp>
        <p:nvGrpSpPr>
          <p:cNvPr id="19" name="Shape 5254"/>
          <p:cNvGrpSpPr/>
          <p:nvPr/>
        </p:nvGrpSpPr>
        <p:grpSpPr>
          <a:xfrm>
            <a:off x="5619696" y="1514046"/>
            <a:ext cx="1621499" cy="562156"/>
            <a:chOff x="0" y="-1"/>
            <a:chExt cx="1621500" cy="835800"/>
          </a:xfrm>
        </p:grpSpPr>
        <p:sp>
          <p:nvSpPr>
            <p:cNvPr id="20" name="Shape 5255"/>
            <p:cNvSpPr/>
            <p:nvPr/>
          </p:nvSpPr>
          <p:spPr>
            <a:xfrm>
              <a:off x="0" y="-1"/>
              <a:ext cx="1621500" cy="835800"/>
            </a:xfrm>
            <a:prstGeom prst="rect">
              <a:avLst/>
            </a:prstGeom>
            <a:solidFill>
              <a:srgbClr val="96C0B7"/>
            </a:solidFill>
            <a:ln w="25400" cap="flat" cmpd="sng">
              <a:solidFill>
                <a:srgbClr val="37766E"/>
              </a:solidFill>
              <a:prstDash val="solid"/>
              <a:round/>
              <a:headEnd type="none" w="med" len="med"/>
              <a:tailEnd type="none" w="med" len="med"/>
            </a:ln>
            <a:effectLst>
              <a:outerShdw blurRad="38100" dist="25400" dir="5400000" rotWithShape="0">
                <a:srgbClr val="000000">
                  <a:alpha val="34510"/>
                </a:srgbClr>
              </a:outerShdw>
            </a:effectLst>
          </p:spPr>
          <p:txBody>
            <a:bodyPr lIns="45700" tIns="45700" rIns="45700" bIns="45700" anchor="ctr" anchorCtr="0">
              <a:noAutofit/>
            </a:bodyPr>
            <a:lstStyle/>
            <a:p>
              <a:endParaRPr/>
            </a:p>
          </p:txBody>
        </p:sp>
        <p:sp>
          <p:nvSpPr>
            <p:cNvPr id="21" name="Shape 5256"/>
            <p:cNvSpPr txBox="1"/>
            <p:nvPr/>
          </p:nvSpPr>
          <p:spPr>
            <a:xfrm>
              <a:off x="304116" y="273643"/>
              <a:ext cx="1133400" cy="288600"/>
            </a:xfrm>
            <a:prstGeom prst="rect">
              <a:avLst/>
            </a:prstGeom>
            <a:noFill/>
            <a:ln>
              <a:noFill/>
            </a:ln>
          </p:spPr>
          <p:txBody>
            <a:bodyPr lIns="45675" tIns="45675" rIns="45675" bIns="45675" anchor="t" anchorCtr="0">
              <a:noAutofit/>
            </a:bodyPr>
            <a:lstStyle/>
            <a:p>
              <a:pPr>
                <a:buSzPct val="25000"/>
              </a:pPr>
              <a:r>
                <a:rPr lang="en"/>
                <a:t>K8s Cluster</a:t>
              </a:r>
            </a:p>
          </p:txBody>
        </p:sp>
      </p:grpSp>
      <p:grpSp>
        <p:nvGrpSpPr>
          <p:cNvPr id="22" name="Shape 5257"/>
          <p:cNvGrpSpPr/>
          <p:nvPr/>
        </p:nvGrpSpPr>
        <p:grpSpPr>
          <a:xfrm>
            <a:off x="5492699" y="1585636"/>
            <a:ext cx="1621499" cy="603974"/>
            <a:chOff x="0" y="-1"/>
            <a:chExt cx="1621500" cy="835800"/>
          </a:xfrm>
        </p:grpSpPr>
        <p:sp>
          <p:nvSpPr>
            <p:cNvPr id="23" name="Shape 5258"/>
            <p:cNvSpPr/>
            <p:nvPr/>
          </p:nvSpPr>
          <p:spPr>
            <a:xfrm>
              <a:off x="0" y="-1"/>
              <a:ext cx="1621500" cy="835800"/>
            </a:xfrm>
            <a:prstGeom prst="rect">
              <a:avLst/>
            </a:prstGeom>
            <a:solidFill>
              <a:srgbClr val="96C0B7"/>
            </a:solidFill>
            <a:ln w="25400" cap="flat" cmpd="sng">
              <a:solidFill>
                <a:srgbClr val="37766E"/>
              </a:solidFill>
              <a:prstDash val="solid"/>
              <a:round/>
              <a:headEnd type="none" w="med" len="med"/>
              <a:tailEnd type="none" w="med" len="med"/>
            </a:ln>
            <a:effectLst>
              <a:outerShdw blurRad="38100" dist="25400" dir="5400000" rotWithShape="0">
                <a:srgbClr val="000000">
                  <a:alpha val="34510"/>
                </a:srgbClr>
              </a:outerShdw>
            </a:effectLst>
          </p:spPr>
          <p:txBody>
            <a:bodyPr lIns="45700" tIns="45700" rIns="45700" bIns="45700" anchor="ctr" anchorCtr="0">
              <a:noAutofit/>
            </a:bodyPr>
            <a:lstStyle/>
            <a:p>
              <a:endParaRPr/>
            </a:p>
          </p:txBody>
        </p:sp>
        <p:sp>
          <p:nvSpPr>
            <p:cNvPr id="24" name="Shape 5259"/>
            <p:cNvSpPr txBox="1"/>
            <p:nvPr/>
          </p:nvSpPr>
          <p:spPr>
            <a:xfrm>
              <a:off x="304116" y="273643"/>
              <a:ext cx="1133400" cy="288600"/>
            </a:xfrm>
            <a:prstGeom prst="rect">
              <a:avLst/>
            </a:prstGeom>
            <a:noFill/>
            <a:ln>
              <a:noFill/>
            </a:ln>
          </p:spPr>
          <p:txBody>
            <a:bodyPr lIns="45675" tIns="45675" rIns="45675" bIns="45675" anchor="t" anchorCtr="0">
              <a:noAutofit/>
            </a:bodyPr>
            <a:lstStyle/>
            <a:p>
              <a:pPr>
                <a:buSzPct val="25000"/>
              </a:pPr>
              <a:r>
                <a:rPr lang="en"/>
                <a:t>K8s Cluster</a:t>
              </a:r>
            </a:p>
          </p:txBody>
        </p:sp>
      </p:grpSp>
      <p:grpSp>
        <p:nvGrpSpPr>
          <p:cNvPr id="25" name="Shape 5260"/>
          <p:cNvGrpSpPr/>
          <p:nvPr/>
        </p:nvGrpSpPr>
        <p:grpSpPr>
          <a:xfrm>
            <a:off x="5327596" y="1647010"/>
            <a:ext cx="1621499" cy="647060"/>
            <a:chOff x="0" y="-1"/>
            <a:chExt cx="1621500" cy="835800"/>
          </a:xfrm>
        </p:grpSpPr>
        <p:sp>
          <p:nvSpPr>
            <p:cNvPr id="26" name="Shape 5261"/>
            <p:cNvSpPr/>
            <p:nvPr/>
          </p:nvSpPr>
          <p:spPr>
            <a:xfrm>
              <a:off x="0" y="-1"/>
              <a:ext cx="1621500" cy="835800"/>
            </a:xfrm>
            <a:prstGeom prst="rect">
              <a:avLst/>
            </a:prstGeom>
            <a:solidFill>
              <a:srgbClr val="96C0B7"/>
            </a:solidFill>
            <a:ln w="25400" cap="flat" cmpd="sng">
              <a:solidFill>
                <a:srgbClr val="37766E"/>
              </a:solidFill>
              <a:prstDash val="solid"/>
              <a:round/>
              <a:headEnd type="none" w="med" len="med"/>
              <a:tailEnd type="none" w="med" len="med"/>
            </a:ln>
            <a:effectLst>
              <a:outerShdw blurRad="38100" dist="25400" dir="5400000" rotWithShape="0">
                <a:srgbClr val="000000">
                  <a:alpha val="34510"/>
                </a:srgbClr>
              </a:outerShdw>
            </a:effectLst>
          </p:spPr>
          <p:txBody>
            <a:bodyPr lIns="45700" tIns="45700" rIns="45700" bIns="45700" anchor="ctr" anchorCtr="0">
              <a:noAutofit/>
            </a:bodyPr>
            <a:lstStyle/>
            <a:p>
              <a:endParaRPr/>
            </a:p>
          </p:txBody>
        </p:sp>
        <p:sp>
          <p:nvSpPr>
            <p:cNvPr id="27" name="Shape 5262"/>
            <p:cNvSpPr txBox="1"/>
            <p:nvPr/>
          </p:nvSpPr>
          <p:spPr>
            <a:xfrm>
              <a:off x="304116" y="273643"/>
              <a:ext cx="1133400" cy="288600"/>
            </a:xfrm>
            <a:prstGeom prst="rect">
              <a:avLst/>
            </a:prstGeom>
            <a:noFill/>
            <a:ln>
              <a:noFill/>
            </a:ln>
          </p:spPr>
          <p:txBody>
            <a:bodyPr lIns="45675" tIns="45675" rIns="45675" bIns="45675" anchor="t" anchorCtr="0">
              <a:noAutofit/>
            </a:bodyPr>
            <a:lstStyle/>
            <a:p>
              <a:pPr>
                <a:buSzPct val="25000"/>
              </a:pPr>
              <a:r>
                <a:rPr lang="en" dirty="0"/>
                <a:t>K8s Cluster</a:t>
              </a:r>
            </a:p>
          </p:txBody>
        </p:sp>
      </p:grpSp>
      <p:sp>
        <p:nvSpPr>
          <p:cNvPr id="28" name="Shape 5263"/>
          <p:cNvSpPr txBox="1"/>
          <p:nvPr/>
        </p:nvSpPr>
        <p:spPr>
          <a:xfrm>
            <a:off x="5081994" y="583560"/>
            <a:ext cx="2442900" cy="288600"/>
          </a:xfrm>
          <a:prstGeom prst="rect">
            <a:avLst/>
          </a:prstGeom>
          <a:noFill/>
          <a:ln>
            <a:noFill/>
          </a:ln>
        </p:spPr>
        <p:txBody>
          <a:bodyPr lIns="45675" tIns="45675" rIns="45675" bIns="45675" anchor="t" anchorCtr="0">
            <a:noAutofit/>
          </a:bodyPr>
          <a:lstStyle/>
          <a:p>
            <a:pPr algn="ctr">
              <a:buSzPct val="25000"/>
            </a:pPr>
            <a:r>
              <a:rPr lang="en" dirty="0"/>
              <a:t>Kubernetes</a:t>
            </a:r>
          </a:p>
        </p:txBody>
      </p:sp>
      <p:pic>
        <p:nvPicPr>
          <p:cNvPr id="29" name="Shape 5264" descr="Shape 2611"/>
          <p:cNvPicPr preferRelativeResize="0"/>
          <p:nvPr/>
        </p:nvPicPr>
        <p:blipFill rotWithShape="1">
          <a:blip r:embed="rId6">
            <a:alphaModFix/>
          </a:blip>
          <a:srcRect/>
          <a:stretch/>
        </p:blipFill>
        <p:spPr>
          <a:xfrm>
            <a:off x="5487776" y="4104490"/>
            <a:ext cx="1204800" cy="481500"/>
          </a:xfrm>
          <a:prstGeom prst="rect">
            <a:avLst/>
          </a:prstGeom>
          <a:noFill/>
          <a:ln>
            <a:noFill/>
          </a:ln>
        </p:spPr>
      </p:pic>
      <p:sp>
        <p:nvSpPr>
          <p:cNvPr id="30" name="Shape 5265"/>
          <p:cNvSpPr/>
          <p:nvPr/>
        </p:nvSpPr>
        <p:spPr>
          <a:xfrm>
            <a:off x="4644008" y="583560"/>
            <a:ext cx="396000" cy="3376914"/>
          </a:xfrm>
          <a:prstGeom prst="rect">
            <a:avLst/>
          </a:prstGeom>
          <a:solidFill>
            <a:srgbClr val="7FB2A6"/>
          </a:solidFill>
          <a:ln w="25400" cap="flat" cmpd="sng">
            <a:solidFill>
              <a:srgbClr val="37766E"/>
            </a:solidFill>
            <a:prstDash val="solid"/>
            <a:round/>
            <a:headEnd type="none" w="med" len="med"/>
            <a:tailEnd type="none" w="med" len="med"/>
          </a:ln>
          <a:effectLst>
            <a:outerShdw blurRad="38100" dist="25400" dir="5400000" rotWithShape="0">
              <a:srgbClr val="000000">
                <a:alpha val="34510"/>
              </a:srgbClr>
            </a:outerShdw>
          </a:effectLst>
        </p:spPr>
        <p:txBody>
          <a:bodyPr lIns="45700" tIns="45700" rIns="45700" bIns="45700" anchor="ctr" anchorCtr="0">
            <a:noAutofit/>
          </a:bodyPr>
          <a:lstStyle/>
          <a:p>
            <a:endParaRPr/>
          </a:p>
        </p:txBody>
      </p:sp>
      <p:sp>
        <p:nvSpPr>
          <p:cNvPr id="31" name="Shape 5266"/>
          <p:cNvSpPr txBox="1"/>
          <p:nvPr/>
        </p:nvSpPr>
        <p:spPr>
          <a:xfrm rot="-5400000">
            <a:off x="4229258" y="2054084"/>
            <a:ext cx="1225500" cy="288600"/>
          </a:xfrm>
          <a:prstGeom prst="rect">
            <a:avLst/>
          </a:prstGeom>
          <a:noFill/>
          <a:ln>
            <a:noFill/>
          </a:ln>
        </p:spPr>
        <p:txBody>
          <a:bodyPr lIns="45675" tIns="45675" rIns="45675" bIns="45675" anchor="t" anchorCtr="0">
            <a:noAutofit/>
          </a:bodyPr>
          <a:lstStyle/>
          <a:p>
            <a:pPr algn="ctr">
              <a:buSzPct val="25000"/>
            </a:pPr>
            <a:r>
              <a:rPr lang="en" dirty="0"/>
              <a:t>NSX-T </a:t>
            </a:r>
          </a:p>
        </p:txBody>
      </p:sp>
      <p:sp>
        <p:nvSpPr>
          <p:cNvPr id="32" name="Shape 5267"/>
          <p:cNvSpPr/>
          <p:nvPr/>
        </p:nvSpPr>
        <p:spPr>
          <a:xfrm>
            <a:off x="7517567" y="2760107"/>
            <a:ext cx="977700" cy="412200"/>
          </a:xfrm>
          <a:prstGeom prst="rect">
            <a:avLst/>
          </a:prstGeom>
          <a:solidFill>
            <a:srgbClr val="7FB2A6"/>
          </a:solidFill>
          <a:ln w="25400" cap="flat" cmpd="sng">
            <a:solidFill>
              <a:srgbClr val="37766E"/>
            </a:solidFill>
            <a:prstDash val="solid"/>
            <a:round/>
            <a:headEnd type="none" w="med" len="med"/>
            <a:tailEnd type="none" w="med" len="med"/>
          </a:ln>
          <a:effectLst>
            <a:outerShdw blurRad="38100" dist="25400" dir="5400000" rotWithShape="0">
              <a:srgbClr val="000000">
                <a:alpha val="34510"/>
              </a:srgbClr>
            </a:outerShdw>
          </a:effectLst>
        </p:spPr>
        <p:txBody>
          <a:bodyPr lIns="45700" tIns="45700" rIns="45700" bIns="45700" anchor="ctr" anchorCtr="0">
            <a:noAutofit/>
          </a:bodyPr>
          <a:lstStyle/>
          <a:p>
            <a:endParaRPr/>
          </a:p>
        </p:txBody>
      </p:sp>
      <p:sp>
        <p:nvSpPr>
          <p:cNvPr id="33" name="Shape 5268"/>
          <p:cNvSpPr txBox="1"/>
          <p:nvPr/>
        </p:nvSpPr>
        <p:spPr>
          <a:xfrm>
            <a:off x="7565491" y="2832099"/>
            <a:ext cx="873900" cy="288600"/>
          </a:xfrm>
          <a:prstGeom prst="rect">
            <a:avLst/>
          </a:prstGeom>
          <a:noFill/>
          <a:ln>
            <a:noFill/>
          </a:ln>
        </p:spPr>
        <p:txBody>
          <a:bodyPr lIns="45675" tIns="45675" rIns="45675" bIns="45675" anchor="t" anchorCtr="0">
            <a:noAutofit/>
          </a:bodyPr>
          <a:lstStyle/>
          <a:p>
            <a:pPr algn="ctr">
              <a:buSzPct val="25000"/>
            </a:pPr>
            <a:r>
              <a:rPr lang="en"/>
              <a:t>Harbor</a:t>
            </a:r>
          </a:p>
        </p:txBody>
      </p:sp>
      <p:sp>
        <p:nvSpPr>
          <p:cNvPr id="34" name="Shape 5249"/>
          <p:cNvSpPr/>
          <p:nvPr/>
        </p:nvSpPr>
        <p:spPr>
          <a:xfrm>
            <a:off x="5128393" y="3638721"/>
            <a:ext cx="3377400" cy="336934"/>
          </a:xfrm>
          <a:prstGeom prst="rect">
            <a:avLst/>
          </a:prstGeom>
          <a:solidFill>
            <a:srgbClr val="7FB2A6"/>
          </a:solidFill>
          <a:ln w="25400" cap="flat" cmpd="sng">
            <a:solidFill>
              <a:srgbClr val="4EAB9E"/>
            </a:solidFill>
            <a:prstDash val="solid"/>
            <a:round/>
            <a:headEnd type="none" w="med" len="med"/>
            <a:tailEnd type="none" w="med" len="med"/>
          </a:ln>
        </p:spPr>
        <p:txBody>
          <a:bodyPr lIns="45700" tIns="45700" rIns="45700" bIns="45700" anchor="ctr" anchorCtr="0">
            <a:noAutofit/>
          </a:bodyPr>
          <a:lstStyle/>
          <a:p>
            <a:endParaRPr/>
          </a:p>
        </p:txBody>
      </p:sp>
      <p:sp>
        <p:nvSpPr>
          <p:cNvPr id="15" name="Shape 5250"/>
          <p:cNvSpPr txBox="1"/>
          <p:nvPr/>
        </p:nvSpPr>
        <p:spPr>
          <a:xfrm>
            <a:off x="5970478" y="3670974"/>
            <a:ext cx="1301700" cy="289500"/>
          </a:xfrm>
          <a:prstGeom prst="rect">
            <a:avLst/>
          </a:prstGeom>
          <a:noFill/>
          <a:ln>
            <a:noFill/>
          </a:ln>
        </p:spPr>
        <p:txBody>
          <a:bodyPr lIns="45675" tIns="45675" rIns="45675" bIns="45675" anchor="t" anchorCtr="0">
            <a:noAutofit/>
          </a:bodyPr>
          <a:lstStyle/>
          <a:p>
            <a:pPr algn="ctr">
              <a:buSzPct val="25000"/>
              <a:buFont typeface="Helvetica Neue"/>
              <a:buNone/>
            </a:pPr>
            <a:r>
              <a:rPr lang="en" dirty="0">
                <a:latin typeface="Helvetica Neue"/>
                <a:ea typeface="Helvetica Neue"/>
                <a:cs typeface="Helvetica Neue"/>
                <a:sym typeface="Helvetica Neue"/>
              </a:rPr>
              <a:t>BOSH</a:t>
            </a:r>
          </a:p>
        </p:txBody>
      </p:sp>
      <p:sp>
        <p:nvSpPr>
          <p:cNvPr id="35" name="Shape 5249"/>
          <p:cNvSpPr/>
          <p:nvPr/>
        </p:nvSpPr>
        <p:spPr>
          <a:xfrm>
            <a:off x="5129483" y="2859783"/>
            <a:ext cx="2347800" cy="336934"/>
          </a:xfrm>
          <a:prstGeom prst="rect">
            <a:avLst/>
          </a:prstGeom>
          <a:solidFill>
            <a:srgbClr val="7FB2A6"/>
          </a:solidFill>
          <a:ln w="25400" cap="flat" cmpd="sng">
            <a:solidFill>
              <a:srgbClr val="4EAB9E"/>
            </a:solidFill>
            <a:prstDash val="solid"/>
            <a:round/>
            <a:headEnd type="none" w="med" len="med"/>
            <a:tailEnd type="none" w="med" len="med"/>
          </a:ln>
        </p:spPr>
        <p:txBody>
          <a:bodyPr lIns="45700" tIns="45700" rIns="45700" bIns="45700" anchor="ctr" anchorCtr="0">
            <a:noAutofit/>
          </a:bodyPr>
          <a:lstStyle/>
          <a:p>
            <a:pPr algn="ctr"/>
            <a:r>
              <a:rPr lang="en-US" dirty="0" smtClean="0"/>
              <a:t>Kubo</a:t>
            </a:r>
            <a:endParaRPr dirty="0"/>
          </a:p>
        </p:txBody>
      </p:sp>
      <p:sp>
        <p:nvSpPr>
          <p:cNvPr id="36" name="Shape 5249"/>
          <p:cNvSpPr/>
          <p:nvPr/>
        </p:nvSpPr>
        <p:spPr>
          <a:xfrm>
            <a:off x="5145134" y="2451829"/>
            <a:ext cx="2307185" cy="336934"/>
          </a:xfrm>
          <a:prstGeom prst="rect">
            <a:avLst/>
          </a:prstGeom>
          <a:solidFill>
            <a:srgbClr val="7FB2A6"/>
          </a:solidFill>
          <a:ln w="25400" cap="flat" cmpd="sng">
            <a:solidFill>
              <a:srgbClr val="4EAB9E"/>
            </a:solidFill>
            <a:prstDash val="solid"/>
            <a:round/>
            <a:headEnd type="none" w="med" len="med"/>
            <a:tailEnd type="none" w="med" len="med"/>
          </a:ln>
        </p:spPr>
        <p:txBody>
          <a:bodyPr lIns="45700" tIns="45700" rIns="45700" bIns="45700" anchor="ctr" anchorCtr="0">
            <a:noAutofit/>
          </a:bodyPr>
          <a:lstStyle/>
          <a:p>
            <a:pPr algn="ctr"/>
            <a:r>
              <a:rPr lang="en-US" dirty="0" smtClean="0"/>
              <a:t>On-Demand Service Broker</a:t>
            </a:r>
            <a:endParaRPr dirty="0"/>
          </a:p>
        </p:txBody>
      </p:sp>
      <p:grpSp>
        <p:nvGrpSpPr>
          <p:cNvPr id="43" name="Shape 5260"/>
          <p:cNvGrpSpPr/>
          <p:nvPr/>
        </p:nvGrpSpPr>
        <p:grpSpPr>
          <a:xfrm>
            <a:off x="5508104" y="867209"/>
            <a:ext cx="1348164" cy="408399"/>
            <a:chOff x="1" y="-1"/>
            <a:chExt cx="1348165" cy="835800"/>
          </a:xfrm>
        </p:grpSpPr>
        <p:sp>
          <p:nvSpPr>
            <p:cNvPr id="44" name="Shape 5261"/>
            <p:cNvSpPr/>
            <p:nvPr/>
          </p:nvSpPr>
          <p:spPr>
            <a:xfrm>
              <a:off x="1" y="-1"/>
              <a:ext cx="1348165" cy="835800"/>
            </a:xfrm>
            <a:prstGeom prst="rect">
              <a:avLst/>
            </a:prstGeom>
            <a:solidFill>
              <a:srgbClr val="96C0B7"/>
            </a:solidFill>
            <a:ln w="25400" cap="flat" cmpd="sng">
              <a:solidFill>
                <a:srgbClr val="37766E"/>
              </a:solidFill>
              <a:prstDash val="solid"/>
              <a:round/>
              <a:headEnd type="none" w="med" len="med"/>
              <a:tailEnd type="none" w="med" len="med"/>
            </a:ln>
            <a:effectLst>
              <a:outerShdw blurRad="38100" dist="25400" dir="5400000" rotWithShape="0">
                <a:srgbClr val="000000">
                  <a:alpha val="34510"/>
                </a:srgbClr>
              </a:outerShdw>
            </a:effectLst>
          </p:spPr>
          <p:txBody>
            <a:bodyPr lIns="45700" tIns="45700" rIns="45700" bIns="45700" anchor="ctr" anchorCtr="0">
              <a:noAutofit/>
            </a:bodyPr>
            <a:lstStyle/>
            <a:p>
              <a:endParaRPr/>
            </a:p>
          </p:txBody>
        </p:sp>
        <p:sp>
          <p:nvSpPr>
            <p:cNvPr id="45" name="Shape 5262"/>
            <p:cNvSpPr txBox="1"/>
            <p:nvPr/>
          </p:nvSpPr>
          <p:spPr>
            <a:xfrm>
              <a:off x="214765" y="129342"/>
              <a:ext cx="1133400" cy="559951"/>
            </a:xfrm>
            <a:prstGeom prst="rect">
              <a:avLst/>
            </a:prstGeom>
            <a:noFill/>
            <a:ln>
              <a:noFill/>
            </a:ln>
          </p:spPr>
          <p:txBody>
            <a:bodyPr lIns="45675" tIns="45675" rIns="45675" bIns="45675" anchor="t" anchorCtr="0">
              <a:noAutofit/>
            </a:bodyPr>
            <a:lstStyle/>
            <a:p>
              <a:pPr>
                <a:buSzPct val="25000"/>
              </a:pPr>
              <a:r>
                <a:rPr lang="en" dirty="0" smtClean="0"/>
                <a:t>K8s</a:t>
              </a:r>
              <a:r>
                <a:rPr lang="zh-CN" altLang="en-US" dirty="0" smtClean="0"/>
                <a:t>生态部件</a:t>
              </a:r>
              <a:r>
                <a:rPr lang="en" dirty="0" smtClean="0"/>
                <a:t> </a:t>
              </a:r>
              <a:endParaRPr lang="en" dirty="0"/>
            </a:p>
          </p:txBody>
        </p:sp>
      </p:grpSp>
      <p:grpSp>
        <p:nvGrpSpPr>
          <p:cNvPr id="40" name="Shape 5260"/>
          <p:cNvGrpSpPr/>
          <p:nvPr/>
        </p:nvGrpSpPr>
        <p:grpSpPr>
          <a:xfrm>
            <a:off x="5384076" y="939215"/>
            <a:ext cx="1348164" cy="408399"/>
            <a:chOff x="1" y="-1"/>
            <a:chExt cx="1348165" cy="835800"/>
          </a:xfrm>
        </p:grpSpPr>
        <p:sp>
          <p:nvSpPr>
            <p:cNvPr id="41" name="Shape 5261"/>
            <p:cNvSpPr/>
            <p:nvPr/>
          </p:nvSpPr>
          <p:spPr>
            <a:xfrm>
              <a:off x="1" y="-1"/>
              <a:ext cx="1348165" cy="835800"/>
            </a:xfrm>
            <a:prstGeom prst="rect">
              <a:avLst/>
            </a:prstGeom>
            <a:solidFill>
              <a:srgbClr val="96C0B7"/>
            </a:solidFill>
            <a:ln w="25400" cap="flat" cmpd="sng">
              <a:solidFill>
                <a:srgbClr val="37766E"/>
              </a:solidFill>
              <a:prstDash val="solid"/>
              <a:round/>
              <a:headEnd type="none" w="med" len="med"/>
              <a:tailEnd type="none" w="med" len="med"/>
            </a:ln>
            <a:effectLst>
              <a:outerShdw blurRad="38100" dist="25400" dir="5400000" rotWithShape="0">
                <a:srgbClr val="000000">
                  <a:alpha val="34510"/>
                </a:srgbClr>
              </a:outerShdw>
            </a:effectLst>
          </p:spPr>
          <p:txBody>
            <a:bodyPr lIns="45700" tIns="45700" rIns="45700" bIns="45700" anchor="ctr" anchorCtr="0">
              <a:noAutofit/>
            </a:bodyPr>
            <a:lstStyle/>
            <a:p>
              <a:endParaRPr/>
            </a:p>
          </p:txBody>
        </p:sp>
        <p:sp>
          <p:nvSpPr>
            <p:cNvPr id="42" name="Shape 5262"/>
            <p:cNvSpPr txBox="1"/>
            <p:nvPr/>
          </p:nvSpPr>
          <p:spPr>
            <a:xfrm>
              <a:off x="214765" y="129342"/>
              <a:ext cx="1133400" cy="559951"/>
            </a:xfrm>
            <a:prstGeom prst="rect">
              <a:avLst/>
            </a:prstGeom>
            <a:noFill/>
            <a:ln>
              <a:noFill/>
            </a:ln>
          </p:spPr>
          <p:txBody>
            <a:bodyPr lIns="45675" tIns="45675" rIns="45675" bIns="45675" anchor="t" anchorCtr="0">
              <a:noAutofit/>
            </a:bodyPr>
            <a:lstStyle/>
            <a:p>
              <a:pPr>
                <a:buSzPct val="25000"/>
              </a:pPr>
              <a:r>
                <a:rPr lang="en" dirty="0" smtClean="0"/>
                <a:t>K8s</a:t>
              </a:r>
              <a:r>
                <a:rPr lang="zh-CN" altLang="en-US" dirty="0" smtClean="0"/>
                <a:t>生态部件</a:t>
              </a:r>
              <a:r>
                <a:rPr lang="en" dirty="0" smtClean="0"/>
                <a:t> </a:t>
              </a:r>
              <a:endParaRPr lang="en" dirty="0"/>
            </a:p>
          </p:txBody>
        </p:sp>
      </p:grpSp>
      <p:grpSp>
        <p:nvGrpSpPr>
          <p:cNvPr id="37" name="Shape 5260"/>
          <p:cNvGrpSpPr/>
          <p:nvPr/>
        </p:nvGrpSpPr>
        <p:grpSpPr>
          <a:xfrm>
            <a:off x="5296396" y="1011224"/>
            <a:ext cx="1348164" cy="408399"/>
            <a:chOff x="1" y="-1"/>
            <a:chExt cx="1348165" cy="835800"/>
          </a:xfrm>
        </p:grpSpPr>
        <p:sp>
          <p:nvSpPr>
            <p:cNvPr id="38" name="Shape 5261"/>
            <p:cNvSpPr/>
            <p:nvPr/>
          </p:nvSpPr>
          <p:spPr>
            <a:xfrm>
              <a:off x="1" y="-1"/>
              <a:ext cx="1348165" cy="835800"/>
            </a:xfrm>
            <a:prstGeom prst="rect">
              <a:avLst/>
            </a:prstGeom>
            <a:solidFill>
              <a:srgbClr val="96C0B7"/>
            </a:solidFill>
            <a:ln w="25400" cap="flat" cmpd="sng">
              <a:solidFill>
                <a:srgbClr val="37766E"/>
              </a:solidFill>
              <a:prstDash val="solid"/>
              <a:round/>
              <a:headEnd type="none" w="med" len="med"/>
              <a:tailEnd type="none" w="med" len="med"/>
            </a:ln>
            <a:effectLst>
              <a:outerShdw blurRad="38100" dist="25400" dir="5400000" rotWithShape="0">
                <a:srgbClr val="000000">
                  <a:alpha val="34510"/>
                </a:srgbClr>
              </a:outerShdw>
            </a:effectLst>
          </p:spPr>
          <p:txBody>
            <a:bodyPr lIns="45700" tIns="45700" rIns="45700" bIns="45700" anchor="ctr" anchorCtr="0">
              <a:noAutofit/>
            </a:bodyPr>
            <a:lstStyle/>
            <a:p>
              <a:endParaRPr/>
            </a:p>
          </p:txBody>
        </p:sp>
        <p:sp>
          <p:nvSpPr>
            <p:cNvPr id="39" name="Shape 5262"/>
            <p:cNvSpPr txBox="1"/>
            <p:nvPr/>
          </p:nvSpPr>
          <p:spPr>
            <a:xfrm>
              <a:off x="214765" y="129342"/>
              <a:ext cx="1133400" cy="559951"/>
            </a:xfrm>
            <a:prstGeom prst="rect">
              <a:avLst/>
            </a:prstGeom>
            <a:noFill/>
            <a:ln>
              <a:noFill/>
            </a:ln>
          </p:spPr>
          <p:txBody>
            <a:bodyPr lIns="45675" tIns="45675" rIns="45675" bIns="45675" anchor="t" anchorCtr="0">
              <a:noAutofit/>
            </a:bodyPr>
            <a:lstStyle/>
            <a:p>
              <a:pPr>
                <a:buSzPct val="25000"/>
              </a:pPr>
              <a:r>
                <a:rPr lang="en" dirty="0" smtClean="0"/>
                <a:t>K8s</a:t>
              </a:r>
              <a:r>
                <a:rPr lang="zh-CN" altLang="en-US" dirty="0" smtClean="0"/>
                <a:t>生态部件</a:t>
              </a:r>
              <a:r>
                <a:rPr lang="en" dirty="0" smtClean="0"/>
                <a:t> </a:t>
              </a:r>
              <a:endParaRPr lang="en" dirty="0"/>
            </a:p>
          </p:txBody>
        </p:sp>
      </p:grpSp>
      <p:sp>
        <p:nvSpPr>
          <p:cNvPr id="2" name="TextBox 1"/>
          <p:cNvSpPr txBox="1"/>
          <p:nvPr/>
        </p:nvSpPr>
        <p:spPr>
          <a:xfrm>
            <a:off x="539557" y="843560"/>
            <a:ext cx="3672407" cy="2882327"/>
          </a:xfrm>
          <a:prstGeom prst="rect">
            <a:avLst/>
          </a:prstGeom>
          <a:noFill/>
        </p:spPr>
        <p:txBody>
          <a:bodyPr wrap="square" rtlCol="0">
            <a:spAutoFit/>
          </a:bodyPr>
          <a:lstStyle/>
          <a:p>
            <a:pPr marL="285750" indent="-285750">
              <a:lnSpc>
                <a:spcPct val="130000"/>
              </a:lnSpc>
              <a:buClr>
                <a:srgbClr val="008881"/>
              </a:buClr>
              <a:buFont typeface="Arial"/>
              <a:buChar char="•"/>
            </a:pPr>
            <a:r>
              <a:rPr lang="en-US" altLang="zh-CN" dirty="0" smtClean="0">
                <a:solidFill>
                  <a:srgbClr val="4D4D4D"/>
                </a:solidFill>
                <a:ea typeface="仿宋_GB2312" pitchFamily="49" charset="-122"/>
              </a:rPr>
              <a:t>CFCR</a:t>
            </a:r>
            <a:r>
              <a:rPr lang="zh-CN" altLang="en-US" dirty="0" smtClean="0">
                <a:solidFill>
                  <a:srgbClr val="4D4D4D"/>
                </a:solidFill>
                <a:ea typeface="仿宋_GB2312" pitchFamily="49" charset="-122"/>
              </a:rPr>
              <a:t>（</a:t>
            </a:r>
            <a:r>
              <a:rPr lang="en-US" altLang="zh-CN" dirty="0" smtClean="0">
                <a:solidFill>
                  <a:srgbClr val="4D4D4D"/>
                </a:solidFill>
                <a:ea typeface="仿宋_GB2312" pitchFamily="49" charset="-122"/>
              </a:rPr>
              <a:t>Kubo</a:t>
            </a:r>
            <a:r>
              <a:rPr lang="zh-CN" altLang="en-US" dirty="0" smtClean="0">
                <a:solidFill>
                  <a:srgbClr val="4D4D4D"/>
                </a:solidFill>
                <a:ea typeface="仿宋_GB2312" pitchFamily="49" charset="-122"/>
              </a:rPr>
              <a:t>）</a:t>
            </a:r>
            <a:endParaRPr lang="en-US" altLang="zh-CN" dirty="0">
              <a:solidFill>
                <a:srgbClr val="4D4D4D"/>
              </a:solidFill>
              <a:ea typeface="仿宋_GB2312" pitchFamily="49" charset="-122"/>
            </a:endParaRPr>
          </a:p>
          <a:p>
            <a:pPr marL="285750" indent="-285750">
              <a:lnSpc>
                <a:spcPct val="130000"/>
              </a:lnSpc>
              <a:buClr>
                <a:srgbClr val="008881"/>
              </a:buClr>
              <a:buFont typeface="Arial"/>
              <a:buChar char="•"/>
            </a:pPr>
            <a:r>
              <a:rPr lang="en-US" altLang="zh-CN" dirty="0">
                <a:solidFill>
                  <a:srgbClr val="4D4D4D"/>
                </a:solidFill>
                <a:ea typeface="仿宋_GB2312" pitchFamily="49" charset="-122"/>
              </a:rPr>
              <a:t>Ops</a:t>
            </a:r>
          </a:p>
          <a:p>
            <a:pPr marL="285750" indent="-285750">
              <a:lnSpc>
                <a:spcPct val="130000"/>
              </a:lnSpc>
              <a:buClr>
                <a:srgbClr val="008881"/>
              </a:buClr>
              <a:buFont typeface="Arial"/>
              <a:buChar char="•"/>
            </a:pPr>
            <a:r>
              <a:rPr lang="zh-CN" altLang="en-US" dirty="0">
                <a:solidFill>
                  <a:srgbClr val="4D4D4D"/>
                </a:solidFill>
                <a:ea typeface="仿宋_GB2312" pitchFamily="49" charset="-122"/>
              </a:rPr>
              <a:t>创建</a:t>
            </a:r>
            <a:r>
              <a:rPr lang="en-US" altLang="zh-CN" dirty="0">
                <a:solidFill>
                  <a:srgbClr val="4D4D4D"/>
                </a:solidFill>
                <a:ea typeface="仿宋_GB2312" pitchFamily="49" charset="-122"/>
              </a:rPr>
              <a:t>K8s</a:t>
            </a:r>
            <a:r>
              <a:rPr lang="zh-CN" altLang="en-US" dirty="0">
                <a:solidFill>
                  <a:srgbClr val="4D4D4D"/>
                </a:solidFill>
                <a:ea typeface="仿宋_GB2312" pitchFamily="49" charset="-122"/>
              </a:rPr>
              <a:t>集群的</a:t>
            </a:r>
            <a:r>
              <a:rPr lang="en-US" altLang="zh-CN" dirty="0">
                <a:solidFill>
                  <a:srgbClr val="4D4D4D"/>
                </a:solidFill>
                <a:ea typeface="仿宋_GB2312" pitchFamily="49" charset="-122"/>
              </a:rPr>
              <a:t>On-Demand Service Broker</a:t>
            </a:r>
          </a:p>
          <a:p>
            <a:pPr marL="285750" indent="-285750">
              <a:lnSpc>
                <a:spcPct val="130000"/>
              </a:lnSpc>
              <a:buClr>
                <a:srgbClr val="008881"/>
              </a:buClr>
              <a:buFont typeface="Arial"/>
              <a:buChar char="•"/>
            </a:pPr>
            <a:r>
              <a:rPr lang="en-US" altLang="zh-CN" dirty="0" smtClean="0">
                <a:solidFill>
                  <a:srgbClr val="4D4D4D"/>
                </a:solidFill>
                <a:ea typeface="仿宋_GB2312" pitchFamily="49" charset="-122"/>
              </a:rPr>
              <a:t>Ops</a:t>
            </a:r>
            <a:r>
              <a:rPr lang="zh-CN" altLang="en-US" dirty="0" smtClean="0">
                <a:solidFill>
                  <a:srgbClr val="4D4D4D"/>
                </a:solidFill>
                <a:ea typeface="仿宋_GB2312" pitchFamily="49" charset="-122"/>
              </a:rPr>
              <a:t>，</a:t>
            </a:r>
            <a:r>
              <a:rPr lang="en-US" altLang="zh-CN" dirty="0" smtClean="0">
                <a:solidFill>
                  <a:srgbClr val="4D4D4D"/>
                </a:solidFill>
                <a:ea typeface="仿宋_GB2312" pitchFamily="49" charset="-122"/>
              </a:rPr>
              <a:t>PKS</a:t>
            </a:r>
            <a:r>
              <a:rPr lang="zh-CN" altLang="en-US" dirty="0">
                <a:solidFill>
                  <a:srgbClr val="4D4D4D"/>
                </a:solidFill>
                <a:ea typeface="仿宋_GB2312" pitchFamily="49" charset="-122"/>
              </a:rPr>
              <a:t>的管理部署</a:t>
            </a:r>
            <a:endParaRPr lang="en-US" altLang="zh-CN" dirty="0">
              <a:solidFill>
                <a:srgbClr val="4D4D4D"/>
              </a:solidFill>
              <a:ea typeface="仿宋_GB2312" pitchFamily="49" charset="-122"/>
            </a:endParaRPr>
          </a:p>
          <a:p>
            <a:pPr marL="285750" indent="-285750">
              <a:lnSpc>
                <a:spcPct val="130000"/>
              </a:lnSpc>
              <a:buClr>
                <a:srgbClr val="008881"/>
              </a:buClr>
              <a:buFont typeface="Arial"/>
              <a:buChar char="•"/>
            </a:pPr>
            <a:r>
              <a:rPr lang="en-US" altLang="zh-CN" dirty="0" err="1">
                <a:solidFill>
                  <a:srgbClr val="4D4D4D"/>
                </a:solidFill>
                <a:ea typeface="仿宋_GB2312" pitchFamily="49" charset="-122"/>
              </a:rPr>
              <a:t>VMWare</a:t>
            </a:r>
            <a:r>
              <a:rPr lang="en-US" altLang="zh-CN" dirty="0">
                <a:solidFill>
                  <a:srgbClr val="4D4D4D"/>
                </a:solidFill>
                <a:ea typeface="仿宋_GB2312" pitchFamily="49" charset="-122"/>
              </a:rPr>
              <a:t> NSX</a:t>
            </a:r>
            <a:r>
              <a:rPr lang="zh-CN" altLang="en-US" dirty="0">
                <a:solidFill>
                  <a:srgbClr val="4D4D4D"/>
                </a:solidFill>
                <a:ea typeface="仿宋_GB2312" pitchFamily="49" charset="-122"/>
              </a:rPr>
              <a:t>以及和</a:t>
            </a:r>
            <a:r>
              <a:rPr lang="en-US" altLang="zh-CN" dirty="0">
                <a:solidFill>
                  <a:srgbClr val="4D4D4D"/>
                </a:solidFill>
                <a:ea typeface="仿宋_GB2312" pitchFamily="49" charset="-122"/>
              </a:rPr>
              <a:t>PKS</a:t>
            </a:r>
            <a:r>
              <a:rPr lang="zh-CN" altLang="en-US" dirty="0">
                <a:solidFill>
                  <a:srgbClr val="4D4D4D"/>
                </a:solidFill>
                <a:ea typeface="仿宋_GB2312" pitchFamily="49" charset="-122"/>
              </a:rPr>
              <a:t>其他模块的集成</a:t>
            </a:r>
            <a:endParaRPr lang="en-US" altLang="zh-CN" dirty="0">
              <a:solidFill>
                <a:srgbClr val="4D4D4D"/>
              </a:solidFill>
              <a:ea typeface="仿宋_GB2312" pitchFamily="49" charset="-122"/>
            </a:endParaRPr>
          </a:p>
          <a:p>
            <a:pPr marL="285750" indent="-285750">
              <a:lnSpc>
                <a:spcPct val="130000"/>
              </a:lnSpc>
              <a:buClr>
                <a:srgbClr val="008881"/>
              </a:buClr>
              <a:buFont typeface="Arial"/>
              <a:buChar char="•"/>
            </a:pPr>
            <a:r>
              <a:rPr lang="en-US" altLang="zh-CN" dirty="0" err="1">
                <a:solidFill>
                  <a:srgbClr val="4D4D4D"/>
                </a:solidFill>
                <a:ea typeface="仿宋_GB2312" pitchFamily="49" charset="-122"/>
              </a:rPr>
              <a:t>VMWare</a:t>
            </a:r>
            <a:r>
              <a:rPr lang="zh-CN" altLang="en-US" dirty="0">
                <a:solidFill>
                  <a:srgbClr val="4D4D4D"/>
                </a:solidFill>
                <a:ea typeface="仿宋_GB2312" pitchFamily="49" charset="-122"/>
              </a:rPr>
              <a:t>的</a:t>
            </a:r>
            <a:r>
              <a:rPr lang="en-US" altLang="zh-CN" dirty="0" err="1">
                <a:solidFill>
                  <a:srgbClr val="4D4D4D"/>
                </a:solidFill>
                <a:ea typeface="仿宋_GB2312" pitchFamily="49" charset="-122"/>
              </a:rPr>
              <a:t>Docker</a:t>
            </a:r>
            <a:r>
              <a:rPr lang="zh-CN" altLang="en-US" dirty="0" smtClean="0">
                <a:solidFill>
                  <a:srgbClr val="4D4D4D"/>
                </a:solidFill>
                <a:ea typeface="仿宋_GB2312" pitchFamily="49" charset="-122"/>
              </a:rPr>
              <a:t>私有容器仓库</a:t>
            </a:r>
            <a:r>
              <a:rPr lang="en-US" altLang="zh-CN" dirty="0" err="1" smtClean="0">
                <a:solidFill>
                  <a:srgbClr val="4D4D4D"/>
                </a:solidFill>
                <a:ea typeface="仿宋_GB2312" pitchFamily="49" charset="-122"/>
              </a:rPr>
              <a:t>Habor</a:t>
            </a:r>
            <a:endParaRPr lang="en-US" altLang="zh-CN" dirty="0">
              <a:solidFill>
                <a:srgbClr val="4D4D4D"/>
              </a:solidFill>
              <a:ea typeface="仿宋_GB2312" pitchFamily="49" charset="-122"/>
            </a:endParaRPr>
          </a:p>
          <a:p>
            <a:pPr marL="285750" indent="-285750">
              <a:lnSpc>
                <a:spcPct val="130000"/>
              </a:lnSpc>
              <a:buClr>
                <a:srgbClr val="008881"/>
              </a:buClr>
              <a:buFont typeface="Arial"/>
              <a:buChar char="•"/>
            </a:pPr>
            <a:r>
              <a:rPr lang="zh-CN" altLang="en-US" dirty="0">
                <a:solidFill>
                  <a:srgbClr val="4D4D4D"/>
                </a:solidFill>
                <a:ea typeface="仿宋_GB2312" pitchFamily="49" charset="-122"/>
              </a:rPr>
              <a:t>和</a:t>
            </a:r>
            <a:r>
              <a:rPr lang="en-US" altLang="zh-CN" dirty="0">
                <a:solidFill>
                  <a:srgbClr val="4D4D4D"/>
                </a:solidFill>
                <a:ea typeface="仿宋_GB2312" pitchFamily="49" charset="-122"/>
              </a:rPr>
              <a:t>VSAN</a:t>
            </a:r>
            <a:r>
              <a:rPr lang="zh-CN" altLang="en-US" dirty="0">
                <a:solidFill>
                  <a:srgbClr val="4D4D4D"/>
                </a:solidFill>
                <a:ea typeface="仿宋_GB2312" pitchFamily="49" charset="-122"/>
              </a:rPr>
              <a:t>、</a:t>
            </a:r>
            <a:r>
              <a:rPr lang="en-US" altLang="zh-CN" dirty="0" err="1">
                <a:solidFill>
                  <a:srgbClr val="4D4D4D"/>
                </a:solidFill>
                <a:ea typeface="仿宋_GB2312" pitchFamily="49" charset="-122"/>
              </a:rPr>
              <a:t>WaveFront</a:t>
            </a:r>
            <a:r>
              <a:rPr lang="zh-CN" altLang="en-US" dirty="0">
                <a:solidFill>
                  <a:srgbClr val="4D4D4D"/>
                </a:solidFill>
                <a:ea typeface="仿宋_GB2312" pitchFamily="49" charset="-122"/>
              </a:rPr>
              <a:t>、</a:t>
            </a:r>
            <a:r>
              <a:rPr lang="en-US" altLang="zh-CN" dirty="0" err="1">
                <a:solidFill>
                  <a:srgbClr val="4D4D4D"/>
                </a:solidFill>
                <a:ea typeface="仿宋_GB2312" pitchFamily="49" charset="-122"/>
              </a:rPr>
              <a:t>vROps</a:t>
            </a:r>
            <a:r>
              <a:rPr lang="zh-CN" altLang="en-US" dirty="0">
                <a:solidFill>
                  <a:srgbClr val="4D4D4D"/>
                </a:solidFill>
                <a:ea typeface="仿宋_GB2312" pitchFamily="49" charset="-122"/>
              </a:rPr>
              <a:t>的集成</a:t>
            </a:r>
            <a:endParaRPr lang="en-US" altLang="zh-CN" dirty="0">
              <a:solidFill>
                <a:srgbClr val="4D4D4D"/>
              </a:solidFill>
              <a:ea typeface="仿宋_GB2312" pitchFamily="49" charset="-122"/>
            </a:endParaRPr>
          </a:p>
          <a:p>
            <a:pPr algn="ctr">
              <a:lnSpc>
                <a:spcPct val="130000"/>
              </a:lnSpc>
              <a:buClr>
                <a:srgbClr val="008881"/>
              </a:buClr>
              <a:buFontTx/>
              <a:buNone/>
            </a:pPr>
            <a:endParaRPr lang="en-US" dirty="0" err="1" smtClean="0">
              <a:solidFill>
                <a:srgbClr val="4D4D4D"/>
              </a:solidFill>
            </a:endParaRPr>
          </a:p>
        </p:txBody>
      </p:sp>
      <p:sp>
        <p:nvSpPr>
          <p:cNvPr id="46" name="Title 45"/>
          <p:cNvSpPr>
            <a:spLocks noGrp="1"/>
          </p:cNvSpPr>
          <p:nvPr>
            <p:ph type="title"/>
          </p:nvPr>
        </p:nvSpPr>
        <p:spPr/>
        <p:txBody>
          <a:bodyPr/>
          <a:lstStyle/>
          <a:p>
            <a:endParaRPr lang="en-US"/>
          </a:p>
        </p:txBody>
      </p:sp>
    </p:spTree>
    <p:extLst>
      <p:ext uri="{BB962C8B-B14F-4D97-AF65-F5344CB8AC3E}">
        <p14:creationId xmlns:p14="http://schemas.microsoft.com/office/powerpoint/2010/main" val="17884745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Day 1</a:t>
            </a:r>
            <a:endParaRPr lang="en-US" dirty="0"/>
          </a:p>
        </p:txBody>
      </p:sp>
      <p:sp>
        <p:nvSpPr>
          <p:cNvPr id="5" name="Subtitle 4"/>
          <p:cNvSpPr>
            <a:spLocks noGrp="1"/>
          </p:cNvSpPr>
          <p:nvPr>
            <p:ph type="subTitle" idx="1"/>
          </p:nvPr>
        </p:nvSpPr>
        <p:spPr/>
        <p:txBody>
          <a:bodyPr/>
          <a:lstStyle/>
          <a:p>
            <a:r>
              <a:rPr lang="en-US" dirty="0" smtClean="0"/>
              <a:t>Competitors</a:t>
            </a:r>
            <a:endParaRPr lang="en-US" dirty="0"/>
          </a:p>
        </p:txBody>
      </p:sp>
    </p:spTree>
    <p:extLst>
      <p:ext uri="{BB962C8B-B14F-4D97-AF65-F5344CB8AC3E}">
        <p14:creationId xmlns:p14="http://schemas.microsoft.com/office/powerpoint/2010/main" val="1374989391"/>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Shape 252"/>
          <p:cNvSpPr txBox="1">
            <a:spLocks noGrp="1"/>
          </p:cNvSpPr>
          <p:nvPr>
            <p:ph type="title"/>
          </p:nvPr>
        </p:nvSpPr>
        <p:spPr>
          <a:xfrm>
            <a:off x="192475" y="151275"/>
            <a:ext cx="8663100" cy="393900"/>
          </a:xfrm>
          <a:prstGeom prst="rect">
            <a:avLst/>
          </a:prstGeom>
        </p:spPr>
        <p:txBody>
          <a:bodyPr wrap="square" lIns="91425" tIns="91425" rIns="91425" bIns="91425" anchor="t" anchorCtr="0">
            <a:noAutofit/>
          </a:bodyPr>
          <a:lstStyle/>
          <a:p>
            <a:r>
              <a:rPr lang="en-US" altLang="zh-CN" sz="2400" b="0" dirty="0" smtClean="0">
                <a:solidFill>
                  <a:schemeClr val="tx1"/>
                </a:solidFill>
              </a:rPr>
              <a:t>PKS</a:t>
            </a:r>
            <a:r>
              <a:rPr lang="zh-CN" altLang="en-US" sz="2400" b="0" dirty="0" smtClean="0">
                <a:solidFill>
                  <a:schemeClr val="tx1"/>
                </a:solidFill>
              </a:rPr>
              <a:t>和业界其</a:t>
            </a:r>
            <a:r>
              <a:rPr lang="zh-CN" altLang="en-US" sz="2400" b="0" dirty="0">
                <a:solidFill>
                  <a:schemeClr val="tx1"/>
                </a:solidFill>
              </a:rPr>
              <a:t>他</a:t>
            </a:r>
            <a:r>
              <a:rPr lang="en-US" altLang="zh-CN" sz="2400" b="0" dirty="0">
                <a:solidFill>
                  <a:schemeClr val="tx1"/>
                </a:solidFill>
              </a:rPr>
              <a:t>K8S</a:t>
            </a:r>
            <a:r>
              <a:rPr lang="zh-CN" altLang="en-US" sz="2400" b="0" dirty="0">
                <a:solidFill>
                  <a:schemeClr val="tx1"/>
                </a:solidFill>
              </a:rPr>
              <a:t>方案的区别</a:t>
            </a:r>
            <a:endParaRPr lang="en-US" sz="2400" b="0" dirty="0">
              <a:solidFill>
                <a:schemeClr val="tx1"/>
              </a:solidFill>
            </a:endParaRPr>
          </a:p>
        </p:txBody>
      </p:sp>
      <p:sp>
        <p:nvSpPr>
          <p:cNvPr id="253" name="Shape 253"/>
          <p:cNvSpPr txBox="1">
            <a:spLocks noGrp="1"/>
          </p:cNvSpPr>
          <p:nvPr>
            <p:ph type="body" idx="1"/>
          </p:nvPr>
        </p:nvSpPr>
        <p:spPr>
          <a:xfrm>
            <a:off x="192475" y="900400"/>
            <a:ext cx="4112100" cy="3769500"/>
          </a:xfrm>
          <a:prstGeom prst="rect">
            <a:avLst/>
          </a:prstGeom>
        </p:spPr>
        <p:txBody>
          <a:bodyPr wrap="square" lIns="91425" tIns="91425" rIns="91425" bIns="91425" anchor="t" anchorCtr="0">
            <a:noAutofit/>
          </a:bodyPr>
          <a:lstStyle/>
          <a:p>
            <a:pPr>
              <a:buClr>
                <a:schemeClr val="folHlink"/>
              </a:buClr>
              <a:buSzPct val="68750"/>
              <a:buNone/>
            </a:pPr>
            <a:r>
              <a:rPr lang="en-US" sz="1600" b="1" dirty="0" smtClean="0">
                <a:solidFill>
                  <a:schemeClr val="lt2"/>
                </a:solidFill>
              </a:rPr>
              <a:t>PKS</a:t>
            </a:r>
            <a:endParaRPr lang="en" sz="1600" b="1" dirty="0">
              <a:solidFill>
                <a:schemeClr val="lt2"/>
              </a:solidFill>
            </a:endParaRPr>
          </a:p>
          <a:p>
            <a:pPr marL="171450" indent="-171450"/>
            <a:r>
              <a:rPr lang="en-US" sz="1200" dirty="0"/>
              <a:t>唯一有Google合作和支持的商业软件，Google唯一支持的商业版K8s</a:t>
            </a:r>
          </a:p>
          <a:p>
            <a:pPr marL="171450" indent="-171450"/>
            <a:r>
              <a:rPr lang="en-US" sz="1200" dirty="0"/>
              <a:t>纯开源K8s，对K8s没有任何定制和分支扩展，随时升级最新K8s</a:t>
            </a:r>
          </a:p>
          <a:p>
            <a:pPr marL="171450" indent="-171450"/>
            <a:r>
              <a:rPr lang="en-US" sz="1200" dirty="0" err="1"/>
              <a:t>和Google公有云的工作负荷可以流动，也是Google支持PKS的原因</a:t>
            </a:r>
            <a:endParaRPr lang="en-US" sz="1200" dirty="0"/>
          </a:p>
          <a:p>
            <a:pPr marL="171450" indent="-171450"/>
            <a:r>
              <a:rPr lang="en-US" sz="1200" dirty="0"/>
              <a:t>和Google一起解决K8s的痛点问题，实现K8s的商业版</a:t>
            </a:r>
          </a:p>
          <a:p>
            <a:pPr marL="171450" indent="-171450"/>
            <a:r>
              <a:rPr lang="en-US" sz="1200" dirty="0" err="1"/>
              <a:t>针对企业级商用环境下VMWare</a:t>
            </a:r>
            <a:r>
              <a:rPr lang="en-US" sz="1200" dirty="0"/>
              <a:t> </a:t>
            </a:r>
            <a:r>
              <a:rPr lang="en-US" sz="1200" dirty="0" err="1"/>
              <a:t>成为主流，集成VMWare成熟的IaaS技术，包括VSAN和NSX</a:t>
            </a:r>
            <a:endParaRPr lang="en-US" sz="1200" dirty="0"/>
          </a:p>
          <a:p>
            <a:pPr marL="171450" indent="-171450"/>
            <a:r>
              <a:rPr lang="en-US" sz="1200" dirty="0" err="1"/>
              <a:t>PKS提供了简单的自动化安装部署运维工具，而且对不同的云是一致的</a:t>
            </a:r>
            <a:endParaRPr lang="en-US" sz="1200" dirty="0"/>
          </a:p>
          <a:p>
            <a:pPr marL="171450" indent="-171450"/>
            <a:r>
              <a:rPr lang="en-US" sz="1200" dirty="0"/>
              <a:t>开发人员可以按需生成K8s集群，快速供应K8s的开发、测试、沙箱环境。无需运维人员参与</a:t>
            </a:r>
          </a:p>
        </p:txBody>
      </p:sp>
      <p:sp>
        <p:nvSpPr>
          <p:cNvPr id="254" name="Shape 254"/>
          <p:cNvSpPr txBox="1">
            <a:spLocks noGrp="1"/>
          </p:cNvSpPr>
          <p:nvPr>
            <p:ph type="body" idx="2"/>
          </p:nvPr>
        </p:nvSpPr>
        <p:spPr>
          <a:xfrm>
            <a:off x="4750000" y="900400"/>
            <a:ext cx="4112100" cy="3769500"/>
          </a:xfrm>
          <a:prstGeom prst="rect">
            <a:avLst/>
          </a:prstGeom>
        </p:spPr>
        <p:txBody>
          <a:bodyPr wrap="square" lIns="91425" tIns="91425" rIns="91425" bIns="91425" anchor="t" anchorCtr="0">
            <a:noAutofit/>
          </a:bodyPr>
          <a:lstStyle/>
          <a:p>
            <a:pPr>
              <a:buClr>
                <a:schemeClr val="folHlink"/>
              </a:buClr>
              <a:buSzPct val="68750"/>
              <a:buNone/>
            </a:pPr>
            <a:r>
              <a:rPr lang="en-US" sz="1600" b="1" dirty="0" smtClean="0">
                <a:solidFill>
                  <a:schemeClr val="lt2"/>
                </a:solidFill>
              </a:rPr>
              <a:t>其他K8S方案</a:t>
            </a:r>
            <a:endParaRPr lang="en" sz="1600" b="1" dirty="0">
              <a:solidFill>
                <a:schemeClr val="lt2"/>
              </a:solidFill>
            </a:endParaRPr>
          </a:p>
          <a:p>
            <a:pPr marL="285750" indent="-285750"/>
            <a:r>
              <a:rPr lang="en-US" sz="1200" dirty="0" err="1"/>
              <a:t>自己定制开发，Google仅限于开源</a:t>
            </a:r>
            <a:endParaRPr lang="en-US" sz="1200" dirty="0"/>
          </a:p>
          <a:p>
            <a:pPr marL="285750" indent="-285750"/>
            <a:r>
              <a:rPr lang="en-US" sz="1200" dirty="0"/>
              <a:t>一般都是K8s的分支和定制，同步升级K8s困难,因为定制要和新版K8s合并</a:t>
            </a:r>
          </a:p>
          <a:p>
            <a:pPr marL="285750" indent="-285750"/>
            <a:r>
              <a:rPr lang="en-US" sz="1200" dirty="0"/>
              <a:t>私有云的K8s上的工作负荷(应用、服务等)要迁移到公有云的K8s，需要更新应用或配置，无法无缝迁移。</a:t>
            </a:r>
          </a:p>
          <a:p>
            <a:pPr marL="285750" indent="-285750"/>
            <a:r>
              <a:rPr lang="en-US" sz="1200" dirty="0"/>
              <a:t>对K8s的商业化定制难以全部被K8s社区接受,面临合并问题(OS对K8s有定制)</a:t>
            </a:r>
          </a:p>
          <a:p>
            <a:pPr marL="285750" indent="-285750"/>
            <a:r>
              <a:rPr lang="en-US" sz="1200" dirty="0"/>
              <a:t>全部基于开源，对商业级的成熟度和可用性还有差距</a:t>
            </a:r>
          </a:p>
          <a:p>
            <a:pPr marL="285750" indent="-285750"/>
            <a:r>
              <a:rPr lang="en-US" sz="1200" dirty="0"/>
              <a:t>其他的K8s部署还没有全自动化，还没有做到跨云的一致性。</a:t>
            </a:r>
          </a:p>
          <a:p>
            <a:pPr marL="285750" indent="-285750"/>
            <a:r>
              <a:rPr lang="en-US" sz="1200" dirty="0"/>
              <a:t>部署K8s还需要运维人员来实施</a:t>
            </a:r>
          </a:p>
        </p:txBody>
      </p:sp>
    </p:spTree>
    <p:extLst>
      <p:ext uri="{BB962C8B-B14F-4D97-AF65-F5344CB8AC3E}">
        <p14:creationId xmlns:p14="http://schemas.microsoft.com/office/powerpoint/2010/main" val="36278976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Shape 252"/>
          <p:cNvSpPr txBox="1">
            <a:spLocks noGrp="1"/>
          </p:cNvSpPr>
          <p:nvPr>
            <p:ph type="title"/>
          </p:nvPr>
        </p:nvSpPr>
        <p:spPr>
          <a:xfrm>
            <a:off x="192475" y="151275"/>
            <a:ext cx="8663100" cy="393900"/>
          </a:xfrm>
          <a:prstGeom prst="rect">
            <a:avLst/>
          </a:prstGeom>
        </p:spPr>
        <p:txBody>
          <a:bodyPr wrap="square" lIns="91425" tIns="91425" rIns="91425" bIns="91425" anchor="t" anchorCtr="0">
            <a:noAutofit/>
          </a:bodyPr>
          <a:lstStyle/>
          <a:p>
            <a:r>
              <a:rPr lang="en-US" altLang="zh-CN" sz="2400" b="0" dirty="0" smtClean="0">
                <a:solidFill>
                  <a:schemeClr val="tx1"/>
                </a:solidFill>
              </a:rPr>
              <a:t>PKS</a:t>
            </a:r>
            <a:r>
              <a:rPr lang="zh-CN" altLang="en-US" sz="2400" b="0" dirty="0" smtClean="0">
                <a:solidFill>
                  <a:schemeClr val="tx1"/>
                </a:solidFill>
              </a:rPr>
              <a:t>和</a:t>
            </a:r>
            <a:r>
              <a:rPr lang="en-US" altLang="zh-CN" sz="2400" b="0" dirty="0" err="1" smtClean="0">
                <a:solidFill>
                  <a:schemeClr val="tx1"/>
                </a:solidFill>
              </a:rPr>
              <a:t>OpenShift</a:t>
            </a:r>
            <a:r>
              <a:rPr lang="zh-CN" altLang="en-US" sz="2400" b="0" dirty="0" smtClean="0">
                <a:solidFill>
                  <a:schemeClr val="tx1"/>
                </a:solidFill>
              </a:rPr>
              <a:t>的对比</a:t>
            </a:r>
            <a:endParaRPr lang="en-US" sz="2400" b="0" dirty="0">
              <a:solidFill>
                <a:schemeClr val="tx1"/>
              </a:solidFill>
            </a:endParaRPr>
          </a:p>
        </p:txBody>
      </p:sp>
      <p:sp>
        <p:nvSpPr>
          <p:cNvPr id="253" name="Shape 253"/>
          <p:cNvSpPr txBox="1">
            <a:spLocks noGrp="1"/>
          </p:cNvSpPr>
          <p:nvPr>
            <p:ph type="body" idx="1"/>
          </p:nvPr>
        </p:nvSpPr>
        <p:spPr>
          <a:xfrm>
            <a:off x="192475" y="900400"/>
            <a:ext cx="4112100" cy="3769500"/>
          </a:xfrm>
          <a:prstGeom prst="rect">
            <a:avLst/>
          </a:prstGeom>
        </p:spPr>
        <p:txBody>
          <a:bodyPr wrap="square" lIns="91425" tIns="91425" rIns="91425" bIns="91425" anchor="t" anchorCtr="0">
            <a:noAutofit/>
          </a:bodyPr>
          <a:lstStyle/>
          <a:p>
            <a:pPr>
              <a:buClr>
                <a:schemeClr val="folHlink"/>
              </a:buClr>
              <a:buSzPct val="68750"/>
              <a:buNone/>
            </a:pPr>
            <a:r>
              <a:rPr lang="en-US" sz="1600" b="1" dirty="0" smtClean="0">
                <a:solidFill>
                  <a:schemeClr val="lt2"/>
                </a:solidFill>
              </a:rPr>
              <a:t>PKS</a:t>
            </a:r>
            <a:endParaRPr lang="en" sz="1600" b="1" dirty="0">
              <a:solidFill>
                <a:schemeClr val="lt2"/>
              </a:solidFill>
            </a:endParaRPr>
          </a:p>
          <a:p>
            <a:pPr marL="171450" indent="-171450"/>
            <a:r>
              <a:rPr lang="en-US" sz="1100" dirty="0"/>
              <a:t>PKS是基于纯开源K8s，对K8s没有任何定制和分支扩展，随时升级最新K8s</a:t>
            </a:r>
          </a:p>
          <a:p>
            <a:pPr marL="171450" indent="-171450"/>
            <a:r>
              <a:rPr lang="en-US" sz="1100" dirty="0"/>
              <a:t>由于是纯原生K8s，PKS可以随时升级K8s</a:t>
            </a:r>
          </a:p>
          <a:p>
            <a:pPr marL="171450" indent="-171450"/>
            <a:r>
              <a:rPr lang="en-US" sz="1100" dirty="0"/>
              <a:t>K8s有强大的社区和生态</a:t>
            </a:r>
          </a:p>
          <a:p>
            <a:pPr marL="171450" indent="-171450"/>
            <a:r>
              <a:rPr lang="en-US" sz="1100" dirty="0"/>
              <a:t>K8s的功能越来越完善，而且有强大的生态</a:t>
            </a:r>
          </a:p>
          <a:p>
            <a:pPr marL="171450" indent="-171450"/>
            <a:r>
              <a:rPr lang="en-US" sz="1100" dirty="0"/>
              <a:t>PKS和K8s是松耦合，所以可以充分利用K8s的生态和各种插件</a:t>
            </a:r>
          </a:p>
          <a:p>
            <a:pPr marL="171450" indent="-171450"/>
            <a:r>
              <a:rPr lang="en-US" sz="1100" dirty="0"/>
              <a:t>PKS是全松耦合架构，和K8s、和VMWare的产品和Pivotal的产品都是松耦合，易于集成生态。</a:t>
            </a:r>
          </a:p>
          <a:p>
            <a:pPr>
              <a:buNone/>
            </a:pPr>
            <a:endParaRPr lang="en-US" sz="1200" dirty="0"/>
          </a:p>
        </p:txBody>
      </p:sp>
      <p:sp>
        <p:nvSpPr>
          <p:cNvPr id="254" name="Shape 254"/>
          <p:cNvSpPr txBox="1">
            <a:spLocks noGrp="1"/>
          </p:cNvSpPr>
          <p:nvPr>
            <p:ph type="body" idx="2"/>
          </p:nvPr>
        </p:nvSpPr>
        <p:spPr>
          <a:xfrm>
            <a:off x="4750000" y="900400"/>
            <a:ext cx="4112100" cy="3769500"/>
          </a:xfrm>
          <a:prstGeom prst="rect">
            <a:avLst/>
          </a:prstGeom>
        </p:spPr>
        <p:txBody>
          <a:bodyPr wrap="square" lIns="91425" tIns="91425" rIns="91425" bIns="91425" anchor="t" anchorCtr="0">
            <a:noAutofit/>
          </a:bodyPr>
          <a:lstStyle/>
          <a:p>
            <a:pPr>
              <a:buClr>
                <a:schemeClr val="folHlink"/>
              </a:buClr>
              <a:buSzPct val="68750"/>
              <a:buNone/>
            </a:pPr>
            <a:r>
              <a:rPr lang="en-US" sz="1600" b="1" dirty="0" err="1" smtClean="0">
                <a:solidFill>
                  <a:schemeClr val="lt2"/>
                </a:solidFill>
              </a:rPr>
              <a:t>OpenShift</a:t>
            </a:r>
            <a:endParaRPr lang="en" sz="1400" b="1" dirty="0">
              <a:solidFill>
                <a:schemeClr val="lt2"/>
              </a:solidFill>
            </a:endParaRPr>
          </a:p>
          <a:p>
            <a:pPr marL="171450" indent="-171450"/>
            <a:r>
              <a:rPr lang="en-US" sz="1100" dirty="0"/>
              <a:t>OpenShift是K8s的分支和定制，做了大量的定制，包括安全性和各种集成</a:t>
            </a:r>
          </a:p>
          <a:p>
            <a:pPr marL="171450" indent="-171450"/>
            <a:r>
              <a:rPr lang="en-US" sz="1100" dirty="0"/>
              <a:t>OpenShift无法及时升级K8s，需要OpenShift把最新的K8s集成到OpenShift中去，这样导致OpenShift往往会比K8s晚一个大版本。</a:t>
            </a:r>
          </a:p>
          <a:p>
            <a:pPr marL="171450" indent="-171450"/>
            <a:r>
              <a:rPr lang="en-US" sz="1100" dirty="0"/>
              <a:t>OpenShift有自己的开源社区和生态，提供自己模块的API，其生态远远无法和K8s的生态相比</a:t>
            </a:r>
          </a:p>
          <a:p>
            <a:pPr marL="171450" indent="-171450"/>
            <a:r>
              <a:rPr lang="en-US" sz="1100" dirty="0"/>
              <a:t>OpenShift对K8s的有些定制被证明是无效的，因为在后续的K8s版本中就提供了，比如Web Console。比如监控K8s是prometheus，而OS是Hawkular</a:t>
            </a:r>
          </a:p>
          <a:p>
            <a:pPr marL="171450" indent="-171450"/>
            <a:r>
              <a:rPr lang="en-US" sz="1100" dirty="0"/>
              <a:t>OS是把K8s深度耦合在里面，而且用自己的布局替代K8s部件，和K8s的生态越来越远，比如用OS对K8s的定制包括：用户权限、项目管理、CICD、监控、日志、存储、网络SDN、WebConsole、应用模板、等。</a:t>
            </a:r>
          </a:p>
          <a:p>
            <a:pPr marL="171450" indent="-171450"/>
            <a:r>
              <a:rPr lang="en-US" sz="1100" dirty="0"/>
              <a:t>Openshift是一个紧耦合架构，对K8s做了大量定制，再集成了大量的功能模块。要跟上生态的发展有困难</a:t>
            </a:r>
            <a:r>
              <a:rPr lang="en-US" sz="1100" dirty="0" smtClean="0"/>
              <a:t>。</a:t>
            </a:r>
            <a:endParaRPr lang="en-US" sz="1100" dirty="0"/>
          </a:p>
        </p:txBody>
      </p:sp>
    </p:spTree>
    <p:extLst>
      <p:ext uri="{BB962C8B-B14F-4D97-AF65-F5344CB8AC3E}">
        <p14:creationId xmlns:p14="http://schemas.microsoft.com/office/powerpoint/2010/main" val="13337608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Day 1</a:t>
            </a:r>
            <a:endParaRPr lang="en-US" dirty="0"/>
          </a:p>
        </p:txBody>
      </p:sp>
      <p:sp>
        <p:nvSpPr>
          <p:cNvPr id="5" name="Subtitle 4"/>
          <p:cNvSpPr>
            <a:spLocks noGrp="1"/>
          </p:cNvSpPr>
          <p:nvPr>
            <p:ph type="subTitle" idx="1"/>
          </p:nvPr>
        </p:nvSpPr>
        <p:spPr/>
        <p:txBody>
          <a:bodyPr/>
          <a:lstStyle/>
          <a:p>
            <a:r>
              <a:rPr lang="en-US" dirty="0" smtClean="0"/>
              <a:t>PKS with / </a:t>
            </a:r>
            <a:r>
              <a:rPr lang="en-US" dirty="0" err="1" smtClean="0"/>
              <a:t>vs</a:t>
            </a:r>
            <a:r>
              <a:rPr lang="en-US" dirty="0" smtClean="0"/>
              <a:t> PAS</a:t>
            </a:r>
            <a:endParaRPr lang="en-US" dirty="0"/>
          </a:p>
        </p:txBody>
      </p:sp>
    </p:spTree>
    <p:extLst>
      <p:ext uri="{BB962C8B-B14F-4D97-AF65-F5344CB8AC3E}">
        <p14:creationId xmlns:p14="http://schemas.microsoft.com/office/powerpoint/2010/main" val="1130158731"/>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Shape 252"/>
          <p:cNvSpPr txBox="1">
            <a:spLocks noGrp="1"/>
          </p:cNvSpPr>
          <p:nvPr>
            <p:ph type="title"/>
          </p:nvPr>
        </p:nvSpPr>
        <p:spPr>
          <a:xfrm>
            <a:off x="192475" y="151275"/>
            <a:ext cx="8663100" cy="393900"/>
          </a:xfrm>
          <a:prstGeom prst="rect">
            <a:avLst/>
          </a:prstGeom>
        </p:spPr>
        <p:txBody>
          <a:bodyPr wrap="square" lIns="91425" tIns="91425" rIns="91425" bIns="91425" anchor="t" anchorCtr="0">
            <a:noAutofit/>
          </a:bodyPr>
          <a:lstStyle/>
          <a:p>
            <a:r>
              <a:rPr lang="en-US" altLang="zh-CN" sz="2400" b="0" dirty="0" smtClean="0">
                <a:solidFill>
                  <a:schemeClr val="tx1"/>
                </a:solidFill>
              </a:rPr>
              <a:t>PKS</a:t>
            </a:r>
            <a:r>
              <a:rPr lang="zh-CN" altLang="en-US" sz="2400" b="0" dirty="0" smtClean="0">
                <a:solidFill>
                  <a:schemeClr val="tx1"/>
                </a:solidFill>
              </a:rPr>
              <a:t>和</a:t>
            </a:r>
            <a:r>
              <a:rPr lang="en-US" altLang="zh-CN" sz="2400" b="0" dirty="0" smtClean="0">
                <a:solidFill>
                  <a:schemeClr val="tx1"/>
                </a:solidFill>
              </a:rPr>
              <a:t>PAS</a:t>
            </a:r>
            <a:r>
              <a:rPr lang="zh-CN" altLang="en-US" sz="2400" b="0" dirty="0" smtClean="0">
                <a:solidFill>
                  <a:schemeClr val="tx1"/>
                </a:solidFill>
              </a:rPr>
              <a:t>的适用场景区别</a:t>
            </a:r>
            <a:endParaRPr lang="en-US" sz="2400" b="0" dirty="0">
              <a:solidFill>
                <a:schemeClr val="tx1"/>
              </a:solidFill>
            </a:endParaRPr>
          </a:p>
        </p:txBody>
      </p:sp>
      <p:sp>
        <p:nvSpPr>
          <p:cNvPr id="253" name="Shape 253"/>
          <p:cNvSpPr txBox="1">
            <a:spLocks noGrp="1"/>
          </p:cNvSpPr>
          <p:nvPr>
            <p:ph type="body" idx="1"/>
          </p:nvPr>
        </p:nvSpPr>
        <p:spPr>
          <a:xfrm>
            <a:off x="192475" y="900400"/>
            <a:ext cx="4112100" cy="3769500"/>
          </a:xfrm>
          <a:prstGeom prst="rect">
            <a:avLst/>
          </a:prstGeom>
        </p:spPr>
        <p:txBody>
          <a:bodyPr wrap="square" lIns="91425" tIns="91425" rIns="91425" bIns="91425" anchor="t" anchorCtr="0">
            <a:noAutofit/>
          </a:bodyPr>
          <a:lstStyle/>
          <a:p>
            <a:pPr>
              <a:buClr>
                <a:schemeClr val="folHlink"/>
              </a:buClr>
              <a:buSzPct val="68750"/>
              <a:buNone/>
            </a:pPr>
            <a:r>
              <a:rPr lang="en-US" sz="1600" b="1" dirty="0" smtClean="0">
                <a:solidFill>
                  <a:schemeClr val="lt2"/>
                </a:solidFill>
              </a:rPr>
              <a:t>PKS</a:t>
            </a:r>
            <a:endParaRPr lang="en" sz="1600" b="1" dirty="0">
              <a:solidFill>
                <a:schemeClr val="lt2"/>
              </a:solidFill>
            </a:endParaRPr>
          </a:p>
          <a:p>
            <a:pPr marL="285750" indent="-285750">
              <a:buFont typeface="Arial"/>
              <a:buChar char="•"/>
            </a:pPr>
            <a:r>
              <a:rPr lang="en-US" sz="1400" dirty="0"/>
              <a:t>应用需要多端口的</a:t>
            </a:r>
          </a:p>
          <a:p>
            <a:pPr marL="285750" indent="-285750">
              <a:buFont typeface="Arial"/>
              <a:buChar char="•"/>
            </a:pPr>
            <a:r>
              <a:rPr lang="en-US" sz="1400" dirty="0" err="1"/>
              <a:t>服务可以部署在PKS上</a:t>
            </a:r>
            <a:endParaRPr lang="en-US" sz="1400" dirty="0"/>
          </a:p>
          <a:p>
            <a:pPr marL="285750" indent="-285750">
              <a:buFont typeface="Arial"/>
              <a:buChar char="•"/>
            </a:pPr>
            <a:r>
              <a:rPr lang="en-US" sz="1400" dirty="0" err="1"/>
              <a:t>已经打包了Docker镜像的应用</a:t>
            </a:r>
            <a:endParaRPr lang="en-US" sz="1400" dirty="0"/>
          </a:p>
          <a:p>
            <a:pPr marL="285750" indent="-285750">
              <a:buFont typeface="Arial"/>
              <a:buChar char="•"/>
            </a:pPr>
            <a:r>
              <a:rPr lang="en-US" sz="1400" dirty="0"/>
              <a:t>数据类型的应用</a:t>
            </a:r>
          </a:p>
          <a:p>
            <a:pPr marL="285750" indent="-285750">
              <a:buFont typeface="Arial"/>
              <a:buChar char="•"/>
            </a:pPr>
            <a:r>
              <a:rPr lang="en-US" sz="1400" dirty="0" err="1"/>
              <a:t>Buildpack定制比较复杂的应用</a:t>
            </a:r>
            <a:endParaRPr lang="en-US" sz="1400" dirty="0"/>
          </a:p>
          <a:p>
            <a:pPr marL="285750" indent="-285750">
              <a:buFont typeface="Arial"/>
              <a:buChar char="•"/>
            </a:pPr>
            <a:r>
              <a:rPr lang="en-US" sz="1400" dirty="0"/>
              <a:t>有共置和编排要求的应用</a:t>
            </a:r>
          </a:p>
          <a:p>
            <a:pPr marL="285750" indent="-285750">
              <a:buFont typeface="Arial"/>
              <a:buChar char="•"/>
            </a:pPr>
            <a:r>
              <a:rPr lang="en-US" sz="1400" dirty="0"/>
              <a:t>有存储要求、持久化要求的</a:t>
            </a:r>
            <a:r>
              <a:rPr lang="en-US" sz="1400" dirty="0" smtClean="0"/>
              <a:t>应用</a:t>
            </a:r>
            <a:endParaRPr lang="en-US" sz="1400" dirty="0"/>
          </a:p>
          <a:p>
            <a:pPr marL="171450" indent="-171450">
              <a:buFont typeface="Arial"/>
              <a:buChar char="•"/>
            </a:pPr>
            <a:endParaRPr lang="en-US" sz="1200" dirty="0"/>
          </a:p>
        </p:txBody>
      </p:sp>
      <p:sp>
        <p:nvSpPr>
          <p:cNvPr id="254" name="Shape 254"/>
          <p:cNvSpPr txBox="1">
            <a:spLocks noGrp="1"/>
          </p:cNvSpPr>
          <p:nvPr>
            <p:ph type="body" idx="2"/>
          </p:nvPr>
        </p:nvSpPr>
        <p:spPr>
          <a:xfrm>
            <a:off x="4750000" y="900400"/>
            <a:ext cx="4112100" cy="3769500"/>
          </a:xfrm>
          <a:prstGeom prst="rect">
            <a:avLst/>
          </a:prstGeom>
        </p:spPr>
        <p:txBody>
          <a:bodyPr wrap="square" lIns="91425" tIns="91425" rIns="91425" bIns="91425" anchor="t" anchorCtr="0">
            <a:noAutofit/>
          </a:bodyPr>
          <a:lstStyle/>
          <a:p>
            <a:pPr>
              <a:buClr>
                <a:schemeClr val="folHlink"/>
              </a:buClr>
              <a:buSzPct val="68750"/>
              <a:buNone/>
            </a:pPr>
            <a:r>
              <a:rPr lang="en-US" sz="1600" b="1" dirty="0" smtClean="0">
                <a:solidFill>
                  <a:schemeClr val="lt2"/>
                </a:solidFill>
              </a:rPr>
              <a:t>PAS</a:t>
            </a:r>
          </a:p>
          <a:p>
            <a:pPr marL="285750" indent="-285750">
              <a:buFont typeface="Arial"/>
              <a:buChar char="•"/>
            </a:pPr>
            <a:r>
              <a:rPr lang="en-US" altLang="zh-CN" sz="1400" dirty="0" smtClean="0"/>
              <a:t>Spring</a:t>
            </a:r>
            <a:r>
              <a:rPr lang="zh-CN" altLang="en-US" sz="1400" dirty="0" smtClean="0"/>
              <a:t>架构的应用</a:t>
            </a:r>
            <a:endParaRPr lang="en-US" altLang="zh-CN" sz="1400" dirty="0" smtClean="0"/>
          </a:p>
          <a:p>
            <a:pPr marL="285750" indent="-285750">
              <a:buFont typeface="Arial"/>
              <a:buChar char="•"/>
            </a:pPr>
            <a:r>
              <a:rPr lang="zh-CN" altLang="en-US" sz="1400" dirty="0" smtClean="0"/>
              <a:t>微服务架构的应用</a:t>
            </a:r>
            <a:endParaRPr lang="en-US" altLang="zh-CN" sz="1400" dirty="0" smtClean="0"/>
          </a:p>
          <a:p>
            <a:pPr marL="285750" indent="-285750">
              <a:buFont typeface="Arial"/>
              <a:buChar char="•"/>
            </a:pPr>
            <a:r>
              <a:rPr lang="zh-CN" altLang="en-US" sz="1400" dirty="0" smtClean="0"/>
              <a:t>云原生应用</a:t>
            </a:r>
            <a:endParaRPr lang="en-US" altLang="zh-CN" sz="1400" dirty="0" smtClean="0"/>
          </a:p>
          <a:p>
            <a:pPr marL="285750" indent="-285750">
              <a:buFont typeface="Arial"/>
              <a:buChar char="•"/>
            </a:pPr>
            <a:r>
              <a:rPr lang="zh-CN" altLang="en-US" sz="1400" dirty="0" smtClean="0"/>
              <a:t>符合十二要素的应用</a:t>
            </a:r>
            <a:endParaRPr lang="en-US" altLang="zh-CN" sz="1400" dirty="0" smtClean="0"/>
          </a:p>
          <a:p>
            <a:pPr marL="285750" indent="-285750">
              <a:buFont typeface="Arial"/>
              <a:buChar char="•"/>
            </a:pPr>
            <a:r>
              <a:rPr lang="zh-CN" altLang="en-US" sz="1400" dirty="0" smtClean="0"/>
              <a:t>新应用实现</a:t>
            </a:r>
            <a:endParaRPr lang="en-US" sz="1400" dirty="0"/>
          </a:p>
        </p:txBody>
      </p:sp>
    </p:spTree>
    <p:extLst>
      <p:ext uri="{BB962C8B-B14F-4D97-AF65-F5344CB8AC3E}">
        <p14:creationId xmlns:p14="http://schemas.microsoft.com/office/powerpoint/2010/main" val="25331029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217"/>
        <p:cNvGrpSpPr/>
        <p:nvPr/>
      </p:nvGrpSpPr>
      <p:grpSpPr>
        <a:xfrm>
          <a:off x="0" y="0"/>
          <a:ext cx="0" cy="0"/>
          <a:chOff x="0" y="0"/>
          <a:chExt cx="0" cy="0"/>
        </a:xfrm>
      </p:grpSpPr>
      <p:sp>
        <p:nvSpPr>
          <p:cNvPr id="2218" name="Shape 2218"/>
          <p:cNvSpPr txBox="1">
            <a:spLocks noGrp="1"/>
          </p:cNvSpPr>
          <p:nvPr>
            <p:ph type="title"/>
          </p:nvPr>
        </p:nvSpPr>
        <p:spPr>
          <a:xfrm>
            <a:off x="253550" y="151275"/>
            <a:ext cx="8663100" cy="557700"/>
          </a:xfrm>
          <a:prstGeom prst="rect">
            <a:avLst/>
          </a:prstGeom>
        </p:spPr>
        <p:txBody>
          <a:bodyPr wrap="square" lIns="91425" tIns="91425" rIns="91425" bIns="91425" anchor="t" anchorCtr="0">
            <a:noAutofit/>
          </a:bodyPr>
          <a:lstStyle/>
          <a:p>
            <a:pPr lvl="0" rtl="0">
              <a:spcBef>
                <a:spcPts val="0"/>
              </a:spcBef>
              <a:buNone/>
            </a:pPr>
            <a:r>
              <a:rPr lang="en-US" altLang="zh-CN" b="0" dirty="0" smtClean="0"/>
              <a:t>PAS</a:t>
            </a:r>
            <a:r>
              <a:rPr lang="zh-CN" altLang="en-US" b="0" dirty="0" smtClean="0"/>
              <a:t>和</a:t>
            </a:r>
            <a:r>
              <a:rPr lang="en-US" altLang="zh-CN" b="0" dirty="0" smtClean="0"/>
              <a:t>PKS</a:t>
            </a:r>
            <a:r>
              <a:rPr lang="zh-CN" altLang="en-US" b="0" dirty="0" smtClean="0"/>
              <a:t>的集成架构</a:t>
            </a:r>
            <a:endParaRPr lang="en" b="0" dirty="0"/>
          </a:p>
        </p:txBody>
      </p:sp>
      <p:sp>
        <p:nvSpPr>
          <p:cNvPr id="2219" name="Shape 2219"/>
          <p:cNvSpPr/>
          <p:nvPr/>
        </p:nvSpPr>
        <p:spPr>
          <a:xfrm>
            <a:off x="450500" y="781250"/>
            <a:ext cx="8235900" cy="3719100"/>
          </a:xfrm>
          <a:prstGeom prst="roundRect">
            <a:avLst>
              <a:gd name="adj" fmla="val 2152"/>
            </a:avLst>
          </a:prstGeom>
          <a:solidFill>
            <a:srgbClr val="CFD5DD"/>
          </a:solidFill>
          <a:ln>
            <a:noFill/>
          </a:ln>
        </p:spPr>
        <p:txBody>
          <a:bodyPr wrap="square" lIns="0" tIns="0" rIns="0" bIns="9125" anchor="ctr" anchorCtr="0">
            <a:noAutofit/>
          </a:bodyPr>
          <a:lstStyle/>
          <a:p>
            <a:pPr algn="ctr">
              <a:buClrTx/>
              <a:buFontTx/>
              <a:buNone/>
            </a:pPr>
            <a:endParaRPr sz="1200">
              <a:solidFill>
                <a:srgbClr val="00253E"/>
              </a:solidFill>
              <a:latin typeface="Proxima Nova"/>
              <a:ea typeface="Proxima Nova"/>
              <a:cs typeface="Proxima Nova"/>
              <a:sym typeface="Proxima Nova"/>
            </a:endParaRPr>
          </a:p>
        </p:txBody>
      </p:sp>
      <p:sp>
        <p:nvSpPr>
          <p:cNvPr id="2220" name="Shape 2220"/>
          <p:cNvSpPr/>
          <p:nvPr/>
        </p:nvSpPr>
        <p:spPr>
          <a:xfrm>
            <a:off x="4777925" y="1358950"/>
            <a:ext cx="3727800" cy="2505300"/>
          </a:xfrm>
          <a:prstGeom prst="roundRect">
            <a:avLst>
              <a:gd name="adj" fmla="val 1719"/>
            </a:avLst>
          </a:prstGeom>
          <a:solidFill>
            <a:srgbClr val="FFFFFF">
              <a:alpha val="56540"/>
            </a:srgbClr>
          </a:solidFill>
          <a:ln>
            <a:noFill/>
          </a:ln>
        </p:spPr>
        <p:txBody>
          <a:bodyPr wrap="square" lIns="0" tIns="0" rIns="0" bIns="9125" anchor="ctr" anchorCtr="0">
            <a:noAutofit/>
          </a:bodyPr>
          <a:lstStyle/>
          <a:p>
            <a:pPr algn="ctr">
              <a:buClrTx/>
              <a:buFontTx/>
              <a:buNone/>
            </a:pPr>
            <a:endParaRPr sz="1200">
              <a:solidFill>
                <a:srgbClr val="FFFFFF"/>
              </a:solidFill>
              <a:latin typeface="Proxima Nova"/>
              <a:ea typeface="Proxima Nova"/>
              <a:cs typeface="Proxima Nova"/>
              <a:sym typeface="Proxima Nova"/>
            </a:endParaRPr>
          </a:p>
        </p:txBody>
      </p:sp>
      <p:sp>
        <p:nvSpPr>
          <p:cNvPr id="2221" name="Shape 2221"/>
          <p:cNvSpPr/>
          <p:nvPr/>
        </p:nvSpPr>
        <p:spPr>
          <a:xfrm>
            <a:off x="627400" y="3986834"/>
            <a:ext cx="7878300" cy="371100"/>
          </a:xfrm>
          <a:prstGeom prst="roundRect">
            <a:avLst>
              <a:gd name="adj" fmla="val 13626"/>
            </a:avLst>
          </a:prstGeom>
          <a:solidFill>
            <a:schemeClr val="accent2"/>
          </a:solidFill>
          <a:ln>
            <a:noFill/>
          </a:ln>
        </p:spPr>
        <p:txBody>
          <a:bodyPr wrap="square" lIns="0" tIns="0" rIns="0" bIns="9125" anchor="ctr" anchorCtr="0">
            <a:noAutofit/>
          </a:bodyPr>
          <a:lstStyle/>
          <a:p>
            <a:pPr algn="ctr">
              <a:buClrTx/>
              <a:buSzPct val="25000"/>
              <a:buFontTx/>
              <a:buNone/>
            </a:pPr>
            <a:r>
              <a:rPr lang="en" sz="1100">
                <a:solidFill>
                  <a:srgbClr val="FFFFFF"/>
                </a:solidFill>
                <a:latin typeface="Proxima Nova"/>
                <a:ea typeface="Proxima Nova"/>
                <a:cs typeface="Proxima Nova"/>
                <a:sym typeface="Proxima Nova"/>
              </a:rPr>
              <a:t>BOSH</a:t>
            </a:r>
          </a:p>
        </p:txBody>
      </p:sp>
      <p:grpSp>
        <p:nvGrpSpPr>
          <p:cNvPr id="2222" name="Shape 2222"/>
          <p:cNvGrpSpPr/>
          <p:nvPr/>
        </p:nvGrpSpPr>
        <p:grpSpPr>
          <a:xfrm>
            <a:off x="6113532" y="1545455"/>
            <a:ext cx="1670596" cy="362136"/>
            <a:chOff x="238125" y="2073750"/>
            <a:chExt cx="7142350" cy="1548250"/>
          </a:xfrm>
        </p:grpSpPr>
        <p:sp>
          <p:nvSpPr>
            <p:cNvPr id="2223" name="Shape 2223"/>
            <p:cNvSpPr/>
            <p:nvPr/>
          </p:nvSpPr>
          <p:spPr>
            <a:xfrm>
              <a:off x="1016075" y="2075975"/>
              <a:ext cx="723600" cy="1051525"/>
            </a:xfrm>
            <a:custGeom>
              <a:avLst/>
              <a:gdLst/>
              <a:ahLst/>
              <a:cxnLst/>
              <a:rect l="0" t="0" r="0" b="0"/>
              <a:pathLst>
                <a:path w="28944" h="42061" extrusionOk="0">
                  <a:moveTo>
                    <a:pt x="6469" y="0"/>
                  </a:moveTo>
                  <a:cubicBezTo>
                    <a:pt x="6377" y="0"/>
                    <a:pt x="6272" y="32"/>
                    <a:pt x="6162" y="100"/>
                  </a:cubicBezTo>
                  <a:lnTo>
                    <a:pt x="679" y="3576"/>
                  </a:lnTo>
                  <a:cubicBezTo>
                    <a:pt x="312" y="3831"/>
                    <a:pt x="1" y="4396"/>
                    <a:pt x="1" y="4848"/>
                  </a:cubicBezTo>
                  <a:lnTo>
                    <a:pt x="1" y="29862"/>
                  </a:lnTo>
                  <a:cubicBezTo>
                    <a:pt x="1" y="30314"/>
                    <a:pt x="312" y="30851"/>
                    <a:pt x="707" y="31049"/>
                  </a:cubicBezTo>
                  <a:lnTo>
                    <a:pt x="21679" y="41931"/>
                  </a:lnTo>
                  <a:cubicBezTo>
                    <a:pt x="21852" y="42017"/>
                    <a:pt x="22074" y="42061"/>
                    <a:pt x="22300" y="42061"/>
                  </a:cubicBezTo>
                  <a:cubicBezTo>
                    <a:pt x="22590" y="42061"/>
                    <a:pt x="22886" y="41989"/>
                    <a:pt x="23093" y="41846"/>
                  </a:cubicBezTo>
                  <a:lnTo>
                    <a:pt x="28576" y="38369"/>
                  </a:lnTo>
                  <a:cubicBezTo>
                    <a:pt x="28943" y="38143"/>
                    <a:pt x="28943" y="37776"/>
                    <a:pt x="28519" y="37550"/>
                  </a:cubicBezTo>
                  <a:lnTo>
                    <a:pt x="7576" y="26696"/>
                  </a:lnTo>
                  <a:cubicBezTo>
                    <a:pt x="7180" y="26499"/>
                    <a:pt x="6841" y="25961"/>
                    <a:pt x="6841" y="25509"/>
                  </a:cubicBezTo>
                  <a:lnTo>
                    <a:pt x="6841" y="496"/>
                  </a:lnTo>
                  <a:cubicBezTo>
                    <a:pt x="6841" y="178"/>
                    <a:pt x="6688" y="0"/>
                    <a:pt x="6469" y="0"/>
                  </a:cubicBezTo>
                  <a:close/>
                </a:path>
              </a:pathLst>
            </a:custGeom>
            <a:solidFill>
              <a:srgbClr val="048371"/>
            </a:solidFill>
            <a:ln>
              <a:noFill/>
            </a:ln>
          </p:spPr>
          <p:txBody>
            <a:bodyPr wrap="square" lIns="91425" tIns="91425" rIns="91425" bIns="91425" anchor="ctr" anchorCtr="0">
              <a:noAutofit/>
            </a:bodyPr>
            <a:lstStyle/>
            <a:p>
              <a:pPr>
                <a:buClrTx/>
                <a:buFontTx/>
                <a:buNone/>
              </a:pPr>
              <a:endParaRPr/>
            </a:p>
          </p:txBody>
        </p:sp>
        <p:sp>
          <p:nvSpPr>
            <p:cNvPr id="2224" name="Shape 2224"/>
            <p:cNvSpPr/>
            <p:nvPr/>
          </p:nvSpPr>
          <p:spPr>
            <a:xfrm>
              <a:off x="1016075" y="2073750"/>
              <a:ext cx="731375" cy="1053750"/>
            </a:xfrm>
            <a:custGeom>
              <a:avLst/>
              <a:gdLst/>
              <a:ahLst/>
              <a:cxnLst/>
              <a:rect l="0" t="0" r="0" b="0"/>
              <a:pathLst>
                <a:path w="29255" h="42150" extrusionOk="0">
                  <a:moveTo>
                    <a:pt x="21425" y="41878"/>
                  </a:moveTo>
                  <a:cubicBezTo>
                    <a:pt x="21444" y="41891"/>
                    <a:pt x="21464" y="41902"/>
                    <a:pt x="21485" y="41912"/>
                  </a:cubicBezTo>
                  <a:lnTo>
                    <a:pt x="21485" y="41912"/>
                  </a:lnTo>
                  <a:lnTo>
                    <a:pt x="21425" y="41878"/>
                  </a:lnTo>
                  <a:close/>
                  <a:moveTo>
                    <a:pt x="6936" y="0"/>
                  </a:moveTo>
                  <a:cubicBezTo>
                    <a:pt x="6652" y="0"/>
                    <a:pt x="6364" y="65"/>
                    <a:pt x="6162" y="189"/>
                  </a:cubicBezTo>
                  <a:lnTo>
                    <a:pt x="679" y="3665"/>
                  </a:lnTo>
                  <a:cubicBezTo>
                    <a:pt x="312" y="3920"/>
                    <a:pt x="1" y="4485"/>
                    <a:pt x="1" y="4937"/>
                  </a:cubicBezTo>
                  <a:lnTo>
                    <a:pt x="1" y="5192"/>
                  </a:lnTo>
                  <a:cubicBezTo>
                    <a:pt x="1" y="4824"/>
                    <a:pt x="283" y="4542"/>
                    <a:pt x="651" y="4542"/>
                  </a:cubicBezTo>
                  <a:cubicBezTo>
                    <a:pt x="820" y="4542"/>
                    <a:pt x="990" y="4626"/>
                    <a:pt x="990" y="4626"/>
                  </a:cubicBezTo>
                  <a:lnTo>
                    <a:pt x="21679" y="15367"/>
                  </a:lnTo>
                  <a:cubicBezTo>
                    <a:pt x="22075" y="15565"/>
                    <a:pt x="22414" y="16102"/>
                    <a:pt x="22414" y="16554"/>
                  </a:cubicBezTo>
                  <a:lnTo>
                    <a:pt x="22414" y="41285"/>
                  </a:lnTo>
                  <a:cubicBezTo>
                    <a:pt x="22414" y="41652"/>
                    <a:pt x="22103" y="41963"/>
                    <a:pt x="21736" y="41963"/>
                  </a:cubicBezTo>
                  <a:cubicBezTo>
                    <a:pt x="21648" y="41963"/>
                    <a:pt x="21560" y="41946"/>
                    <a:pt x="21485" y="41912"/>
                  </a:cubicBezTo>
                  <a:lnTo>
                    <a:pt x="21485" y="41912"/>
                  </a:lnTo>
                  <a:lnTo>
                    <a:pt x="21679" y="42020"/>
                  </a:lnTo>
                  <a:cubicBezTo>
                    <a:pt x="21852" y="42106"/>
                    <a:pt x="22074" y="42150"/>
                    <a:pt x="22300" y="42150"/>
                  </a:cubicBezTo>
                  <a:cubicBezTo>
                    <a:pt x="22590" y="42150"/>
                    <a:pt x="22886" y="42078"/>
                    <a:pt x="23093" y="41935"/>
                  </a:cubicBezTo>
                  <a:lnTo>
                    <a:pt x="28576" y="38458"/>
                  </a:lnTo>
                  <a:cubicBezTo>
                    <a:pt x="28943" y="38232"/>
                    <a:pt x="29254" y="37667"/>
                    <a:pt x="29254" y="37215"/>
                  </a:cubicBezTo>
                  <a:lnTo>
                    <a:pt x="29254" y="12201"/>
                  </a:lnTo>
                  <a:cubicBezTo>
                    <a:pt x="29254" y="11749"/>
                    <a:pt x="28943" y="11212"/>
                    <a:pt x="28519" y="10986"/>
                  </a:cubicBezTo>
                  <a:lnTo>
                    <a:pt x="7576" y="132"/>
                  </a:lnTo>
                  <a:cubicBezTo>
                    <a:pt x="7397" y="43"/>
                    <a:pt x="7168" y="0"/>
                    <a:pt x="6936" y="0"/>
                  </a:cubicBezTo>
                  <a:close/>
                </a:path>
              </a:pathLst>
            </a:custGeom>
            <a:solidFill>
              <a:srgbClr val="048371"/>
            </a:solidFill>
            <a:ln>
              <a:noFill/>
            </a:ln>
          </p:spPr>
          <p:txBody>
            <a:bodyPr wrap="square" lIns="91425" tIns="91425" rIns="91425" bIns="91425" anchor="ctr" anchorCtr="0">
              <a:noAutofit/>
            </a:bodyPr>
            <a:lstStyle/>
            <a:p>
              <a:pPr>
                <a:buClrTx/>
                <a:buFontTx/>
                <a:buNone/>
              </a:pPr>
              <a:endParaRPr/>
            </a:p>
          </p:txBody>
        </p:sp>
        <p:sp>
          <p:nvSpPr>
            <p:cNvPr id="2225" name="Shape 2225"/>
            <p:cNvSpPr/>
            <p:nvPr/>
          </p:nvSpPr>
          <p:spPr>
            <a:xfrm>
              <a:off x="627450" y="2322800"/>
              <a:ext cx="723575" cy="1051600"/>
            </a:xfrm>
            <a:custGeom>
              <a:avLst/>
              <a:gdLst/>
              <a:ahLst/>
              <a:cxnLst/>
              <a:rect l="0" t="0" r="0" b="0"/>
              <a:pathLst>
                <a:path w="28943" h="42064" extrusionOk="0">
                  <a:moveTo>
                    <a:pt x="6486" y="1"/>
                  </a:moveTo>
                  <a:cubicBezTo>
                    <a:pt x="6389" y="1"/>
                    <a:pt x="6278" y="39"/>
                    <a:pt x="6162" y="119"/>
                  </a:cubicBezTo>
                  <a:lnTo>
                    <a:pt x="679" y="3596"/>
                  </a:lnTo>
                  <a:cubicBezTo>
                    <a:pt x="311" y="3822"/>
                    <a:pt x="1" y="4387"/>
                    <a:pt x="1" y="4839"/>
                  </a:cubicBezTo>
                  <a:lnTo>
                    <a:pt x="1" y="29881"/>
                  </a:lnTo>
                  <a:cubicBezTo>
                    <a:pt x="1" y="30305"/>
                    <a:pt x="311" y="30842"/>
                    <a:pt x="707" y="31068"/>
                  </a:cubicBezTo>
                  <a:lnTo>
                    <a:pt x="21679" y="41922"/>
                  </a:lnTo>
                  <a:cubicBezTo>
                    <a:pt x="21865" y="42015"/>
                    <a:pt x="22106" y="42064"/>
                    <a:pt x="22348" y="42064"/>
                  </a:cubicBezTo>
                  <a:cubicBezTo>
                    <a:pt x="22622" y="42064"/>
                    <a:pt x="22897" y="42001"/>
                    <a:pt x="23092" y="41865"/>
                  </a:cubicBezTo>
                  <a:lnTo>
                    <a:pt x="28576" y="38389"/>
                  </a:lnTo>
                  <a:cubicBezTo>
                    <a:pt x="28943" y="38134"/>
                    <a:pt x="28943" y="37767"/>
                    <a:pt x="28519" y="37569"/>
                  </a:cubicBezTo>
                  <a:lnTo>
                    <a:pt x="7575" y="26716"/>
                  </a:lnTo>
                  <a:cubicBezTo>
                    <a:pt x="7180" y="26490"/>
                    <a:pt x="6840" y="25953"/>
                    <a:pt x="6840" y="25500"/>
                  </a:cubicBezTo>
                  <a:lnTo>
                    <a:pt x="6840" y="487"/>
                  </a:lnTo>
                  <a:cubicBezTo>
                    <a:pt x="6840" y="178"/>
                    <a:pt x="6695" y="1"/>
                    <a:pt x="6486" y="1"/>
                  </a:cubicBezTo>
                  <a:close/>
                </a:path>
              </a:pathLst>
            </a:custGeom>
            <a:solidFill>
              <a:srgbClr val="048371"/>
            </a:solidFill>
            <a:ln>
              <a:noFill/>
            </a:ln>
          </p:spPr>
          <p:txBody>
            <a:bodyPr wrap="square" lIns="91425" tIns="91425" rIns="91425" bIns="91425" anchor="ctr" anchorCtr="0">
              <a:noAutofit/>
            </a:bodyPr>
            <a:lstStyle/>
            <a:p>
              <a:pPr>
                <a:buClrTx/>
                <a:buFontTx/>
                <a:buNone/>
              </a:pPr>
              <a:endParaRPr/>
            </a:p>
          </p:txBody>
        </p:sp>
        <p:sp>
          <p:nvSpPr>
            <p:cNvPr id="2226" name="Shape 2226"/>
            <p:cNvSpPr/>
            <p:nvPr/>
          </p:nvSpPr>
          <p:spPr>
            <a:xfrm>
              <a:off x="627450" y="2320525"/>
              <a:ext cx="731350" cy="1053875"/>
            </a:xfrm>
            <a:custGeom>
              <a:avLst/>
              <a:gdLst/>
              <a:ahLst/>
              <a:cxnLst/>
              <a:rect l="0" t="0" r="0" b="0"/>
              <a:pathLst>
                <a:path w="29254" h="42155" extrusionOk="0">
                  <a:moveTo>
                    <a:pt x="6926" y="0"/>
                  </a:moveTo>
                  <a:cubicBezTo>
                    <a:pt x="6646" y="0"/>
                    <a:pt x="6362" y="72"/>
                    <a:pt x="6162" y="210"/>
                  </a:cubicBezTo>
                  <a:lnTo>
                    <a:pt x="679" y="3687"/>
                  </a:lnTo>
                  <a:cubicBezTo>
                    <a:pt x="311" y="3913"/>
                    <a:pt x="1" y="4478"/>
                    <a:pt x="1" y="4930"/>
                  </a:cubicBezTo>
                  <a:lnTo>
                    <a:pt x="1" y="5213"/>
                  </a:lnTo>
                  <a:cubicBezTo>
                    <a:pt x="1" y="4846"/>
                    <a:pt x="283" y="4563"/>
                    <a:pt x="651" y="4563"/>
                  </a:cubicBezTo>
                  <a:cubicBezTo>
                    <a:pt x="820" y="4563"/>
                    <a:pt x="990" y="4648"/>
                    <a:pt x="990" y="4648"/>
                  </a:cubicBezTo>
                  <a:lnTo>
                    <a:pt x="21679" y="15360"/>
                  </a:lnTo>
                  <a:cubicBezTo>
                    <a:pt x="22075" y="15586"/>
                    <a:pt x="22414" y="16095"/>
                    <a:pt x="22414" y="16547"/>
                  </a:cubicBezTo>
                  <a:lnTo>
                    <a:pt x="22414" y="41306"/>
                  </a:lnTo>
                  <a:cubicBezTo>
                    <a:pt x="22414" y="41674"/>
                    <a:pt x="22103" y="41956"/>
                    <a:pt x="21736" y="41956"/>
                  </a:cubicBezTo>
                  <a:cubicBezTo>
                    <a:pt x="21623" y="41956"/>
                    <a:pt x="21509" y="41928"/>
                    <a:pt x="21425" y="41872"/>
                  </a:cubicBezTo>
                  <a:cubicBezTo>
                    <a:pt x="21425" y="41872"/>
                    <a:pt x="21425" y="41872"/>
                    <a:pt x="21425" y="41900"/>
                  </a:cubicBezTo>
                  <a:lnTo>
                    <a:pt x="21679" y="42013"/>
                  </a:lnTo>
                  <a:cubicBezTo>
                    <a:pt x="21865" y="42106"/>
                    <a:pt x="22106" y="42155"/>
                    <a:pt x="22348" y="42155"/>
                  </a:cubicBezTo>
                  <a:cubicBezTo>
                    <a:pt x="22622" y="42155"/>
                    <a:pt x="22897" y="42092"/>
                    <a:pt x="23092" y="41956"/>
                  </a:cubicBezTo>
                  <a:lnTo>
                    <a:pt x="28576" y="38480"/>
                  </a:lnTo>
                  <a:cubicBezTo>
                    <a:pt x="28943" y="38225"/>
                    <a:pt x="29254" y="37660"/>
                    <a:pt x="29254" y="37236"/>
                  </a:cubicBezTo>
                  <a:lnTo>
                    <a:pt x="29254" y="12194"/>
                  </a:lnTo>
                  <a:cubicBezTo>
                    <a:pt x="29254" y="11742"/>
                    <a:pt x="28943" y="11205"/>
                    <a:pt x="28519" y="11007"/>
                  </a:cubicBezTo>
                  <a:lnTo>
                    <a:pt x="7575" y="154"/>
                  </a:lnTo>
                  <a:cubicBezTo>
                    <a:pt x="7395" y="51"/>
                    <a:pt x="7162" y="0"/>
                    <a:pt x="6926" y="0"/>
                  </a:cubicBezTo>
                  <a:close/>
                </a:path>
              </a:pathLst>
            </a:custGeom>
            <a:solidFill>
              <a:srgbClr val="1AB19E"/>
            </a:solidFill>
            <a:ln>
              <a:noFill/>
            </a:ln>
          </p:spPr>
          <p:txBody>
            <a:bodyPr wrap="square" lIns="91425" tIns="91425" rIns="91425" bIns="91425" anchor="ctr" anchorCtr="0">
              <a:noAutofit/>
            </a:bodyPr>
            <a:lstStyle/>
            <a:p>
              <a:pPr>
                <a:buClrTx/>
                <a:buFontTx/>
                <a:buNone/>
              </a:pPr>
              <a:endParaRPr/>
            </a:p>
          </p:txBody>
        </p:sp>
        <p:sp>
          <p:nvSpPr>
            <p:cNvPr id="2227" name="Shape 2227"/>
            <p:cNvSpPr/>
            <p:nvPr/>
          </p:nvSpPr>
          <p:spPr>
            <a:xfrm>
              <a:off x="238125" y="2570125"/>
              <a:ext cx="723575" cy="1051875"/>
            </a:xfrm>
            <a:custGeom>
              <a:avLst/>
              <a:gdLst/>
              <a:ahLst/>
              <a:cxnLst/>
              <a:rect l="0" t="0" r="0" b="0"/>
              <a:pathLst>
                <a:path w="28943" h="42075" extrusionOk="0">
                  <a:moveTo>
                    <a:pt x="6486" y="0"/>
                  </a:moveTo>
                  <a:cubicBezTo>
                    <a:pt x="6389" y="0"/>
                    <a:pt x="6278" y="38"/>
                    <a:pt x="6162" y="119"/>
                  </a:cubicBezTo>
                  <a:lnTo>
                    <a:pt x="678" y="3595"/>
                  </a:lnTo>
                  <a:cubicBezTo>
                    <a:pt x="311" y="3850"/>
                    <a:pt x="0" y="4387"/>
                    <a:pt x="0" y="4839"/>
                  </a:cubicBezTo>
                  <a:lnTo>
                    <a:pt x="0" y="29881"/>
                  </a:lnTo>
                  <a:cubicBezTo>
                    <a:pt x="0" y="30305"/>
                    <a:pt x="339" y="30842"/>
                    <a:pt x="735" y="31068"/>
                  </a:cubicBezTo>
                  <a:lnTo>
                    <a:pt x="21679" y="41921"/>
                  </a:lnTo>
                  <a:cubicBezTo>
                    <a:pt x="21872" y="42024"/>
                    <a:pt x="22106" y="42075"/>
                    <a:pt x="22339" y="42075"/>
                  </a:cubicBezTo>
                  <a:cubicBezTo>
                    <a:pt x="22617" y="42075"/>
                    <a:pt x="22892" y="42003"/>
                    <a:pt x="23092" y="41865"/>
                  </a:cubicBezTo>
                  <a:lnTo>
                    <a:pt x="28575" y="38388"/>
                  </a:lnTo>
                  <a:cubicBezTo>
                    <a:pt x="28942" y="38134"/>
                    <a:pt x="28942" y="37766"/>
                    <a:pt x="28547" y="37569"/>
                  </a:cubicBezTo>
                  <a:lnTo>
                    <a:pt x="7575" y="26715"/>
                  </a:lnTo>
                  <a:cubicBezTo>
                    <a:pt x="7179" y="26489"/>
                    <a:pt x="6840" y="25952"/>
                    <a:pt x="6840" y="25528"/>
                  </a:cubicBezTo>
                  <a:lnTo>
                    <a:pt x="6840" y="486"/>
                  </a:lnTo>
                  <a:cubicBezTo>
                    <a:pt x="6840" y="177"/>
                    <a:pt x="6695" y="0"/>
                    <a:pt x="6486" y="0"/>
                  </a:cubicBezTo>
                  <a:close/>
                </a:path>
              </a:pathLst>
            </a:custGeom>
            <a:solidFill>
              <a:srgbClr val="1663AF"/>
            </a:solidFill>
            <a:ln>
              <a:noFill/>
            </a:ln>
          </p:spPr>
          <p:txBody>
            <a:bodyPr wrap="square" lIns="91425" tIns="91425" rIns="91425" bIns="91425" anchor="ctr" anchorCtr="0">
              <a:noAutofit/>
            </a:bodyPr>
            <a:lstStyle/>
            <a:p>
              <a:pPr>
                <a:buClrTx/>
                <a:buFontTx/>
                <a:buNone/>
              </a:pPr>
              <a:endParaRPr/>
            </a:p>
          </p:txBody>
        </p:sp>
        <p:sp>
          <p:nvSpPr>
            <p:cNvPr id="2228" name="Shape 2228"/>
            <p:cNvSpPr/>
            <p:nvPr/>
          </p:nvSpPr>
          <p:spPr>
            <a:xfrm>
              <a:off x="238125" y="2567825"/>
              <a:ext cx="731350" cy="1054175"/>
            </a:xfrm>
            <a:custGeom>
              <a:avLst/>
              <a:gdLst/>
              <a:ahLst/>
              <a:cxnLst/>
              <a:rect l="0" t="0" r="0" b="0"/>
              <a:pathLst>
                <a:path w="29254" h="42167" extrusionOk="0">
                  <a:moveTo>
                    <a:pt x="6926" y="1"/>
                  </a:moveTo>
                  <a:cubicBezTo>
                    <a:pt x="6645" y="1"/>
                    <a:pt x="6361" y="72"/>
                    <a:pt x="6162" y="211"/>
                  </a:cubicBezTo>
                  <a:lnTo>
                    <a:pt x="678" y="3687"/>
                  </a:lnTo>
                  <a:cubicBezTo>
                    <a:pt x="311" y="3942"/>
                    <a:pt x="0" y="4479"/>
                    <a:pt x="0" y="4931"/>
                  </a:cubicBezTo>
                  <a:lnTo>
                    <a:pt x="0" y="5213"/>
                  </a:lnTo>
                  <a:cubicBezTo>
                    <a:pt x="0" y="4846"/>
                    <a:pt x="311" y="4563"/>
                    <a:pt x="650" y="4563"/>
                  </a:cubicBezTo>
                  <a:cubicBezTo>
                    <a:pt x="820" y="4563"/>
                    <a:pt x="989" y="4648"/>
                    <a:pt x="989" y="4648"/>
                  </a:cubicBezTo>
                  <a:lnTo>
                    <a:pt x="21679" y="15360"/>
                  </a:lnTo>
                  <a:cubicBezTo>
                    <a:pt x="22103" y="15586"/>
                    <a:pt x="22413" y="16123"/>
                    <a:pt x="22413" y="16547"/>
                  </a:cubicBezTo>
                  <a:lnTo>
                    <a:pt x="22413" y="41307"/>
                  </a:lnTo>
                  <a:cubicBezTo>
                    <a:pt x="22413" y="41674"/>
                    <a:pt x="22131" y="41957"/>
                    <a:pt x="21763" y="41957"/>
                  </a:cubicBezTo>
                  <a:cubicBezTo>
                    <a:pt x="21650" y="41957"/>
                    <a:pt x="21537" y="41929"/>
                    <a:pt x="21424" y="41900"/>
                  </a:cubicBezTo>
                  <a:lnTo>
                    <a:pt x="21424" y="41900"/>
                  </a:lnTo>
                  <a:lnTo>
                    <a:pt x="21679" y="42013"/>
                  </a:lnTo>
                  <a:cubicBezTo>
                    <a:pt x="21872" y="42116"/>
                    <a:pt x="22106" y="42167"/>
                    <a:pt x="22339" y="42167"/>
                  </a:cubicBezTo>
                  <a:cubicBezTo>
                    <a:pt x="22617" y="42167"/>
                    <a:pt x="22892" y="42095"/>
                    <a:pt x="23092" y="41957"/>
                  </a:cubicBezTo>
                  <a:lnTo>
                    <a:pt x="28575" y="38480"/>
                  </a:lnTo>
                  <a:cubicBezTo>
                    <a:pt x="28942" y="38226"/>
                    <a:pt x="29253" y="37661"/>
                    <a:pt x="29253" y="37237"/>
                  </a:cubicBezTo>
                  <a:lnTo>
                    <a:pt x="29253" y="12195"/>
                  </a:lnTo>
                  <a:cubicBezTo>
                    <a:pt x="29253" y="11742"/>
                    <a:pt x="28942" y="11205"/>
                    <a:pt x="28547" y="11008"/>
                  </a:cubicBezTo>
                  <a:lnTo>
                    <a:pt x="7575" y="154"/>
                  </a:lnTo>
                  <a:cubicBezTo>
                    <a:pt x="7394" y="51"/>
                    <a:pt x="7161" y="1"/>
                    <a:pt x="6926" y="1"/>
                  </a:cubicBezTo>
                  <a:close/>
                </a:path>
              </a:pathLst>
            </a:custGeom>
            <a:solidFill>
              <a:srgbClr val="1FA1E2"/>
            </a:solidFill>
            <a:ln>
              <a:noFill/>
            </a:ln>
          </p:spPr>
          <p:txBody>
            <a:bodyPr wrap="square" lIns="91425" tIns="91425" rIns="91425" bIns="91425" anchor="ctr" anchorCtr="0">
              <a:noAutofit/>
            </a:bodyPr>
            <a:lstStyle/>
            <a:p>
              <a:pPr>
                <a:buClrTx/>
                <a:buFontTx/>
                <a:buNone/>
              </a:pPr>
              <a:endParaRPr/>
            </a:p>
          </p:txBody>
        </p:sp>
        <p:sp>
          <p:nvSpPr>
            <p:cNvPr id="2229" name="Shape 2229"/>
            <p:cNvSpPr/>
            <p:nvPr/>
          </p:nvSpPr>
          <p:spPr>
            <a:xfrm>
              <a:off x="2096475" y="2356150"/>
              <a:ext cx="318700" cy="445900"/>
            </a:xfrm>
            <a:custGeom>
              <a:avLst/>
              <a:gdLst/>
              <a:ahLst/>
              <a:cxnLst/>
              <a:rect l="0" t="0" r="0" b="0"/>
              <a:pathLst>
                <a:path w="12748" h="17836" extrusionOk="0">
                  <a:moveTo>
                    <a:pt x="6897" y="1979"/>
                  </a:moveTo>
                  <a:cubicBezTo>
                    <a:pt x="9017" y="1979"/>
                    <a:pt x="10458" y="3364"/>
                    <a:pt x="10458" y="5371"/>
                  </a:cubicBezTo>
                  <a:cubicBezTo>
                    <a:pt x="10458" y="7378"/>
                    <a:pt x="9017" y="8763"/>
                    <a:pt x="6897" y="8763"/>
                  </a:cubicBezTo>
                  <a:lnTo>
                    <a:pt x="2233" y="8763"/>
                  </a:lnTo>
                  <a:lnTo>
                    <a:pt x="2233" y="1979"/>
                  </a:lnTo>
                  <a:close/>
                  <a:moveTo>
                    <a:pt x="1" y="1"/>
                  </a:moveTo>
                  <a:lnTo>
                    <a:pt x="1" y="17835"/>
                  </a:lnTo>
                  <a:lnTo>
                    <a:pt x="2233" y="17835"/>
                  </a:lnTo>
                  <a:lnTo>
                    <a:pt x="2233" y="10741"/>
                  </a:lnTo>
                  <a:lnTo>
                    <a:pt x="7180" y="10741"/>
                  </a:lnTo>
                  <a:cubicBezTo>
                    <a:pt x="10684" y="10741"/>
                    <a:pt x="12748" y="8282"/>
                    <a:pt x="12748" y="5371"/>
                  </a:cubicBezTo>
                  <a:cubicBezTo>
                    <a:pt x="12748" y="2460"/>
                    <a:pt x="10741" y="1"/>
                    <a:pt x="7180" y="1"/>
                  </a:cubicBezTo>
                  <a:close/>
                </a:path>
              </a:pathLst>
            </a:custGeom>
            <a:solidFill>
              <a:srgbClr val="111011"/>
            </a:solidFill>
            <a:ln>
              <a:noFill/>
            </a:ln>
          </p:spPr>
          <p:txBody>
            <a:bodyPr wrap="square" lIns="91425" tIns="91425" rIns="91425" bIns="91425" anchor="ctr" anchorCtr="0">
              <a:noAutofit/>
            </a:bodyPr>
            <a:lstStyle/>
            <a:p>
              <a:pPr>
                <a:buClrTx/>
                <a:buFontTx/>
                <a:buNone/>
              </a:pPr>
              <a:endParaRPr/>
            </a:p>
          </p:txBody>
        </p:sp>
        <p:sp>
          <p:nvSpPr>
            <p:cNvPr id="2230" name="Shape 2230"/>
            <p:cNvSpPr/>
            <p:nvPr/>
          </p:nvSpPr>
          <p:spPr>
            <a:xfrm>
              <a:off x="2468150" y="2365350"/>
              <a:ext cx="67150" cy="436700"/>
            </a:xfrm>
            <a:custGeom>
              <a:avLst/>
              <a:gdLst/>
              <a:ahLst/>
              <a:cxnLst/>
              <a:rect l="0" t="0" r="0" b="0"/>
              <a:pathLst>
                <a:path w="2686" h="17468" extrusionOk="0">
                  <a:moveTo>
                    <a:pt x="1329" y="0"/>
                  </a:moveTo>
                  <a:cubicBezTo>
                    <a:pt x="622" y="0"/>
                    <a:pt x="0" y="622"/>
                    <a:pt x="0" y="1357"/>
                  </a:cubicBezTo>
                  <a:cubicBezTo>
                    <a:pt x="0" y="2120"/>
                    <a:pt x="622" y="2713"/>
                    <a:pt x="1329" y="2713"/>
                  </a:cubicBezTo>
                  <a:cubicBezTo>
                    <a:pt x="2092" y="2713"/>
                    <a:pt x="2686" y="2120"/>
                    <a:pt x="2686" y="1357"/>
                  </a:cubicBezTo>
                  <a:cubicBezTo>
                    <a:pt x="2686" y="622"/>
                    <a:pt x="2092" y="0"/>
                    <a:pt x="1329" y="0"/>
                  </a:cubicBezTo>
                  <a:close/>
                  <a:moveTo>
                    <a:pt x="340" y="4551"/>
                  </a:moveTo>
                  <a:lnTo>
                    <a:pt x="340" y="17467"/>
                  </a:lnTo>
                  <a:lnTo>
                    <a:pt x="2346" y="17467"/>
                  </a:lnTo>
                  <a:lnTo>
                    <a:pt x="2346" y="4551"/>
                  </a:lnTo>
                  <a:close/>
                </a:path>
              </a:pathLst>
            </a:custGeom>
            <a:solidFill>
              <a:srgbClr val="111011"/>
            </a:solidFill>
            <a:ln>
              <a:noFill/>
            </a:ln>
          </p:spPr>
          <p:txBody>
            <a:bodyPr wrap="square" lIns="91425" tIns="91425" rIns="91425" bIns="91425" anchor="ctr" anchorCtr="0">
              <a:noAutofit/>
            </a:bodyPr>
            <a:lstStyle/>
            <a:p>
              <a:pPr>
                <a:buClrTx/>
                <a:buFontTx/>
                <a:buNone/>
              </a:pPr>
              <a:endParaRPr/>
            </a:p>
          </p:txBody>
        </p:sp>
        <p:sp>
          <p:nvSpPr>
            <p:cNvPr id="2231" name="Shape 2231"/>
            <p:cNvSpPr/>
            <p:nvPr/>
          </p:nvSpPr>
          <p:spPr>
            <a:xfrm>
              <a:off x="2569200" y="2479100"/>
              <a:ext cx="322925" cy="322950"/>
            </a:xfrm>
            <a:custGeom>
              <a:avLst/>
              <a:gdLst/>
              <a:ahLst/>
              <a:cxnLst/>
              <a:rect l="0" t="0" r="0" b="0"/>
              <a:pathLst>
                <a:path w="12917" h="12918" extrusionOk="0">
                  <a:moveTo>
                    <a:pt x="0" y="1"/>
                  </a:moveTo>
                  <a:lnTo>
                    <a:pt x="5370" y="12917"/>
                  </a:lnTo>
                  <a:lnTo>
                    <a:pt x="7547" y="12917"/>
                  </a:lnTo>
                  <a:lnTo>
                    <a:pt x="12917" y="1"/>
                  </a:lnTo>
                  <a:lnTo>
                    <a:pt x="10741" y="1"/>
                  </a:lnTo>
                  <a:lnTo>
                    <a:pt x="6473" y="10571"/>
                  </a:lnTo>
                  <a:lnTo>
                    <a:pt x="2148" y="1"/>
                  </a:lnTo>
                  <a:close/>
                </a:path>
              </a:pathLst>
            </a:custGeom>
            <a:solidFill>
              <a:srgbClr val="111011"/>
            </a:solidFill>
            <a:ln>
              <a:noFill/>
            </a:ln>
          </p:spPr>
          <p:txBody>
            <a:bodyPr wrap="square" lIns="91425" tIns="91425" rIns="91425" bIns="91425" anchor="ctr" anchorCtr="0">
              <a:noAutofit/>
            </a:bodyPr>
            <a:lstStyle/>
            <a:p>
              <a:pPr>
                <a:buClrTx/>
                <a:buFontTx/>
                <a:buNone/>
              </a:pPr>
              <a:endParaRPr/>
            </a:p>
          </p:txBody>
        </p:sp>
        <p:sp>
          <p:nvSpPr>
            <p:cNvPr id="2232" name="Shape 2232"/>
            <p:cNvSpPr/>
            <p:nvPr/>
          </p:nvSpPr>
          <p:spPr>
            <a:xfrm>
              <a:off x="2915425" y="2471325"/>
              <a:ext cx="319425" cy="338500"/>
            </a:xfrm>
            <a:custGeom>
              <a:avLst/>
              <a:gdLst/>
              <a:ahLst/>
              <a:cxnLst/>
              <a:rect l="0" t="0" r="0" b="0"/>
              <a:pathLst>
                <a:path w="12777" h="13540" extrusionOk="0">
                  <a:moveTo>
                    <a:pt x="6388" y="1781"/>
                  </a:moveTo>
                  <a:cubicBezTo>
                    <a:pt x="9158" y="1781"/>
                    <a:pt x="10684" y="4127"/>
                    <a:pt x="10684" y="6756"/>
                  </a:cubicBezTo>
                  <a:cubicBezTo>
                    <a:pt x="10684" y="9384"/>
                    <a:pt x="9158" y="11759"/>
                    <a:pt x="6388" y="11759"/>
                  </a:cubicBezTo>
                  <a:cubicBezTo>
                    <a:pt x="3647" y="11759"/>
                    <a:pt x="2092" y="9384"/>
                    <a:pt x="2092" y="6756"/>
                  </a:cubicBezTo>
                  <a:cubicBezTo>
                    <a:pt x="2092" y="4127"/>
                    <a:pt x="3647" y="1781"/>
                    <a:pt x="6388" y="1781"/>
                  </a:cubicBezTo>
                  <a:close/>
                  <a:moveTo>
                    <a:pt x="6388" y="1"/>
                  </a:moveTo>
                  <a:cubicBezTo>
                    <a:pt x="2460" y="1"/>
                    <a:pt x="1" y="2997"/>
                    <a:pt x="1" y="6756"/>
                  </a:cubicBezTo>
                  <a:cubicBezTo>
                    <a:pt x="1" y="10487"/>
                    <a:pt x="2460" y="13539"/>
                    <a:pt x="6388" y="13539"/>
                  </a:cubicBezTo>
                  <a:cubicBezTo>
                    <a:pt x="10317" y="13539"/>
                    <a:pt x="12776" y="10487"/>
                    <a:pt x="12776" y="6756"/>
                  </a:cubicBezTo>
                  <a:cubicBezTo>
                    <a:pt x="12776" y="2997"/>
                    <a:pt x="10317" y="1"/>
                    <a:pt x="6388" y="1"/>
                  </a:cubicBezTo>
                  <a:close/>
                </a:path>
              </a:pathLst>
            </a:custGeom>
            <a:solidFill>
              <a:srgbClr val="111011"/>
            </a:solidFill>
            <a:ln>
              <a:noFill/>
            </a:ln>
          </p:spPr>
          <p:txBody>
            <a:bodyPr wrap="square" lIns="91425" tIns="91425" rIns="91425" bIns="91425" anchor="ctr" anchorCtr="0">
              <a:noAutofit/>
            </a:bodyPr>
            <a:lstStyle/>
            <a:p>
              <a:pPr>
                <a:buClrTx/>
                <a:buFontTx/>
                <a:buNone/>
              </a:pPr>
              <a:endParaRPr/>
            </a:p>
          </p:txBody>
        </p:sp>
        <p:sp>
          <p:nvSpPr>
            <p:cNvPr id="2233" name="Shape 2233"/>
            <p:cNvSpPr/>
            <p:nvPr/>
          </p:nvSpPr>
          <p:spPr>
            <a:xfrm>
              <a:off x="3263075" y="2390775"/>
              <a:ext cx="185150" cy="419050"/>
            </a:xfrm>
            <a:custGeom>
              <a:avLst/>
              <a:gdLst/>
              <a:ahLst/>
              <a:cxnLst/>
              <a:rect l="0" t="0" r="0" b="0"/>
              <a:pathLst>
                <a:path w="7406" h="16762" extrusionOk="0">
                  <a:moveTo>
                    <a:pt x="2149" y="1"/>
                  </a:moveTo>
                  <a:lnTo>
                    <a:pt x="2149" y="3534"/>
                  </a:lnTo>
                  <a:lnTo>
                    <a:pt x="1" y="3534"/>
                  </a:lnTo>
                  <a:lnTo>
                    <a:pt x="1" y="5286"/>
                  </a:lnTo>
                  <a:lnTo>
                    <a:pt x="2149" y="5286"/>
                  </a:lnTo>
                  <a:lnTo>
                    <a:pt x="2149" y="13737"/>
                  </a:lnTo>
                  <a:cubicBezTo>
                    <a:pt x="2149" y="15659"/>
                    <a:pt x="3110" y="16761"/>
                    <a:pt x="5003" y="16761"/>
                  </a:cubicBezTo>
                  <a:cubicBezTo>
                    <a:pt x="6190" y="16761"/>
                    <a:pt x="6897" y="16422"/>
                    <a:pt x="7406" y="15942"/>
                  </a:cubicBezTo>
                  <a:lnTo>
                    <a:pt x="6812" y="14444"/>
                  </a:lnTo>
                  <a:cubicBezTo>
                    <a:pt x="6558" y="14726"/>
                    <a:pt x="6021" y="14981"/>
                    <a:pt x="5456" y="14981"/>
                  </a:cubicBezTo>
                  <a:cubicBezTo>
                    <a:pt x="4579" y="14981"/>
                    <a:pt x="4155" y="14274"/>
                    <a:pt x="4155" y="13313"/>
                  </a:cubicBezTo>
                  <a:lnTo>
                    <a:pt x="4155" y="5286"/>
                  </a:lnTo>
                  <a:lnTo>
                    <a:pt x="6756" y="5286"/>
                  </a:lnTo>
                  <a:lnTo>
                    <a:pt x="6756" y="3534"/>
                  </a:lnTo>
                  <a:lnTo>
                    <a:pt x="4155" y="3534"/>
                  </a:lnTo>
                  <a:lnTo>
                    <a:pt x="4155" y="1"/>
                  </a:lnTo>
                  <a:close/>
                </a:path>
              </a:pathLst>
            </a:custGeom>
            <a:solidFill>
              <a:srgbClr val="111011"/>
            </a:solidFill>
            <a:ln>
              <a:noFill/>
            </a:ln>
          </p:spPr>
          <p:txBody>
            <a:bodyPr wrap="square" lIns="91425" tIns="91425" rIns="91425" bIns="91425" anchor="ctr" anchorCtr="0">
              <a:noAutofit/>
            </a:bodyPr>
            <a:lstStyle/>
            <a:p>
              <a:pPr>
                <a:buClrTx/>
                <a:buFontTx/>
                <a:buNone/>
              </a:pPr>
              <a:endParaRPr/>
            </a:p>
          </p:txBody>
        </p:sp>
        <p:sp>
          <p:nvSpPr>
            <p:cNvPr id="2234" name="Shape 2234"/>
            <p:cNvSpPr/>
            <p:nvPr/>
          </p:nvSpPr>
          <p:spPr>
            <a:xfrm>
              <a:off x="3475050" y="2471325"/>
              <a:ext cx="269950" cy="338500"/>
            </a:xfrm>
            <a:custGeom>
              <a:avLst/>
              <a:gdLst/>
              <a:ahLst/>
              <a:cxnLst/>
              <a:rect l="0" t="0" r="0" b="0"/>
              <a:pathLst>
                <a:path w="10798" h="13540" extrusionOk="0">
                  <a:moveTo>
                    <a:pt x="5230" y="6445"/>
                  </a:moveTo>
                  <a:cubicBezTo>
                    <a:pt x="6643" y="6445"/>
                    <a:pt x="8028" y="6982"/>
                    <a:pt x="8791" y="8056"/>
                  </a:cubicBezTo>
                  <a:lnTo>
                    <a:pt x="8791" y="10487"/>
                  </a:lnTo>
                  <a:cubicBezTo>
                    <a:pt x="8028" y="11561"/>
                    <a:pt x="6643" y="12098"/>
                    <a:pt x="5230" y="12098"/>
                  </a:cubicBezTo>
                  <a:cubicBezTo>
                    <a:pt x="3364" y="12098"/>
                    <a:pt x="2064" y="10911"/>
                    <a:pt x="2064" y="9300"/>
                  </a:cubicBezTo>
                  <a:cubicBezTo>
                    <a:pt x="2064" y="7632"/>
                    <a:pt x="3364" y="6445"/>
                    <a:pt x="5230" y="6445"/>
                  </a:cubicBezTo>
                  <a:close/>
                  <a:moveTo>
                    <a:pt x="5795" y="1"/>
                  </a:moveTo>
                  <a:cubicBezTo>
                    <a:pt x="3675" y="1"/>
                    <a:pt x="2036" y="679"/>
                    <a:pt x="651" y="2120"/>
                  </a:cubicBezTo>
                  <a:lnTo>
                    <a:pt x="1584" y="3505"/>
                  </a:lnTo>
                  <a:cubicBezTo>
                    <a:pt x="2714" y="2290"/>
                    <a:pt x="3986" y="1725"/>
                    <a:pt x="5541" y="1725"/>
                  </a:cubicBezTo>
                  <a:cubicBezTo>
                    <a:pt x="7406" y="1725"/>
                    <a:pt x="8791" y="2714"/>
                    <a:pt x="8791" y="4438"/>
                  </a:cubicBezTo>
                  <a:lnTo>
                    <a:pt x="8791" y="6784"/>
                  </a:lnTo>
                  <a:cubicBezTo>
                    <a:pt x="7745" y="5569"/>
                    <a:pt x="6275" y="5003"/>
                    <a:pt x="4523" y="5003"/>
                  </a:cubicBezTo>
                  <a:cubicBezTo>
                    <a:pt x="2318" y="5003"/>
                    <a:pt x="1" y="6388"/>
                    <a:pt x="1" y="9271"/>
                  </a:cubicBezTo>
                  <a:cubicBezTo>
                    <a:pt x="1" y="12069"/>
                    <a:pt x="2318" y="13539"/>
                    <a:pt x="4523" y="13539"/>
                  </a:cubicBezTo>
                  <a:cubicBezTo>
                    <a:pt x="6247" y="13539"/>
                    <a:pt x="7717" y="12917"/>
                    <a:pt x="8791" y="11759"/>
                  </a:cubicBezTo>
                  <a:lnTo>
                    <a:pt x="8791" y="13228"/>
                  </a:lnTo>
                  <a:lnTo>
                    <a:pt x="10798" y="13228"/>
                  </a:lnTo>
                  <a:lnTo>
                    <a:pt x="10798" y="4353"/>
                  </a:lnTo>
                  <a:cubicBezTo>
                    <a:pt x="10798" y="1216"/>
                    <a:pt x="8537" y="1"/>
                    <a:pt x="5795" y="1"/>
                  </a:cubicBezTo>
                  <a:close/>
                </a:path>
              </a:pathLst>
            </a:custGeom>
            <a:solidFill>
              <a:srgbClr val="111011"/>
            </a:solidFill>
            <a:ln>
              <a:noFill/>
            </a:ln>
          </p:spPr>
          <p:txBody>
            <a:bodyPr wrap="square" lIns="91425" tIns="91425" rIns="91425" bIns="91425" anchor="ctr" anchorCtr="0">
              <a:noAutofit/>
            </a:bodyPr>
            <a:lstStyle/>
            <a:p>
              <a:pPr>
                <a:buClrTx/>
                <a:buFontTx/>
                <a:buNone/>
              </a:pPr>
              <a:endParaRPr/>
            </a:p>
          </p:txBody>
        </p:sp>
        <p:sp>
          <p:nvSpPr>
            <p:cNvPr id="2235" name="Shape 2235"/>
            <p:cNvSpPr/>
            <p:nvPr/>
          </p:nvSpPr>
          <p:spPr>
            <a:xfrm>
              <a:off x="3835425" y="2356150"/>
              <a:ext cx="50200" cy="445900"/>
            </a:xfrm>
            <a:custGeom>
              <a:avLst/>
              <a:gdLst/>
              <a:ahLst/>
              <a:cxnLst/>
              <a:rect l="0" t="0" r="0" b="0"/>
              <a:pathLst>
                <a:path w="2008" h="17836" extrusionOk="0">
                  <a:moveTo>
                    <a:pt x="1" y="1"/>
                  </a:moveTo>
                  <a:lnTo>
                    <a:pt x="1" y="17835"/>
                  </a:lnTo>
                  <a:lnTo>
                    <a:pt x="2007" y="17835"/>
                  </a:lnTo>
                  <a:lnTo>
                    <a:pt x="2007" y="1"/>
                  </a:lnTo>
                  <a:close/>
                </a:path>
              </a:pathLst>
            </a:custGeom>
            <a:solidFill>
              <a:srgbClr val="111011"/>
            </a:solidFill>
            <a:ln>
              <a:noFill/>
            </a:ln>
          </p:spPr>
          <p:txBody>
            <a:bodyPr wrap="square" lIns="91425" tIns="91425" rIns="91425" bIns="91425" anchor="ctr" anchorCtr="0">
              <a:noAutofit/>
            </a:bodyPr>
            <a:lstStyle/>
            <a:p>
              <a:pPr>
                <a:buClrTx/>
                <a:buFontTx/>
                <a:buNone/>
              </a:pPr>
              <a:endParaRPr/>
            </a:p>
          </p:txBody>
        </p:sp>
        <p:sp>
          <p:nvSpPr>
            <p:cNvPr id="2236" name="Shape 2236"/>
            <p:cNvSpPr/>
            <p:nvPr/>
          </p:nvSpPr>
          <p:spPr>
            <a:xfrm>
              <a:off x="2067500" y="2979375"/>
              <a:ext cx="423275" cy="460725"/>
            </a:xfrm>
            <a:custGeom>
              <a:avLst/>
              <a:gdLst/>
              <a:ahLst/>
              <a:cxnLst/>
              <a:rect l="0" t="0" r="0" b="0"/>
              <a:pathLst>
                <a:path w="16931" h="18429" extrusionOk="0">
                  <a:moveTo>
                    <a:pt x="9469" y="1"/>
                  </a:moveTo>
                  <a:cubicBezTo>
                    <a:pt x="4127" y="1"/>
                    <a:pt x="1" y="3731"/>
                    <a:pt x="1" y="9215"/>
                  </a:cubicBezTo>
                  <a:cubicBezTo>
                    <a:pt x="1" y="14698"/>
                    <a:pt x="4127" y="18429"/>
                    <a:pt x="9469" y="18429"/>
                  </a:cubicBezTo>
                  <a:cubicBezTo>
                    <a:pt x="13398" y="18429"/>
                    <a:pt x="15659" y="16281"/>
                    <a:pt x="16931" y="14048"/>
                  </a:cubicBezTo>
                  <a:lnTo>
                    <a:pt x="13681" y="12493"/>
                  </a:lnTo>
                  <a:cubicBezTo>
                    <a:pt x="12917" y="13963"/>
                    <a:pt x="11306" y="15065"/>
                    <a:pt x="9469" y="15065"/>
                  </a:cubicBezTo>
                  <a:cubicBezTo>
                    <a:pt x="6247" y="15065"/>
                    <a:pt x="3901" y="12578"/>
                    <a:pt x="3901" y="9215"/>
                  </a:cubicBezTo>
                  <a:cubicBezTo>
                    <a:pt x="3901" y="5851"/>
                    <a:pt x="6247" y="3364"/>
                    <a:pt x="9469" y="3364"/>
                  </a:cubicBezTo>
                  <a:cubicBezTo>
                    <a:pt x="11306" y="3364"/>
                    <a:pt x="12917" y="4523"/>
                    <a:pt x="13681" y="5964"/>
                  </a:cubicBezTo>
                  <a:lnTo>
                    <a:pt x="16931" y="4353"/>
                  </a:lnTo>
                  <a:cubicBezTo>
                    <a:pt x="15687" y="2149"/>
                    <a:pt x="13398" y="1"/>
                    <a:pt x="9469" y="1"/>
                  </a:cubicBezTo>
                  <a:close/>
                </a:path>
              </a:pathLst>
            </a:custGeom>
            <a:solidFill>
              <a:srgbClr val="111011"/>
            </a:solidFill>
            <a:ln>
              <a:noFill/>
            </a:ln>
          </p:spPr>
          <p:txBody>
            <a:bodyPr wrap="square" lIns="91425" tIns="91425" rIns="91425" bIns="91425" anchor="ctr" anchorCtr="0">
              <a:noAutofit/>
            </a:bodyPr>
            <a:lstStyle/>
            <a:p>
              <a:pPr>
                <a:buClrTx/>
                <a:buFontTx/>
                <a:buNone/>
              </a:pPr>
              <a:endParaRPr/>
            </a:p>
          </p:txBody>
        </p:sp>
        <p:sp>
          <p:nvSpPr>
            <p:cNvPr id="2237" name="Shape 2237"/>
            <p:cNvSpPr/>
            <p:nvPr/>
          </p:nvSpPr>
          <p:spPr>
            <a:xfrm>
              <a:off x="2514775" y="3101625"/>
              <a:ext cx="341325" cy="338475"/>
            </a:xfrm>
            <a:custGeom>
              <a:avLst/>
              <a:gdLst/>
              <a:ahLst/>
              <a:cxnLst/>
              <a:rect l="0" t="0" r="0" b="0"/>
              <a:pathLst>
                <a:path w="13653" h="13539" extrusionOk="0">
                  <a:moveTo>
                    <a:pt x="6813" y="3025"/>
                  </a:moveTo>
                  <a:cubicBezTo>
                    <a:pt x="8932" y="3025"/>
                    <a:pt x="10119" y="4749"/>
                    <a:pt x="10119" y="6755"/>
                  </a:cubicBezTo>
                  <a:cubicBezTo>
                    <a:pt x="10119" y="8790"/>
                    <a:pt x="8932" y="10543"/>
                    <a:pt x="6813" y="10543"/>
                  </a:cubicBezTo>
                  <a:cubicBezTo>
                    <a:pt x="4721" y="10543"/>
                    <a:pt x="3534" y="8790"/>
                    <a:pt x="3534" y="6755"/>
                  </a:cubicBezTo>
                  <a:cubicBezTo>
                    <a:pt x="3534" y="4749"/>
                    <a:pt x="4721" y="3025"/>
                    <a:pt x="6813" y="3025"/>
                  </a:cubicBezTo>
                  <a:close/>
                  <a:moveTo>
                    <a:pt x="6813" y="0"/>
                  </a:moveTo>
                  <a:cubicBezTo>
                    <a:pt x="2573" y="0"/>
                    <a:pt x="1" y="3109"/>
                    <a:pt x="1" y="6755"/>
                  </a:cubicBezTo>
                  <a:cubicBezTo>
                    <a:pt x="1" y="10458"/>
                    <a:pt x="2573" y="13539"/>
                    <a:pt x="6813" y="13539"/>
                  </a:cubicBezTo>
                  <a:cubicBezTo>
                    <a:pt x="11080" y="13539"/>
                    <a:pt x="13652" y="10458"/>
                    <a:pt x="13652" y="6755"/>
                  </a:cubicBezTo>
                  <a:cubicBezTo>
                    <a:pt x="13652" y="3109"/>
                    <a:pt x="11080" y="0"/>
                    <a:pt x="6813" y="0"/>
                  </a:cubicBezTo>
                  <a:close/>
                </a:path>
              </a:pathLst>
            </a:custGeom>
            <a:solidFill>
              <a:srgbClr val="111011"/>
            </a:solidFill>
            <a:ln>
              <a:noFill/>
            </a:ln>
          </p:spPr>
          <p:txBody>
            <a:bodyPr wrap="square" lIns="91425" tIns="91425" rIns="91425" bIns="91425" anchor="ctr" anchorCtr="0">
              <a:noAutofit/>
            </a:bodyPr>
            <a:lstStyle/>
            <a:p>
              <a:pPr>
                <a:buClrTx/>
                <a:buFontTx/>
                <a:buNone/>
              </a:pPr>
              <a:endParaRPr/>
            </a:p>
          </p:txBody>
        </p:sp>
        <p:sp>
          <p:nvSpPr>
            <p:cNvPr id="2238" name="Shape 2238"/>
            <p:cNvSpPr/>
            <p:nvPr/>
          </p:nvSpPr>
          <p:spPr>
            <a:xfrm>
              <a:off x="2909075" y="3101625"/>
              <a:ext cx="302450" cy="330700"/>
            </a:xfrm>
            <a:custGeom>
              <a:avLst/>
              <a:gdLst/>
              <a:ahLst/>
              <a:cxnLst/>
              <a:rect l="0" t="0" r="0" b="0"/>
              <a:pathLst>
                <a:path w="12098" h="13228" extrusionOk="0">
                  <a:moveTo>
                    <a:pt x="7914" y="0"/>
                  </a:moveTo>
                  <a:cubicBezTo>
                    <a:pt x="5794" y="0"/>
                    <a:pt x="4212" y="1018"/>
                    <a:pt x="3392" y="2007"/>
                  </a:cubicBezTo>
                  <a:lnTo>
                    <a:pt x="3392" y="311"/>
                  </a:lnTo>
                  <a:lnTo>
                    <a:pt x="0" y="311"/>
                  </a:lnTo>
                  <a:lnTo>
                    <a:pt x="0" y="13228"/>
                  </a:lnTo>
                  <a:lnTo>
                    <a:pt x="3392" y="13228"/>
                  </a:lnTo>
                  <a:lnTo>
                    <a:pt x="3392" y="4551"/>
                  </a:lnTo>
                  <a:cubicBezTo>
                    <a:pt x="3957" y="3759"/>
                    <a:pt x="5003" y="3025"/>
                    <a:pt x="6331" y="3025"/>
                  </a:cubicBezTo>
                  <a:cubicBezTo>
                    <a:pt x="7773" y="3025"/>
                    <a:pt x="8706" y="3646"/>
                    <a:pt x="8706" y="5427"/>
                  </a:cubicBezTo>
                  <a:lnTo>
                    <a:pt x="8706" y="13228"/>
                  </a:lnTo>
                  <a:lnTo>
                    <a:pt x="12097" y="13228"/>
                  </a:lnTo>
                  <a:lnTo>
                    <a:pt x="12097" y="4127"/>
                  </a:lnTo>
                  <a:cubicBezTo>
                    <a:pt x="12097" y="1611"/>
                    <a:pt x="10741" y="0"/>
                    <a:pt x="7914" y="0"/>
                  </a:cubicBezTo>
                  <a:close/>
                </a:path>
              </a:pathLst>
            </a:custGeom>
            <a:solidFill>
              <a:srgbClr val="111011"/>
            </a:solidFill>
            <a:ln>
              <a:noFill/>
            </a:ln>
          </p:spPr>
          <p:txBody>
            <a:bodyPr wrap="square" lIns="91425" tIns="91425" rIns="91425" bIns="91425" anchor="ctr" anchorCtr="0">
              <a:noAutofit/>
            </a:bodyPr>
            <a:lstStyle/>
            <a:p>
              <a:pPr>
                <a:buClrTx/>
                <a:buFontTx/>
                <a:buNone/>
              </a:pPr>
              <a:endParaRPr/>
            </a:p>
          </p:txBody>
        </p:sp>
        <p:sp>
          <p:nvSpPr>
            <p:cNvPr id="2239" name="Shape 2239"/>
            <p:cNvSpPr/>
            <p:nvPr/>
          </p:nvSpPr>
          <p:spPr>
            <a:xfrm>
              <a:off x="3248950" y="3021775"/>
              <a:ext cx="216250" cy="418325"/>
            </a:xfrm>
            <a:custGeom>
              <a:avLst/>
              <a:gdLst/>
              <a:ahLst/>
              <a:cxnLst/>
              <a:rect l="0" t="0" r="0" b="0"/>
              <a:pathLst>
                <a:path w="8650" h="16733" extrusionOk="0">
                  <a:moveTo>
                    <a:pt x="2148" y="0"/>
                  </a:moveTo>
                  <a:lnTo>
                    <a:pt x="2148" y="3505"/>
                  </a:lnTo>
                  <a:lnTo>
                    <a:pt x="0" y="3505"/>
                  </a:lnTo>
                  <a:lnTo>
                    <a:pt x="0" y="6473"/>
                  </a:lnTo>
                  <a:lnTo>
                    <a:pt x="2148" y="6473"/>
                  </a:lnTo>
                  <a:lnTo>
                    <a:pt x="2148" y="13228"/>
                  </a:lnTo>
                  <a:cubicBezTo>
                    <a:pt x="2148" y="15517"/>
                    <a:pt x="3420" y="16733"/>
                    <a:pt x="5823" y="16733"/>
                  </a:cubicBezTo>
                  <a:cubicBezTo>
                    <a:pt x="7236" y="16733"/>
                    <a:pt x="8140" y="16365"/>
                    <a:pt x="8649" y="15913"/>
                  </a:cubicBezTo>
                  <a:lnTo>
                    <a:pt x="7914" y="13341"/>
                  </a:lnTo>
                  <a:cubicBezTo>
                    <a:pt x="7745" y="13539"/>
                    <a:pt x="7264" y="13737"/>
                    <a:pt x="6755" y="13737"/>
                  </a:cubicBezTo>
                  <a:cubicBezTo>
                    <a:pt x="5992" y="13737"/>
                    <a:pt x="5568" y="13115"/>
                    <a:pt x="5568" y="12295"/>
                  </a:cubicBezTo>
                  <a:lnTo>
                    <a:pt x="5568" y="6473"/>
                  </a:lnTo>
                  <a:lnTo>
                    <a:pt x="8197" y="6473"/>
                  </a:lnTo>
                  <a:lnTo>
                    <a:pt x="8197" y="3505"/>
                  </a:lnTo>
                  <a:lnTo>
                    <a:pt x="5568" y="3505"/>
                  </a:lnTo>
                  <a:lnTo>
                    <a:pt x="5568" y="0"/>
                  </a:lnTo>
                  <a:close/>
                </a:path>
              </a:pathLst>
            </a:custGeom>
            <a:solidFill>
              <a:srgbClr val="111011"/>
            </a:solidFill>
            <a:ln>
              <a:noFill/>
            </a:ln>
          </p:spPr>
          <p:txBody>
            <a:bodyPr wrap="square" lIns="91425" tIns="91425" rIns="91425" bIns="91425" anchor="ctr" anchorCtr="0">
              <a:noAutofit/>
            </a:bodyPr>
            <a:lstStyle/>
            <a:p>
              <a:pPr>
                <a:buClrTx/>
                <a:buFontTx/>
                <a:buNone/>
              </a:pPr>
              <a:endParaRPr/>
            </a:p>
          </p:txBody>
        </p:sp>
        <p:sp>
          <p:nvSpPr>
            <p:cNvPr id="2240" name="Shape 2240"/>
            <p:cNvSpPr/>
            <p:nvPr/>
          </p:nvSpPr>
          <p:spPr>
            <a:xfrm>
              <a:off x="3481425" y="3101625"/>
              <a:ext cx="298900" cy="338475"/>
            </a:xfrm>
            <a:custGeom>
              <a:avLst/>
              <a:gdLst/>
              <a:ahLst/>
              <a:cxnLst/>
              <a:rect l="0" t="0" r="0" b="0"/>
              <a:pathLst>
                <a:path w="11956" h="13539" extrusionOk="0">
                  <a:moveTo>
                    <a:pt x="5851" y="7405"/>
                  </a:moveTo>
                  <a:cubicBezTo>
                    <a:pt x="6925" y="7405"/>
                    <a:pt x="7999" y="7773"/>
                    <a:pt x="8564" y="8536"/>
                  </a:cubicBezTo>
                  <a:lnTo>
                    <a:pt x="8564" y="10119"/>
                  </a:lnTo>
                  <a:cubicBezTo>
                    <a:pt x="7999" y="10882"/>
                    <a:pt x="6925" y="11249"/>
                    <a:pt x="5851" y="11249"/>
                  </a:cubicBezTo>
                  <a:cubicBezTo>
                    <a:pt x="4494" y="11249"/>
                    <a:pt x="3420" y="10571"/>
                    <a:pt x="3420" y="9356"/>
                  </a:cubicBezTo>
                  <a:cubicBezTo>
                    <a:pt x="3420" y="8112"/>
                    <a:pt x="4494" y="7405"/>
                    <a:pt x="5851" y="7405"/>
                  </a:cubicBezTo>
                  <a:close/>
                  <a:moveTo>
                    <a:pt x="6331" y="0"/>
                  </a:moveTo>
                  <a:cubicBezTo>
                    <a:pt x="4296" y="0"/>
                    <a:pt x="2261" y="650"/>
                    <a:pt x="679" y="2035"/>
                  </a:cubicBezTo>
                  <a:lnTo>
                    <a:pt x="1950" y="4296"/>
                  </a:lnTo>
                  <a:cubicBezTo>
                    <a:pt x="3053" y="3279"/>
                    <a:pt x="4353" y="2770"/>
                    <a:pt x="5738" y="2770"/>
                  </a:cubicBezTo>
                  <a:cubicBezTo>
                    <a:pt x="7434" y="2770"/>
                    <a:pt x="8564" y="3646"/>
                    <a:pt x="8564" y="4946"/>
                  </a:cubicBezTo>
                  <a:lnTo>
                    <a:pt x="8564" y="6671"/>
                  </a:lnTo>
                  <a:cubicBezTo>
                    <a:pt x="7716" y="5681"/>
                    <a:pt x="6190" y="5116"/>
                    <a:pt x="4466" y="5116"/>
                  </a:cubicBezTo>
                  <a:cubicBezTo>
                    <a:pt x="2431" y="5116"/>
                    <a:pt x="0" y="6247"/>
                    <a:pt x="0" y="9271"/>
                  </a:cubicBezTo>
                  <a:cubicBezTo>
                    <a:pt x="0" y="12154"/>
                    <a:pt x="2431" y="13539"/>
                    <a:pt x="4466" y="13539"/>
                  </a:cubicBezTo>
                  <a:cubicBezTo>
                    <a:pt x="6162" y="13539"/>
                    <a:pt x="7688" y="12945"/>
                    <a:pt x="8564" y="11899"/>
                  </a:cubicBezTo>
                  <a:lnTo>
                    <a:pt x="8564" y="13228"/>
                  </a:lnTo>
                  <a:lnTo>
                    <a:pt x="11956" y="13228"/>
                  </a:lnTo>
                  <a:lnTo>
                    <a:pt x="11956" y="4890"/>
                  </a:lnTo>
                  <a:cubicBezTo>
                    <a:pt x="11956" y="1187"/>
                    <a:pt x="9271" y="0"/>
                    <a:pt x="6331" y="0"/>
                  </a:cubicBezTo>
                  <a:close/>
                </a:path>
              </a:pathLst>
            </a:custGeom>
            <a:solidFill>
              <a:srgbClr val="111011"/>
            </a:solidFill>
            <a:ln>
              <a:noFill/>
            </a:ln>
          </p:spPr>
          <p:txBody>
            <a:bodyPr wrap="square" lIns="91425" tIns="91425" rIns="91425" bIns="91425" anchor="ctr" anchorCtr="0">
              <a:noAutofit/>
            </a:bodyPr>
            <a:lstStyle/>
            <a:p>
              <a:pPr>
                <a:buClrTx/>
                <a:buFontTx/>
                <a:buNone/>
              </a:pPr>
              <a:endParaRPr/>
            </a:p>
          </p:txBody>
        </p:sp>
        <p:sp>
          <p:nvSpPr>
            <p:cNvPr id="2241" name="Shape 2241"/>
            <p:cNvSpPr/>
            <p:nvPr/>
          </p:nvSpPr>
          <p:spPr>
            <a:xfrm>
              <a:off x="3846025" y="2973725"/>
              <a:ext cx="101775" cy="458600"/>
            </a:xfrm>
            <a:custGeom>
              <a:avLst/>
              <a:gdLst/>
              <a:ahLst/>
              <a:cxnLst/>
              <a:rect l="0" t="0" r="0" b="0"/>
              <a:pathLst>
                <a:path w="4071" h="18344" extrusionOk="0">
                  <a:moveTo>
                    <a:pt x="2035" y="0"/>
                  </a:moveTo>
                  <a:cubicBezTo>
                    <a:pt x="933" y="0"/>
                    <a:pt x="0" y="905"/>
                    <a:pt x="0" y="2007"/>
                  </a:cubicBezTo>
                  <a:cubicBezTo>
                    <a:pt x="0" y="3138"/>
                    <a:pt x="933" y="4042"/>
                    <a:pt x="2035" y="4042"/>
                  </a:cubicBezTo>
                  <a:cubicBezTo>
                    <a:pt x="3138" y="4042"/>
                    <a:pt x="4071" y="3138"/>
                    <a:pt x="4071" y="2007"/>
                  </a:cubicBezTo>
                  <a:cubicBezTo>
                    <a:pt x="4071" y="905"/>
                    <a:pt x="3138" y="0"/>
                    <a:pt x="2035" y="0"/>
                  </a:cubicBezTo>
                  <a:close/>
                  <a:moveTo>
                    <a:pt x="340" y="5427"/>
                  </a:moveTo>
                  <a:lnTo>
                    <a:pt x="340" y="18344"/>
                  </a:lnTo>
                  <a:lnTo>
                    <a:pt x="3731" y="18344"/>
                  </a:lnTo>
                  <a:lnTo>
                    <a:pt x="3731" y="5427"/>
                  </a:lnTo>
                  <a:close/>
                </a:path>
              </a:pathLst>
            </a:custGeom>
            <a:solidFill>
              <a:srgbClr val="111011"/>
            </a:solidFill>
            <a:ln>
              <a:noFill/>
            </a:ln>
          </p:spPr>
          <p:txBody>
            <a:bodyPr wrap="square" lIns="91425" tIns="91425" rIns="91425" bIns="91425" anchor="ctr" anchorCtr="0">
              <a:noAutofit/>
            </a:bodyPr>
            <a:lstStyle/>
            <a:p>
              <a:pPr>
                <a:buClrTx/>
                <a:buFontTx/>
                <a:buNone/>
              </a:pPr>
              <a:endParaRPr/>
            </a:p>
          </p:txBody>
        </p:sp>
        <p:sp>
          <p:nvSpPr>
            <p:cNvPr id="2242" name="Shape 2242"/>
            <p:cNvSpPr/>
            <p:nvPr/>
          </p:nvSpPr>
          <p:spPr>
            <a:xfrm>
              <a:off x="4013500" y="3101625"/>
              <a:ext cx="303150" cy="330700"/>
            </a:xfrm>
            <a:custGeom>
              <a:avLst/>
              <a:gdLst/>
              <a:ahLst/>
              <a:cxnLst/>
              <a:rect l="0" t="0" r="0" b="0"/>
              <a:pathLst>
                <a:path w="12126" h="13228" extrusionOk="0">
                  <a:moveTo>
                    <a:pt x="7914" y="0"/>
                  </a:moveTo>
                  <a:cubicBezTo>
                    <a:pt x="5794" y="0"/>
                    <a:pt x="4240" y="1018"/>
                    <a:pt x="3392" y="2007"/>
                  </a:cubicBezTo>
                  <a:lnTo>
                    <a:pt x="3392" y="311"/>
                  </a:lnTo>
                  <a:lnTo>
                    <a:pt x="0" y="311"/>
                  </a:lnTo>
                  <a:lnTo>
                    <a:pt x="0" y="13228"/>
                  </a:lnTo>
                  <a:lnTo>
                    <a:pt x="3392" y="13228"/>
                  </a:lnTo>
                  <a:lnTo>
                    <a:pt x="3392" y="4551"/>
                  </a:lnTo>
                  <a:cubicBezTo>
                    <a:pt x="3957" y="3759"/>
                    <a:pt x="5003" y="3025"/>
                    <a:pt x="6331" y="3025"/>
                  </a:cubicBezTo>
                  <a:cubicBezTo>
                    <a:pt x="7773" y="3025"/>
                    <a:pt x="8705" y="3646"/>
                    <a:pt x="8705" y="5427"/>
                  </a:cubicBezTo>
                  <a:lnTo>
                    <a:pt x="8705" y="13228"/>
                  </a:lnTo>
                  <a:lnTo>
                    <a:pt x="12125" y="13228"/>
                  </a:lnTo>
                  <a:lnTo>
                    <a:pt x="12125" y="4127"/>
                  </a:lnTo>
                  <a:cubicBezTo>
                    <a:pt x="12125" y="1611"/>
                    <a:pt x="10740" y="0"/>
                    <a:pt x="7914" y="0"/>
                  </a:cubicBezTo>
                  <a:close/>
                </a:path>
              </a:pathLst>
            </a:custGeom>
            <a:solidFill>
              <a:srgbClr val="111011"/>
            </a:solidFill>
            <a:ln>
              <a:noFill/>
            </a:ln>
          </p:spPr>
          <p:txBody>
            <a:bodyPr wrap="square" lIns="91425" tIns="91425" rIns="91425" bIns="91425" anchor="ctr" anchorCtr="0">
              <a:noAutofit/>
            </a:bodyPr>
            <a:lstStyle/>
            <a:p>
              <a:pPr>
                <a:buClrTx/>
                <a:buFontTx/>
                <a:buNone/>
              </a:pPr>
              <a:endParaRPr/>
            </a:p>
          </p:txBody>
        </p:sp>
        <p:sp>
          <p:nvSpPr>
            <p:cNvPr id="2243" name="Shape 2243"/>
            <p:cNvSpPr/>
            <p:nvPr/>
          </p:nvSpPr>
          <p:spPr>
            <a:xfrm>
              <a:off x="4369625" y="3101625"/>
              <a:ext cx="328575" cy="338475"/>
            </a:xfrm>
            <a:custGeom>
              <a:avLst/>
              <a:gdLst/>
              <a:ahLst/>
              <a:cxnLst/>
              <a:rect l="0" t="0" r="0" b="0"/>
              <a:pathLst>
                <a:path w="13143" h="13539" extrusionOk="0">
                  <a:moveTo>
                    <a:pt x="6699" y="2714"/>
                  </a:moveTo>
                  <a:cubicBezTo>
                    <a:pt x="8932" y="2714"/>
                    <a:pt x="9780" y="4325"/>
                    <a:pt x="9864" y="5568"/>
                  </a:cubicBezTo>
                  <a:lnTo>
                    <a:pt x="3505" y="5568"/>
                  </a:lnTo>
                  <a:cubicBezTo>
                    <a:pt x="3675" y="4268"/>
                    <a:pt x="4579" y="2714"/>
                    <a:pt x="6699" y="2714"/>
                  </a:cubicBezTo>
                  <a:close/>
                  <a:moveTo>
                    <a:pt x="6699" y="0"/>
                  </a:moveTo>
                  <a:cubicBezTo>
                    <a:pt x="2770" y="0"/>
                    <a:pt x="0" y="3025"/>
                    <a:pt x="0" y="6755"/>
                  </a:cubicBezTo>
                  <a:cubicBezTo>
                    <a:pt x="0" y="10910"/>
                    <a:pt x="2968" y="13539"/>
                    <a:pt x="6897" y="13539"/>
                  </a:cubicBezTo>
                  <a:cubicBezTo>
                    <a:pt x="8903" y="13539"/>
                    <a:pt x="10938" y="12945"/>
                    <a:pt x="12210" y="11758"/>
                  </a:cubicBezTo>
                  <a:lnTo>
                    <a:pt x="10712" y="9582"/>
                  </a:lnTo>
                  <a:cubicBezTo>
                    <a:pt x="9893" y="10373"/>
                    <a:pt x="8366" y="10854"/>
                    <a:pt x="7264" y="10854"/>
                  </a:cubicBezTo>
                  <a:cubicBezTo>
                    <a:pt x="5088" y="10854"/>
                    <a:pt x="3788" y="9497"/>
                    <a:pt x="3561" y="7858"/>
                  </a:cubicBezTo>
                  <a:lnTo>
                    <a:pt x="13143" y="7858"/>
                  </a:lnTo>
                  <a:lnTo>
                    <a:pt x="13143" y="7123"/>
                  </a:lnTo>
                  <a:cubicBezTo>
                    <a:pt x="13143" y="2883"/>
                    <a:pt x="10543" y="0"/>
                    <a:pt x="6699" y="0"/>
                  </a:cubicBezTo>
                  <a:close/>
                </a:path>
              </a:pathLst>
            </a:custGeom>
            <a:solidFill>
              <a:srgbClr val="111011"/>
            </a:solidFill>
            <a:ln>
              <a:noFill/>
            </a:ln>
          </p:spPr>
          <p:txBody>
            <a:bodyPr wrap="square" lIns="91425" tIns="91425" rIns="91425" bIns="91425" anchor="ctr" anchorCtr="0">
              <a:noAutofit/>
            </a:bodyPr>
            <a:lstStyle/>
            <a:p>
              <a:pPr>
                <a:buClrTx/>
                <a:buFontTx/>
                <a:buNone/>
              </a:pPr>
              <a:endParaRPr/>
            </a:p>
          </p:txBody>
        </p:sp>
        <p:sp>
          <p:nvSpPr>
            <p:cNvPr id="2244" name="Shape 2244"/>
            <p:cNvSpPr/>
            <p:nvPr/>
          </p:nvSpPr>
          <p:spPr>
            <a:xfrm>
              <a:off x="4749775" y="3101625"/>
              <a:ext cx="187975" cy="330700"/>
            </a:xfrm>
            <a:custGeom>
              <a:avLst/>
              <a:gdLst/>
              <a:ahLst/>
              <a:cxnLst/>
              <a:rect l="0" t="0" r="0" b="0"/>
              <a:pathLst>
                <a:path w="7519" h="13228" extrusionOk="0">
                  <a:moveTo>
                    <a:pt x="7519" y="0"/>
                  </a:moveTo>
                  <a:cubicBezTo>
                    <a:pt x="5907" y="0"/>
                    <a:pt x="4325" y="933"/>
                    <a:pt x="3392" y="2092"/>
                  </a:cubicBezTo>
                  <a:lnTo>
                    <a:pt x="3392" y="311"/>
                  </a:lnTo>
                  <a:lnTo>
                    <a:pt x="0" y="311"/>
                  </a:lnTo>
                  <a:lnTo>
                    <a:pt x="0" y="13228"/>
                  </a:lnTo>
                  <a:lnTo>
                    <a:pt x="3392" y="13228"/>
                  </a:lnTo>
                  <a:lnTo>
                    <a:pt x="3392" y="4692"/>
                  </a:lnTo>
                  <a:cubicBezTo>
                    <a:pt x="3957" y="3872"/>
                    <a:pt x="5455" y="3222"/>
                    <a:pt x="6586" y="3222"/>
                  </a:cubicBezTo>
                  <a:cubicBezTo>
                    <a:pt x="6953" y="3222"/>
                    <a:pt x="7264" y="3251"/>
                    <a:pt x="7519" y="3307"/>
                  </a:cubicBezTo>
                  <a:lnTo>
                    <a:pt x="7519" y="0"/>
                  </a:lnTo>
                  <a:close/>
                </a:path>
              </a:pathLst>
            </a:custGeom>
            <a:solidFill>
              <a:srgbClr val="111011"/>
            </a:solidFill>
            <a:ln>
              <a:noFill/>
            </a:ln>
          </p:spPr>
          <p:txBody>
            <a:bodyPr wrap="square" lIns="91425" tIns="91425" rIns="91425" bIns="91425" anchor="ctr" anchorCtr="0">
              <a:noAutofit/>
            </a:bodyPr>
            <a:lstStyle/>
            <a:p>
              <a:pPr>
                <a:buClrTx/>
                <a:buFontTx/>
                <a:buNone/>
              </a:pPr>
              <a:endParaRPr/>
            </a:p>
          </p:txBody>
        </p:sp>
        <p:sp>
          <p:nvSpPr>
            <p:cNvPr id="2245" name="Shape 2245"/>
            <p:cNvSpPr/>
            <p:nvPr/>
          </p:nvSpPr>
          <p:spPr>
            <a:xfrm>
              <a:off x="5113675" y="2980075"/>
              <a:ext cx="366750" cy="460025"/>
            </a:xfrm>
            <a:custGeom>
              <a:avLst/>
              <a:gdLst/>
              <a:ahLst/>
              <a:cxnLst/>
              <a:rect l="0" t="0" r="0" b="0"/>
              <a:pathLst>
                <a:path w="14670" h="18401" extrusionOk="0">
                  <a:moveTo>
                    <a:pt x="7321" y="1"/>
                  </a:moveTo>
                  <a:cubicBezTo>
                    <a:pt x="3109" y="1"/>
                    <a:pt x="566" y="2460"/>
                    <a:pt x="566" y="5428"/>
                  </a:cubicBezTo>
                  <a:cubicBezTo>
                    <a:pt x="566" y="12126"/>
                    <a:pt x="10825" y="9978"/>
                    <a:pt x="10825" y="13115"/>
                  </a:cubicBezTo>
                  <a:cubicBezTo>
                    <a:pt x="10825" y="14133"/>
                    <a:pt x="9808" y="15094"/>
                    <a:pt x="7716" y="15094"/>
                  </a:cubicBezTo>
                  <a:cubicBezTo>
                    <a:pt x="5257" y="15094"/>
                    <a:pt x="3307" y="13992"/>
                    <a:pt x="2064" y="12691"/>
                  </a:cubicBezTo>
                  <a:lnTo>
                    <a:pt x="0" y="15574"/>
                  </a:lnTo>
                  <a:cubicBezTo>
                    <a:pt x="1640" y="17270"/>
                    <a:pt x="4099" y="18401"/>
                    <a:pt x="7519" y="18401"/>
                  </a:cubicBezTo>
                  <a:cubicBezTo>
                    <a:pt x="12352" y="18401"/>
                    <a:pt x="14669" y="15942"/>
                    <a:pt x="14669" y="12691"/>
                  </a:cubicBezTo>
                  <a:cubicBezTo>
                    <a:pt x="14669" y="6049"/>
                    <a:pt x="4438" y="7943"/>
                    <a:pt x="4438" y="5117"/>
                  </a:cubicBezTo>
                  <a:cubicBezTo>
                    <a:pt x="4438" y="4043"/>
                    <a:pt x="5342" y="3308"/>
                    <a:pt x="6953" y="3308"/>
                  </a:cubicBezTo>
                  <a:cubicBezTo>
                    <a:pt x="8790" y="3308"/>
                    <a:pt x="10712" y="3930"/>
                    <a:pt x="12154" y="5258"/>
                  </a:cubicBezTo>
                  <a:lnTo>
                    <a:pt x="14274" y="2488"/>
                  </a:lnTo>
                  <a:cubicBezTo>
                    <a:pt x="12493" y="849"/>
                    <a:pt x="10147" y="1"/>
                    <a:pt x="7321" y="1"/>
                  </a:cubicBezTo>
                  <a:close/>
                </a:path>
              </a:pathLst>
            </a:custGeom>
            <a:solidFill>
              <a:srgbClr val="111011"/>
            </a:solidFill>
            <a:ln>
              <a:noFill/>
            </a:ln>
          </p:spPr>
          <p:txBody>
            <a:bodyPr wrap="square" lIns="91425" tIns="91425" rIns="91425" bIns="91425" anchor="ctr" anchorCtr="0">
              <a:noAutofit/>
            </a:bodyPr>
            <a:lstStyle/>
            <a:p>
              <a:pPr>
                <a:buClrTx/>
                <a:buFontTx/>
                <a:buNone/>
              </a:pPr>
              <a:endParaRPr/>
            </a:p>
          </p:txBody>
        </p:sp>
        <p:sp>
          <p:nvSpPr>
            <p:cNvPr id="2246" name="Shape 2246"/>
            <p:cNvSpPr/>
            <p:nvPr/>
          </p:nvSpPr>
          <p:spPr>
            <a:xfrm>
              <a:off x="5511475" y="3101625"/>
              <a:ext cx="329325" cy="338475"/>
            </a:xfrm>
            <a:custGeom>
              <a:avLst/>
              <a:gdLst/>
              <a:ahLst/>
              <a:cxnLst/>
              <a:rect l="0" t="0" r="0" b="0"/>
              <a:pathLst>
                <a:path w="13173" h="13539" extrusionOk="0">
                  <a:moveTo>
                    <a:pt x="6700" y="2714"/>
                  </a:moveTo>
                  <a:cubicBezTo>
                    <a:pt x="8932" y="2714"/>
                    <a:pt x="9780" y="4325"/>
                    <a:pt x="9865" y="5568"/>
                  </a:cubicBezTo>
                  <a:lnTo>
                    <a:pt x="3506" y="5568"/>
                  </a:lnTo>
                  <a:cubicBezTo>
                    <a:pt x="3675" y="4268"/>
                    <a:pt x="4580" y="2714"/>
                    <a:pt x="6700" y="2714"/>
                  </a:cubicBezTo>
                  <a:close/>
                  <a:moveTo>
                    <a:pt x="6700" y="0"/>
                  </a:moveTo>
                  <a:cubicBezTo>
                    <a:pt x="2771" y="0"/>
                    <a:pt x="1" y="3025"/>
                    <a:pt x="1" y="6755"/>
                  </a:cubicBezTo>
                  <a:cubicBezTo>
                    <a:pt x="1" y="10910"/>
                    <a:pt x="2969" y="13539"/>
                    <a:pt x="6897" y="13539"/>
                  </a:cubicBezTo>
                  <a:cubicBezTo>
                    <a:pt x="8904" y="13539"/>
                    <a:pt x="10939" y="12945"/>
                    <a:pt x="12211" y="11758"/>
                  </a:cubicBezTo>
                  <a:lnTo>
                    <a:pt x="10713" y="9582"/>
                  </a:lnTo>
                  <a:cubicBezTo>
                    <a:pt x="9893" y="10373"/>
                    <a:pt x="8367" y="10854"/>
                    <a:pt x="7293" y="10854"/>
                  </a:cubicBezTo>
                  <a:cubicBezTo>
                    <a:pt x="5088" y="10854"/>
                    <a:pt x="3788" y="9497"/>
                    <a:pt x="3562" y="7858"/>
                  </a:cubicBezTo>
                  <a:lnTo>
                    <a:pt x="13172" y="7858"/>
                  </a:lnTo>
                  <a:lnTo>
                    <a:pt x="13172" y="7123"/>
                  </a:lnTo>
                  <a:cubicBezTo>
                    <a:pt x="13172" y="2883"/>
                    <a:pt x="10543" y="0"/>
                    <a:pt x="6700" y="0"/>
                  </a:cubicBezTo>
                  <a:close/>
                </a:path>
              </a:pathLst>
            </a:custGeom>
            <a:solidFill>
              <a:srgbClr val="111011"/>
            </a:solidFill>
            <a:ln>
              <a:noFill/>
            </a:ln>
          </p:spPr>
          <p:txBody>
            <a:bodyPr wrap="square" lIns="91425" tIns="91425" rIns="91425" bIns="91425" anchor="ctr" anchorCtr="0">
              <a:noAutofit/>
            </a:bodyPr>
            <a:lstStyle/>
            <a:p>
              <a:pPr>
                <a:buClrTx/>
                <a:buFontTx/>
                <a:buNone/>
              </a:pPr>
              <a:endParaRPr/>
            </a:p>
          </p:txBody>
        </p:sp>
        <p:sp>
          <p:nvSpPr>
            <p:cNvPr id="2247" name="Shape 2247"/>
            <p:cNvSpPr/>
            <p:nvPr/>
          </p:nvSpPr>
          <p:spPr>
            <a:xfrm>
              <a:off x="5891650" y="3101625"/>
              <a:ext cx="187975" cy="330700"/>
            </a:xfrm>
            <a:custGeom>
              <a:avLst/>
              <a:gdLst/>
              <a:ahLst/>
              <a:cxnLst/>
              <a:rect l="0" t="0" r="0" b="0"/>
              <a:pathLst>
                <a:path w="7519" h="13228" extrusionOk="0">
                  <a:moveTo>
                    <a:pt x="7518" y="0"/>
                  </a:moveTo>
                  <a:cubicBezTo>
                    <a:pt x="5907" y="0"/>
                    <a:pt x="4324" y="933"/>
                    <a:pt x="3392" y="2092"/>
                  </a:cubicBezTo>
                  <a:lnTo>
                    <a:pt x="3392" y="311"/>
                  </a:lnTo>
                  <a:lnTo>
                    <a:pt x="0" y="311"/>
                  </a:lnTo>
                  <a:lnTo>
                    <a:pt x="0" y="13228"/>
                  </a:lnTo>
                  <a:lnTo>
                    <a:pt x="3392" y="13228"/>
                  </a:lnTo>
                  <a:lnTo>
                    <a:pt x="3392" y="4692"/>
                  </a:lnTo>
                  <a:cubicBezTo>
                    <a:pt x="3957" y="3872"/>
                    <a:pt x="5455" y="3222"/>
                    <a:pt x="6586" y="3222"/>
                  </a:cubicBezTo>
                  <a:cubicBezTo>
                    <a:pt x="6953" y="3222"/>
                    <a:pt x="7292" y="3251"/>
                    <a:pt x="7518" y="3307"/>
                  </a:cubicBezTo>
                  <a:lnTo>
                    <a:pt x="7518" y="0"/>
                  </a:lnTo>
                  <a:close/>
                </a:path>
              </a:pathLst>
            </a:custGeom>
            <a:solidFill>
              <a:srgbClr val="111011"/>
            </a:solidFill>
            <a:ln>
              <a:noFill/>
            </a:ln>
          </p:spPr>
          <p:txBody>
            <a:bodyPr wrap="square" lIns="91425" tIns="91425" rIns="91425" bIns="91425" anchor="ctr" anchorCtr="0">
              <a:noAutofit/>
            </a:bodyPr>
            <a:lstStyle/>
            <a:p>
              <a:pPr>
                <a:buClrTx/>
                <a:buFontTx/>
                <a:buNone/>
              </a:pPr>
              <a:endParaRPr/>
            </a:p>
          </p:txBody>
        </p:sp>
        <p:sp>
          <p:nvSpPr>
            <p:cNvPr id="2248" name="Shape 2248"/>
            <p:cNvSpPr/>
            <p:nvPr/>
          </p:nvSpPr>
          <p:spPr>
            <a:xfrm>
              <a:off x="6076050" y="3109400"/>
              <a:ext cx="351225" cy="322925"/>
            </a:xfrm>
            <a:custGeom>
              <a:avLst/>
              <a:gdLst/>
              <a:ahLst/>
              <a:cxnLst/>
              <a:rect l="0" t="0" r="0" b="0"/>
              <a:pathLst>
                <a:path w="14049" h="12917" extrusionOk="0">
                  <a:moveTo>
                    <a:pt x="1" y="0"/>
                  </a:moveTo>
                  <a:lnTo>
                    <a:pt x="5202" y="12917"/>
                  </a:lnTo>
                  <a:lnTo>
                    <a:pt x="8848" y="12917"/>
                  </a:lnTo>
                  <a:lnTo>
                    <a:pt x="14048" y="0"/>
                  </a:lnTo>
                  <a:lnTo>
                    <a:pt x="10374" y="0"/>
                  </a:lnTo>
                  <a:lnTo>
                    <a:pt x="7010" y="8988"/>
                  </a:lnTo>
                  <a:lnTo>
                    <a:pt x="3647" y="0"/>
                  </a:lnTo>
                  <a:close/>
                </a:path>
              </a:pathLst>
            </a:custGeom>
            <a:solidFill>
              <a:srgbClr val="111011"/>
            </a:solidFill>
            <a:ln>
              <a:noFill/>
            </a:ln>
          </p:spPr>
          <p:txBody>
            <a:bodyPr wrap="square" lIns="91425" tIns="91425" rIns="91425" bIns="91425" anchor="ctr" anchorCtr="0">
              <a:noAutofit/>
            </a:bodyPr>
            <a:lstStyle/>
            <a:p>
              <a:pPr>
                <a:buClrTx/>
                <a:buFontTx/>
                <a:buNone/>
              </a:pPr>
              <a:endParaRPr/>
            </a:p>
          </p:txBody>
        </p:sp>
        <p:sp>
          <p:nvSpPr>
            <p:cNvPr id="2249" name="Shape 2249"/>
            <p:cNvSpPr/>
            <p:nvPr/>
          </p:nvSpPr>
          <p:spPr>
            <a:xfrm>
              <a:off x="6446325" y="2973725"/>
              <a:ext cx="101775" cy="458600"/>
            </a:xfrm>
            <a:custGeom>
              <a:avLst/>
              <a:gdLst/>
              <a:ahLst/>
              <a:cxnLst/>
              <a:rect l="0" t="0" r="0" b="0"/>
              <a:pathLst>
                <a:path w="4071" h="18344" extrusionOk="0">
                  <a:moveTo>
                    <a:pt x="2035" y="0"/>
                  </a:moveTo>
                  <a:cubicBezTo>
                    <a:pt x="933" y="0"/>
                    <a:pt x="0" y="905"/>
                    <a:pt x="0" y="2007"/>
                  </a:cubicBezTo>
                  <a:cubicBezTo>
                    <a:pt x="0" y="3138"/>
                    <a:pt x="933" y="4042"/>
                    <a:pt x="2035" y="4042"/>
                  </a:cubicBezTo>
                  <a:cubicBezTo>
                    <a:pt x="3166" y="4042"/>
                    <a:pt x="4070" y="3138"/>
                    <a:pt x="4070" y="2007"/>
                  </a:cubicBezTo>
                  <a:cubicBezTo>
                    <a:pt x="4070" y="905"/>
                    <a:pt x="3166" y="0"/>
                    <a:pt x="2035" y="0"/>
                  </a:cubicBezTo>
                  <a:close/>
                  <a:moveTo>
                    <a:pt x="368" y="5427"/>
                  </a:moveTo>
                  <a:lnTo>
                    <a:pt x="368" y="18344"/>
                  </a:lnTo>
                  <a:lnTo>
                    <a:pt x="3759" y="18344"/>
                  </a:lnTo>
                  <a:lnTo>
                    <a:pt x="3759" y="5427"/>
                  </a:lnTo>
                  <a:close/>
                </a:path>
              </a:pathLst>
            </a:custGeom>
            <a:solidFill>
              <a:srgbClr val="111011"/>
            </a:solidFill>
            <a:ln>
              <a:noFill/>
            </a:ln>
          </p:spPr>
          <p:txBody>
            <a:bodyPr wrap="square" lIns="91425" tIns="91425" rIns="91425" bIns="91425" anchor="ctr" anchorCtr="0">
              <a:noAutofit/>
            </a:bodyPr>
            <a:lstStyle/>
            <a:p>
              <a:pPr>
                <a:buClrTx/>
                <a:buFontTx/>
                <a:buNone/>
              </a:pPr>
              <a:endParaRPr/>
            </a:p>
          </p:txBody>
        </p:sp>
        <p:sp>
          <p:nvSpPr>
            <p:cNvPr id="2250" name="Shape 2250"/>
            <p:cNvSpPr/>
            <p:nvPr/>
          </p:nvSpPr>
          <p:spPr>
            <a:xfrm>
              <a:off x="6593300" y="3101625"/>
              <a:ext cx="298900" cy="338475"/>
            </a:xfrm>
            <a:custGeom>
              <a:avLst/>
              <a:gdLst/>
              <a:ahLst/>
              <a:cxnLst/>
              <a:rect l="0" t="0" r="0" b="0"/>
              <a:pathLst>
                <a:path w="11956" h="13539" extrusionOk="0">
                  <a:moveTo>
                    <a:pt x="6840" y="0"/>
                  </a:moveTo>
                  <a:cubicBezTo>
                    <a:pt x="2855" y="0"/>
                    <a:pt x="0" y="2798"/>
                    <a:pt x="0" y="6755"/>
                  </a:cubicBezTo>
                  <a:cubicBezTo>
                    <a:pt x="0" y="10741"/>
                    <a:pt x="2855" y="13539"/>
                    <a:pt x="6840" y="13539"/>
                  </a:cubicBezTo>
                  <a:cubicBezTo>
                    <a:pt x="9497" y="13539"/>
                    <a:pt x="11108" y="12408"/>
                    <a:pt x="11956" y="11193"/>
                  </a:cubicBezTo>
                  <a:lnTo>
                    <a:pt x="9723" y="9130"/>
                  </a:lnTo>
                  <a:cubicBezTo>
                    <a:pt x="9130" y="10006"/>
                    <a:pt x="8197" y="10543"/>
                    <a:pt x="7010" y="10543"/>
                  </a:cubicBezTo>
                  <a:cubicBezTo>
                    <a:pt x="4947" y="10543"/>
                    <a:pt x="3505" y="9016"/>
                    <a:pt x="3505" y="6755"/>
                  </a:cubicBezTo>
                  <a:cubicBezTo>
                    <a:pt x="3505" y="4522"/>
                    <a:pt x="4947" y="3025"/>
                    <a:pt x="7010" y="3025"/>
                  </a:cubicBezTo>
                  <a:cubicBezTo>
                    <a:pt x="8197" y="3025"/>
                    <a:pt x="9130" y="3505"/>
                    <a:pt x="9723" y="4409"/>
                  </a:cubicBezTo>
                  <a:lnTo>
                    <a:pt x="11956" y="2318"/>
                  </a:lnTo>
                  <a:cubicBezTo>
                    <a:pt x="11108" y="1159"/>
                    <a:pt x="9497" y="0"/>
                    <a:pt x="6840" y="0"/>
                  </a:cubicBezTo>
                  <a:close/>
                </a:path>
              </a:pathLst>
            </a:custGeom>
            <a:solidFill>
              <a:srgbClr val="111011"/>
            </a:solidFill>
            <a:ln>
              <a:noFill/>
            </a:ln>
          </p:spPr>
          <p:txBody>
            <a:bodyPr wrap="square" lIns="91425" tIns="91425" rIns="91425" bIns="91425" anchor="ctr" anchorCtr="0">
              <a:noAutofit/>
            </a:bodyPr>
            <a:lstStyle/>
            <a:p>
              <a:pPr>
                <a:buClrTx/>
                <a:buFontTx/>
                <a:buNone/>
              </a:pPr>
              <a:endParaRPr/>
            </a:p>
          </p:txBody>
        </p:sp>
        <p:sp>
          <p:nvSpPr>
            <p:cNvPr id="2251" name="Shape 2251"/>
            <p:cNvSpPr/>
            <p:nvPr/>
          </p:nvSpPr>
          <p:spPr>
            <a:xfrm>
              <a:off x="6916925" y="3101625"/>
              <a:ext cx="328600" cy="338475"/>
            </a:xfrm>
            <a:custGeom>
              <a:avLst/>
              <a:gdLst/>
              <a:ahLst/>
              <a:cxnLst/>
              <a:rect l="0" t="0" r="0" b="0"/>
              <a:pathLst>
                <a:path w="13144" h="13539" extrusionOk="0">
                  <a:moveTo>
                    <a:pt x="6671" y="2714"/>
                  </a:moveTo>
                  <a:cubicBezTo>
                    <a:pt x="8932" y="2714"/>
                    <a:pt x="9780" y="4325"/>
                    <a:pt x="9864" y="5568"/>
                  </a:cubicBezTo>
                  <a:lnTo>
                    <a:pt x="3505" y="5568"/>
                  </a:lnTo>
                  <a:cubicBezTo>
                    <a:pt x="3675" y="4268"/>
                    <a:pt x="4579" y="2714"/>
                    <a:pt x="6671" y="2714"/>
                  </a:cubicBezTo>
                  <a:close/>
                  <a:moveTo>
                    <a:pt x="6671" y="0"/>
                  </a:moveTo>
                  <a:cubicBezTo>
                    <a:pt x="2742" y="0"/>
                    <a:pt x="0" y="3025"/>
                    <a:pt x="0" y="6755"/>
                  </a:cubicBezTo>
                  <a:cubicBezTo>
                    <a:pt x="0" y="10910"/>
                    <a:pt x="2968" y="13539"/>
                    <a:pt x="6897" y="13539"/>
                  </a:cubicBezTo>
                  <a:cubicBezTo>
                    <a:pt x="8903" y="13539"/>
                    <a:pt x="10938" y="12945"/>
                    <a:pt x="12210" y="11758"/>
                  </a:cubicBezTo>
                  <a:lnTo>
                    <a:pt x="10712" y="9582"/>
                  </a:lnTo>
                  <a:cubicBezTo>
                    <a:pt x="9893" y="10373"/>
                    <a:pt x="8366" y="10854"/>
                    <a:pt x="7264" y="10854"/>
                  </a:cubicBezTo>
                  <a:cubicBezTo>
                    <a:pt x="5088" y="10854"/>
                    <a:pt x="3759" y="9497"/>
                    <a:pt x="3562" y="7858"/>
                  </a:cubicBezTo>
                  <a:lnTo>
                    <a:pt x="13143" y="7858"/>
                  </a:lnTo>
                  <a:lnTo>
                    <a:pt x="13143" y="7123"/>
                  </a:lnTo>
                  <a:cubicBezTo>
                    <a:pt x="13143" y="2883"/>
                    <a:pt x="10543" y="0"/>
                    <a:pt x="6671" y="0"/>
                  </a:cubicBezTo>
                  <a:close/>
                </a:path>
              </a:pathLst>
            </a:custGeom>
            <a:solidFill>
              <a:srgbClr val="111011"/>
            </a:solidFill>
            <a:ln>
              <a:noFill/>
            </a:ln>
          </p:spPr>
          <p:txBody>
            <a:bodyPr wrap="square" lIns="91425" tIns="91425" rIns="91425" bIns="91425" anchor="ctr" anchorCtr="0">
              <a:noAutofit/>
            </a:bodyPr>
            <a:lstStyle/>
            <a:p>
              <a:pPr>
                <a:buClrTx/>
                <a:buFontTx/>
                <a:buNone/>
              </a:pPr>
              <a:endParaRPr/>
            </a:p>
          </p:txBody>
        </p:sp>
        <p:sp>
          <p:nvSpPr>
            <p:cNvPr id="2252" name="Shape 2252"/>
            <p:cNvSpPr/>
            <p:nvPr/>
          </p:nvSpPr>
          <p:spPr>
            <a:xfrm>
              <a:off x="7253975" y="3109400"/>
              <a:ext cx="126500" cy="69275"/>
            </a:xfrm>
            <a:custGeom>
              <a:avLst/>
              <a:gdLst/>
              <a:ahLst/>
              <a:cxnLst/>
              <a:rect l="0" t="0" r="0" b="0"/>
              <a:pathLst>
                <a:path w="5060" h="2771" extrusionOk="0">
                  <a:moveTo>
                    <a:pt x="0" y="0"/>
                  </a:moveTo>
                  <a:lnTo>
                    <a:pt x="0" y="339"/>
                  </a:lnTo>
                  <a:lnTo>
                    <a:pt x="792" y="339"/>
                  </a:lnTo>
                  <a:lnTo>
                    <a:pt x="792" y="2770"/>
                  </a:lnTo>
                  <a:lnTo>
                    <a:pt x="1159" y="2770"/>
                  </a:lnTo>
                  <a:lnTo>
                    <a:pt x="1159" y="339"/>
                  </a:lnTo>
                  <a:lnTo>
                    <a:pt x="1922" y="339"/>
                  </a:lnTo>
                  <a:lnTo>
                    <a:pt x="1922" y="0"/>
                  </a:lnTo>
                  <a:close/>
                  <a:moveTo>
                    <a:pt x="2374" y="0"/>
                  </a:moveTo>
                  <a:lnTo>
                    <a:pt x="2374" y="2770"/>
                  </a:lnTo>
                  <a:lnTo>
                    <a:pt x="2742" y="2770"/>
                  </a:lnTo>
                  <a:lnTo>
                    <a:pt x="2742" y="481"/>
                  </a:lnTo>
                  <a:lnTo>
                    <a:pt x="3675" y="2770"/>
                  </a:lnTo>
                  <a:lnTo>
                    <a:pt x="3788" y="2770"/>
                  </a:lnTo>
                  <a:lnTo>
                    <a:pt x="4720" y="481"/>
                  </a:lnTo>
                  <a:lnTo>
                    <a:pt x="4720" y="2770"/>
                  </a:lnTo>
                  <a:lnTo>
                    <a:pt x="5059" y="2770"/>
                  </a:lnTo>
                  <a:lnTo>
                    <a:pt x="5059" y="0"/>
                  </a:lnTo>
                  <a:lnTo>
                    <a:pt x="4522" y="0"/>
                  </a:lnTo>
                  <a:lnTo>
                    <a:pt x="3731" y="2035"/>
                  </a:lnTo>
                  <a:lnTo>
                    <a:pt x="2911" y="0"/>
                  </a:lnTo>
                  <a:close/>
                </a:path>
              </a:pathLst>
            </a:custGeom>
            <a:solidFill>
              <a:srgbClr val="111011"/>
            </a:solidFill>
            <a:ln>
              <a:noFill/>
            </a:ln>
          </p:spPr>
          <p:txBody>
            <a:bodyPr wrap="square" lIns="91425" tIns="91425" rIns="91425" bIns="91425" anchor="ctr" anchorCtr="0">
              <a:noAutofit/>
            </a:bodyPr>
            <a:lstStyle/>
            <a:p>
              <a:pPr>
                <a:buClrTx/>
                <a:buFontTx/>
                <a:buNone/>
              </a:pPr>
              <a:endParaRPr/>
            </a:p>
          </p:txBody>
        </p:sp>
      </p:grpSp>
      <p:sp>
        <p:nvSpPr>
          <p:cNvPr id="2253" name="Shape 2253"/>
          <p:cNvSpPr/>
          <p:nvPr/>
        </p:nvSpPr>
        <p:spPr>
          <a:xfrm>
            <a:off x="626763" y="1352177"/>
            <a:ext cx="3692100" cy="1677000"/>
          </a:xfrm>
          <a:prstGeom prst="roundRect">
            <a:avLst>
              <a:gd name="adj" fmla="val 1736"/>
            </a:avLst>
          </a:prstGeom>
          <a:solidFill>
            <a:schemeClr val="lt2"/>
          </a:solidFill>
          <a:ln>
            <a:noFill/>
          </a:ln>
        </p:spPr>
        <p:txBody>
          <a:bodyPr wrap="square" lIns="0" tIns="0" rIns="0" bIns="9125" anchor="t" anchorCtr="0">
            <a:noAutofit/>
          </a:bodyPr>
          <a:lstStyle/>
          <a:p>
            <a:pPr algn="ctr">
              <a:buClrTx/>
              <a:buFontTx/>
              <a:buNone/>
            </a:pPr>
            <a:endParaRPr sz="1200">
              <a:solidFill>
                <a:srgbClr val="FFFFFF"/>
              </a:solidFill>
              <a:latin typeface="Proxima Nova"/>
              <a:ea typeface="Proxima Nova"/>
              <a:cs typeface="Proxima Nova"/>
              <a:sym typeface="Proxima Nova"/>
            </a:endParaRPr>
          </a:p>
        </p:txBody>
      </p:sp>
      <p:sp>
        <p:nvSpPr>
          <p:cNvPr id="2254" name="Shape 2254"/>
          <p:cNvSpPr/>
          <p:nvPr/>
        </p:nvSpPr>
        <p:spPr>
          <a:xfrm>
            <a:off x="626763" y="3099569"/>
            <a:ext cx="2768700" cy="765300"/>
          </a:xfrm>
          <a:prstGeom prst="roundRect">
            <a:avLst>
              <a:gd name="adj" fmla="val 4825"/>
            </a:avLst>
          </a:prstGeom>
          <a:solidFill>
            <a:schemeClr val="lt2"/>
          </a:solidFill>
          <a:ln>
            <a:noFill/>
          </a:ln>
        </p:spPr>
        <p:txBody>
          <a:bodyPr wrap="square" lIns="0" tIns="0" rIns="0" bIns="9125" anchor="t" anchorCtr="0">
            <a:noAutofit/>
          </a:bodyPr>
          <a:lstStyle/>
          <a:p>
            <a:pPr algn="ctr">
              <a:buClrTx/>
              <a:buFontTx/>
              <a:buNone/>
            </a:pPr>
            <a:endParaRPr sz="1200">
              <a:solidFill>
                <a:srgbClr val="FFFFFF"/>
              </a:solidFill>
              <a:latin typeface="Proxima Nova"/>
              <a:ea typeface="Proxima Nova"/>
              <a:cs typeface="Proxima Nova"/>
              <a:sym typeface="Proxima Nova"/>
            </a:endParaRPr>
          </a:p>
        </p:txBody>
      </p:sp>
      <p:sp>
        <p:nvSpPr>
          <p:cNvPr id="2255" name="Shape 2255"/>
          <p:cNvSpPr/>
          <p:nvPr/>
        </p:nvSpPr>
        <p:spPr>
          <a:xfrm>
            <a:off x="3447142" y="3099577"/>
            <a:ext cx="871800" cy="765300"/>
          </a:xfrm>
          <a:prstGeom prst="roundRect">
            <a:avLst>
              <a:gd name="adj" fmla="val 7233"/>
            </a:avLst>
          </a:prstGeom>
          <a:solidFill>
            <a:srgbClr val="78909C"/>
          </a:solidFill>
          <a:ln>
            <a:noFill/>
          </a:ln>
        </p:spPr>
        <p:txBody>
          <a:bodyPr wrap="square" lIns="0" tIns="0" rIns="0" bIns="9125" anchor="ctr" anchorCtr="0">
            <a:noAutofit/>
          </a:bodyPr>
          <a:lstStyle/>
          <a:p>
            <a:pPr algn="ctr">
              <a:buClrTx/>
              <a:buSzPct val="25000"/>
              <a:buFontTx/>
              <a:buNone/>
            </a:pPr>
            <a:r>
              <a:rPr lang="en" sz="800">
                <a:solidFill>
                  <a:srgbClr val="FFFFFF"/>
                </a:solidFill>
                <a:latin typeface="Proxima Nova"/>
                <a:ea typeface="Proxima Nova"/>
                <a:cs typeface="Proxima Nova"/>
                <a:sym typeface="Proxima Nova"/>
              </a:rPr>
              <a:t>Other</a:t>
            </a:r>
          </a:p>
          <a:p>
            <a:pPr algn="ctr">
              <a:buClrTx/>
              <a:buSzPct val="25000"/>
              <a:buFontTx/>
              <a:buNone/>
            </a:pPr>
            <a:r>
              <a:rPr lang="en" sz="800">
                <a:solidFill>
                  <a:srgbClr val="FFFFFF"/>
                </a:solidFill>
                <a:latin typeface="Proxima Nova"/>
                <a:ea typeface="Proxima Nova"/>
                <a:cs typeface="Proxima Nova"/>
                <a:sym typeface="Proxima Nova"/>
              </a:rPr>
              <a:t>Broker</a:t>
            </a:r>
          </a:p>
          <a:p>
            <a:pPr algn="ctr">
              <a:buClrTx/>
              <a:buSzPct val="25000"/>
              <a:buFontTx/>
              <a:buNone/>
            </a:pPr>
            <a:r>
              <a:rPr lang="en" sz="800">
                <a:solidFill>
                  <a:srgbClr val="FFFFFF"/>
                </a:solidFill>
                <a:latin typeface="Proxima Nova"/>
                <a:ea typeface="Proxima Nova"/>
                <a:cs typeface="Proxima Nova"/>
                <a:sym typeface="Proxima Nova"/>
              </a:rPr>
              <a:t>Services</a:t>
            </a:r>
          </a:p>
        </p:txBody>
      </p:sp>
      <p:sp>
        <p:nvSpPr>
          <p:cNvPr id="2256" name="Shape 2256"/>
          <p:cNvSpPr txBox="1"/>
          <p:nvPr/>
        </p:nvSpPr>
        <p:spPr>
          <a:xfrm>
            <a:off x="803346" y="3191808"/>
            <a:ext cx="2415600" cy="215400"/>
          </a:xfrm>
          <a:prstGeom prst="rect">
            <a:avLst/>
          </a:prstGeom>
          <a:noFill/>
          <a:ln>
            <a:noFill/>
          </a:ln>
        </p:spPr>
        <p:txBody>
          <a:bodyPr wrap="square" lIns="91425" tIns="91425" rIns="91425" bIns="91425" anchor="ctr" anchorCtr="0">
            <a:noAutofit/>
          </a:bodyPr>
          <a:lstStyle/>
          <a:p>
            <a:pPr algn="ctr">
              <a:buClrTx/>
              <a:buFontTx/>
              <a:buNone/>
            </a:pPr>
            <a:r>
              <a:rPr lang="en" sz="1100">
                <a:solidFill>
                  <a:srgbClr val="00253E"/>
                </a:solidFill>
                <a:latin typeface="Proxima Nova"/>
                <a:ea typeface="Proxima Nova"/>
                <a:cs typeface="Proxima Nova"/>
                <a:sym typeface="Proxima Nova"/>
              </a:rPr>
              <a:t>Platform Services</a:t>
            </a:r>
          </a:p>
        </p:txBody>
      </p:sp>
      <p:sp>
        <p:nvSpPr>
          <p:cNvPr id="2257" name="Shape 2257"/>
          <p:cNvSpPr/>
          <p:nvPr/>
        </p:nvSpPr>
        <p:spPr>
          <a:xfrm>
            <a:off x="744940" y="3487152"/>
            <a:ext cx="799500" cy="277200"/>
          </a:xfrm>
          <a:prstGeom prst="roundRect">
            <a:avLst>
              <a:gd name="adj" fmla="val 8284"/>
            </a:avLst>
          </a:prstGeom>
          <a:noFill/>
          <a:ln w="9525" cap="flat" cmpd="sng">
            <a:solidFill>
              <a:schemeClr val="accent1"/>
            </a:solidFill>
            <a:prstDash val="solid"/>
            <a:round/>
            <a:headEnd type="none" w="med" len="med"/>
            <a:tailEnd type="none" w="med" len="med"/>
          </a:ln>
        </p:spPr>
        <p:txBody>
          <a:bodyPr wrap="square" lIns="91425" tIns="91425" rIns="91425" bIns="91425" anchor="ctr" anchorCtr="0">
            <a:noAutofit/>
          </a:bodyPr>
          <a:lstStyle/>
          <a:p>
            <a:pPr algn="ctr">
              <a:buClrTx/>
              <a:buFontTx/>
              <a:buNone/>
            </a:pPr>
            <a:r>
              <a:rPr lang="en" sz="800">
                <a:solidFill>
                  <a:srgbClr val="D5EDEA"/>
                </a:solidFill>
                <a:latin typeface="Proxima Nova"/>
                <a:ea typeface="Proxima Nova"/>
                <a:cs typeface="Proxima Nova"/>
                <a:sym typeface="Proxima Nova"/>
              </a:rPr>
              <a:t>Logging</a:t>
            </a:r>
          </a:p>
        </p:txBody>
      </p:sp>
      <p:sp>
        <p:nvSpPr>
          <p:cNvPr id="2258" name="Shape 2258"/>
          <p:cNvSpPr/>
          <p:nvPr/>
        </p:nvSpPr>
        <p:spPr>
          <a:xfrm>
            <a:off x="1629693" y="3487152"/>
            <a:ext cx="799500" cy="277200"/>
          </a:xfrm>
          <a:prstGeom prst="roundRect">
            <a:avLst>
              <a:gd name="adj" fmla="val 8284"/>
            </a:avLst>
          </a:prstGeom>
          <a:noFill/>
          <a:ln w="9525" cap="flat" cmpd="sng">
            <a:solidFill>
              <a:schemeClr val="accent1"/>
            </a:solidFill>
            <a:prstDash val="solid"/>
            <a:round/>
            <a:headEnd type="none" w="med" len="med"/>
            <a:tailEnd type="none" w="med" len="med"/>
          </a:ln>
        </p:spPr>
        <p:txBody>
          <a:bodyPr wrap="square" lIns="91425" tIns="91425" rIns="91425" bIns="91425" anchor="ctr" anchorCtr="0">
            <a:noAutofit/>
          </a:bodyPr>
          <a:lstStyle/>
          <a:p>
            <a:pPr algn="ctr">
              <a:buClrTx/>
              <a:buFontTx/>
              <a:buNone/>
            </a:pPr>
            <a:r>
              <a:rPr lang="en" sz="800">
                <a:solidFill>
                  <a:srgbClr val="D5EDEA"/>
                </a:solidFill>
                <a:latin typeface="Proxima Nova"/>
                <a:ea typeface="Proxima Nova"/>
                <a:cs typeface="Proxima Nova"/>
                <a:sym typeface="Proxima Nova"/>
              </a:rPr>
              <a:t>Metrics</a:t>
            </a:r>
          </a:p>
        </p:txBody>
      </p:sp>
      <p:sp>
        <p:nvSpPr>
          <p:cNvPr id="2259" name="Shape 2259"/>
          <p:cNvSpPr/>
          <p:nvPr/>
        </p:nvSpPr>
        <p:spPr>
          <a:xfrm>
            <a:off x="2488739" y="3487152"/>
            <a:ext cx="799500" cy="277200"/>
          </a:xfrm>
          <a:prstGeom prst="roundRect">
            <a:avLst>
              <a:gd name="adj" fmla="val 8284"/>
            </a:avLst>
          </a:prstGeom>
          <a:noFill/>
          <a:ln w="9525" cap="flat" cmpd="sng">
            <a:solidFill>
              <a:schemeClr val="accent1"/>
            </a:solidFill>
            <a:prstDash val="solid"/>
            <a:round/>
            <a:headEnd type="none" w="med" len="med"/>
            <a:tailEnd type="none" w="med" len="med"/>
          </a:ln>
        </p:spPr>
        <p:txBody>
          <a:bodyPr wrap="square" lIns="91425" tIns="91425" rIns="91425" bIns="91425" anchor="ctr" anchorCtr="0">
            <a:noAutofit/>
          </a:bodyPr>
          <a:lstStyle/>
          <a:p>
            <a:pPr algn="ctr">
              <a:buClrTx/>
              <a:buFontTx/>
              <a:buNone/>
            </a:pPr>
            <a:r>
              <a:rPr lang="en" sz="800">
                <a:solidFill>
                  <a:srgbClr val="D5EDEA"/>
                </a:solidFill>
                <a:latin typeface="Proxima Nova"/>
                <a:ea typeface="Proxima Nova"/>
                <a:cs typeface="Proxima Nova"/>
                <a:sym typeface="Proxima Nova"/>
              </a:rPr>
              <a:t>Monitoring</a:t>
            </a:r>
          </a:p>
        </p:txBody>
      </p:sp>
      <p:sp>
        <p:nvSpPr>
          <p:cNvPr id="2260" name="Shape 2260"/>
          <p:cNvSpPr txBox="1"/>
          <p:nvPr/>
        </p:nvSpPr>
        <p:spPr>
          <a:xfrm>
            <a:off x="791570" y="1513506"/>
            <a:ext cx="3391500" cy="215400"/>
          </a:xfrm>
          <a:prstGeom prst="rect">
            <a:avLst/>
          </a:prstGeom>
          <a:noFill/>
          <a:ln>
            <a:noFill/>
          </a:ln>
        </p:spPr>
        <p:txBody>
          <a:bodyPr wrap="square" lIns="91425" tIns="91425" rIns="91425" bIns="91425" anchor="ctr" anchorCtr="0">
            <a:noAutofit/>
          </a:bodyPr>
          <a:lstStyle/>
          <a:p>
            <a:pPr algn="ctr">
              <a:buClrTx/>
              <a:buFontTx/>
              <a:buNone/>
            </a:pPr>
            <a:r>
              <a:rPr lang="en" sz="1100">
                <a:solidFill>
                  <a:srgbClr val="00253E"/>
                </a:solidFill>
                <a:latin typeface="Proxima Nova"/>
                <a:ea typeface="Proxima Nova"/>
                <a:cs typeface="Proxima Nova"/>
                <a:sym typeface="Proxima Nova"/>
              </a:rPr>
              <a:t>Pivotal Application Service (PAS)</a:t>
            </a:r>
          </a:p>
        </p:txBody>
      </p:sp>
      <p:grpSp>
        <p:nvGrpSpPr>
          <p:cNvPr id="2261" name="Shape 2261"/>
          <p:cNvGrpSpPr/>
          <p:nvPr/>
        </p:nvGrpSpPr>
        <p:grpSpPr>
          <a:xfrm>
            <a:off x="1126946" y="1868847"/>
            <a:ext cx="1137753" cy="981480"/>
            <a:chOff x="1155106" y="2039153"/>
            <a:chExt cx="1063122" cy="781060"/>
          </a:xfrm>
        </p:grpSpPr>
        <p:sp>
          <p:nvSpPr>
            <p:cNvPr id="2262" name="Shape 2262"/>
            <p:cNvSpPr/>
            <p:nvPr/>
          </p:nvSpPr>
          <p:spPr>
            <a:xfrm>
              <a:off x="1316428" y="2039153"/>
              <a:ext cx="901800" cy="584700"/>
            </a:xfrm>
            <a:prstGeom prst="roundRect">
              <a:avLst>
                <a:gd name="adj" fmla="val 8284"/>
              </a:avLst>
            </a:prstGeom>
            <a:solidFill>
              <a:schemeClr val="dk1"/>
            </a:solidFill>
            <a:ln w="9525" cap="flat" cmpd="sng">
              <a:solidFill>
                <a:schemeClr val="lt2"/>
              </a:solidFill>
              <a:prstDash val="solid"/>
              <a:round/>
              <a:headEnd type="none" w="med" len="med"/>
              <a:tailEnd type="none" w="med" len="med"/>
            </a:ln>
          </p:spPr>
          <p:txBody>
            <a:bodyPr wrap="square" lIns="91425" tIns="91425" rIns="91425" bIns="91425" anchor="ctr" anchorCtr="0">
              <a:noAutofit/>
            </a:bodyPr>
            <a:lstStyle/>
            <a:p>
              <a:pPr algn="ctr">
                <a:buClrTx/>
                <a:buFontTx/>
                <a:buNone/>
              </a:pPr>
              <a:endParaRPr sz="1000">
                <a:solidFill>
                  <a:srgbClr val="FFFFFF"/>
                </a:solidFill>
                <a:latin typeface="Proxima Nova"/>
                <a:ea typeface="Proxima Nova"/>
                <a:cs typeface="Proxima Nova"/>
                <a:sym typeface="Proxima Nova"/>
              </a:endParaRPr>
            </a:p>
          </p:txBody>
        </p:sp>
        <p:sp>
          <p:nvSpPr>
            <p:cNvPr id="2263" name="Shape 2263"/>
            <p:cNvSpPr/>
            <p:nvPr/>
          </p:nvSpPr>
          <p:spPr>
            <a:xfrm>
              <a:off x="1235767" y="2137333"/>
              <a:ext cx="901800" cy="584700"/>
            </a:xfrm>
            <a:prstGeom prst="roundRect">
              <a:avLst>
                <a:gd name="adj" fmla="val 8284"/>
              </a:avLst>
            </a:prstGeom>
            <a:solidFill>
              <a:schemeClr val="dk1"/>
            </a:solidFill>
            <a:ln w="9525" cap="flat" cmpd="sng">
              <a:solidFill>
                <a:schemeClr val="lt2"/>
              </a:solidFill>
              <a:prstDash val="solid"/>
              <a:round/>
              <a:headEnd type="none" w="med" len="med"/>
              <a:tailEnd type="none" w="med" len="med"/>
            </a:ln>
          </p:spPr>
          <p:txBody>
            <a:bodyPr wrap="square" lIns="91425" tIns="91425" rIns="91425" bIns="91425" anchor="ctr" anchorCtr="0">
              <a:noAutofit/>
            </a:bodyPr>
            <a:lstStyle/>
            <a:p>
              <a:pPr algn="ctr">
                <a:buClrTx/>
                <a:buFontTx/>
                <a:buNone/>
              </a:pPr>
              <a:endParaRPr sz="1000">
                <a:solidFill>
                  <a:srgbClr val="FFFFFF"/>
                </a:solidFill>
                <a:latin typeface="Proxima Nova"/>
                <a:ea typeface="Proxima Nova"/>
                <a:cs typeface="Proxima Nova"/>
                <a:sym typeface="Proxima Nova"/>
              </a:endParaRPr>
            </a:p>
          </p:txBody>
        </p:sp>
        <p:sp>
          <p:nvSpPr>
            <p:cNvPr id="2264" name="Shape 2264"/>
            <p:cNvSpPr/>
            <p:nvPr/>
          </p:nvSpPr>
          <p:spPr>
            <a:xfrm>
              <a:off x="1155106" y="2235513"/>
              <a:ext cx="901800" cy="584700"/>
            </a:xfrm>
            <a:prstGeom prst="roundRect">
              <a:avLst>
                <a:gd name="adj" fmla="val 8284"/>
              </a:avLst>
            </a:prstGeom>
            <a:solidFill>
              <a:schemeClr val="dk1"/>
            </a:solidFill>
            <a:ln w="9525" cap="flat" cmpd="sng">
              <a:solidFill>
                <a:schemeClr val="lt2"/>
              </a:solidFill>
              <a:prstDash val="solid"/>
              <a:round/>
              <a:headEnd type="none" w="med" len="med"/>
              <a:tailEnd type="none" w="med" len="med"/>
            </a:ln>
          </p:spPr>
          <p:txBody>
            <a:bodyPr wrap="square" lIns="91425" tIns="91425" rIns="91425" bIns="91425" anchor="ctr" anchorCtr="0">
              <a:noAutofit/>
            </a:bodyPr>
            <a:lstStyle/>
            <a:p>
              <a:pPr algn="ctr">
                <a:buClrTx/>
                <a:buFontTx/>
                <a:buNone/>
              </a:pPr>
              <a:r>
                <a:rPr lang="en" sz="900">
                  <a:solidFill>
                    <a:srgbClr val="FFFFFF"/>
                  </a:solidFill>
                  <a:latin typeface="Proxima Nova"/>
                  <a:ea typeface="Proxima Nova"/>
                  <a:cs typeface="Proxima Nova"/>
                  <a:sym typeface="Proxima Nova"/>
                </a:rPr>
                <a:t>Application</a:t>
              </a:r>
            </a:p>
          </p:txBody>
        </p:sp>
      </p:grpSp>
      <p:grpSp>
        <p:nvGrpSpPr>
          <p:cNvPr id="2265" name="Shape 2265"/>
          <p:cNvGrpSpPr/>
          <p:nvPr/>
        </p:nvGrpSpPr>
        <p:grpSpPr>
          <a:xfrm>
            <a:off x="2650409" y="1868847"/>
            <a:ext cx="1137753" cy="981480"/>
            <a:chOff x="1155106" y="2039153"/>
            <a:chExt cx="1063122" cy="781060"/>
          </a:xfrm>
        </p:grpSpPr>
        <p:sp>
          <p:nvSpPr>
            <p:cNvPr id="2266" name="Shape 2266"/>
            <p:cNvSpPr/>
            <p:nvPr/>
          </p:nvSpPr>
          <p:spPr>
            <a:xfrm>
              <a:off x="1316428" y="2039153"/>
              <a:ext cx="901800" cy="584700"/>
            </a:xfrm>
            <a:prstGeom prst="roundRect">
              <a:avLst>
                <a:gd name="adj" fmla="val 8284"/>
              </a:avLst>
            </a:prstGeom>
            <a:solidFill>
              <a:schemeClr val="dk1"/>
            </a:solidFill>
            <a:ln w="9525" cap="flat" cmpd="sng">
              <a:solidFill>
                <a:schemeClr val="lt2"/>
              </a:solidFill>
              <a:prstDash val="solid"/>
              <a:round/>
              <a:headEnd type="none" w="med" len="med"/>
              <a:tailEnd type="none" w="med" len="med"/>
            </a:ln>
          </p:spPr>
          <p:txBody>
            <a:bodyPr wrap="square" lIns="91425" tIns="91425" rIns="91425" bIns="91425" anchor="ctr" anchorCtr="0">
              <a:noAutofit/>
            </a:bodyPr>
            <a:lstStyle/>
            <a:p>
              <a:pPr algn="ctr">
                <a:buClrTx/>
                <a:buFontTx/>
                <a:buNone/>
              </a:pPr>
              <a:endParaRPr sz="1000">
                <a:solidFill>
                  <a:srgbClr val="FFFFFF"/>
                </a:solidFill>
                <a:latin typeface="Proxima Nova"/>
                <a:ea typeface="Proxima Nova"/>
                <a:cs typeface="Proxima Nova"/>
                <a:sym typeface="Proxima Nova"/>
              </a:endParaRPr>
            </a:p>
          </p:txBody>
        </p:sp>
        <p:sp>
          <p:nvSpPr>
            <p:cNvPr id="2267" name="Shape 2267"/>
            <p:cNvSpPr/>
            <p:nvPr/>
          </p:nvSpPr>
          <p:spPr>
            <a:xfrm>
              <a:off x="1235767" y="2137333"/>
              <a:ext cx="901800" cy="584700"/>
            </a:xfrm>
            <a:prstGeom prst="roundRect">
              <a:avLst>
                <a:gd name="adj" fmla="val 8284"/>
              </a:avLst>
            </a:prstGeom>
            <a:solidFill>
              <a:schemeClr val="dk1"/>
            </a:solidFill>
            <a:ln w="9525" cap="flat" cmpd="sng">
              <a:solidFill>
                <a:schemeClr val="lt2"/>
              </a:solidFill>
              <a:prstDash val="solid"/>
              <a:round/>
              <a:headEnd type="none" w="med" len="med"/>
              <a:tailEnd type="none" w="med" len="med"/>
            </a:ln>
          </p:spPr>
          <p:txBody>
            <a:bodyPr wrap="square" lIns="91425" tIns="91425" rIns="91425" bIns="91425" anchor="ctr" anchorCtr="0">
              <a:noAutofit/>
            </a:bodyPr>
            <a:lstStyle/>
            <a:p>
              <a:pPr algn="ctr">
                <a:buClrTx/>
                <a:buFontTx/>
                <a:buNone/>
              </a:pPr>
              <a:endParaRPr sz="1000">
                <a:solidFill>
                  <a:srgbClr val="FFFFFF"/>
                </a:solidFill>
                <a:latin typeface="Proxima Nova"/>
                <a:ea typeface="Proxima Nova"/>
                <a:cs typeface="Proxima Nova"/>
                <a:sym typeface="Proxima Nova"/>
              </a:endParaRPr>
            </a:p>
          </p:txBody>
        </p:sp>
        <p:sp>
          <p:nvSpPr>
            <p:cNvPr id="2268" name="Shape 2268"/>
            <p:cNvSpPr/>
            <p:nvPr/>
          </p:nvSpPr>
          <p:spPr>
            <a:xfrm>
              <a:off x="1155106" y="2235513"/>
              <a:ext cx="901800" cy="584700"/>
            </a:xfrm>
            <a:prstGeom prst="roundRect">
              <a:avLst>
                <a:gd name="adj" fmla="val 8284"/>
              </a:avLst>
            </a:prstGeom>
            <a:solidFill>
              <a:schemeClr val="dk1"/>
            </a:solidFill>
            <a:ln w="9525" cap="flat" cmpd="sng">
              <a:solidFill>
                <a:schemeClr val="lt2"/>
              </a:solidFill>
              <a:prstDash val="solid"/>
              <a:round/>
              <a:headEnd type="none" w="med" len="med"/>
              <a:tailEnd type="none" w="med" len="med"/>
            </a:ln>
          </p:spPr>
          <p:txBody>
            <a:bodyPr wrap="square" lIns="91425" tIns="91425" rIns="91425" bIns="91425" anchor="ctr" anchorCtr="0">
              <a:noAutofit/>
            </a:bodyPr>
            <a:lstStyle/>
            <a:p>
              <a:pPr algn="ctr">
                <a:buClrTx/>
                <a:buFontTx/>
                <a:buNone/>
              </a:pPr>
              <a:r>
                <a:rPr lang="en" sz="900">
                  <a:solidFill>
                    <a:srgbClr val="FFFFFF"/>
                  </a:solidFill>
                  <a:latin typeface="Proxima Nova"/>
                  <a:ea typeface="Proxima Nova"/>
                  <a:cs typeface="Proxima Nova"/>
                  <a:sym typeface="Proxima Nova"/>
                </a:rPr>
                <a:t>Application</a:t>
              </a:r>
            </a:p>
          </p:txBody>
        </p:sp>
      </p:grpSp>
      <p:grpSp>
        <p:nvGrpSpPr>
          <p:cNvPr id="2269" name="Shape 2269"/>
          <p:cNvGrpSpPr/>
          <p:nvPr/>
        </p:nvGrpSpPr>
        <p:grpSpPr>
          <a:xfrm>
            <a:off x="721072" y="913419"/>
            <a:ext cx="1391059" cy="294148"/>
            <a:chOff x="1543300" y="2347675"/>
            <a:chExt cx="4661725" cy="985750"/>
          </a:xfrm>
        </p:grpSpPr>
        <p:sp>
          <p:nvSpPr>
            <p:cNvPr id="2270" name="Shape 2270"/>
            <p:cNvSpPr/>
            <p:nvPr/>
          </p:nvSpPr>
          <p:spPr>
            <a:xfrm>
              <a:off x="1543300" y="2746075"/>
              <a:ext cx="710575" cy="492375"/>
            </a:xfrm>
            <a:custGeom>
              <a:avLst/>
              <a:gdLst/>
              <a:ahLst/>
              <a:cxnLst/>
              <a:rect l="0" t="0" r="0" b="0"/>
              <a:pathLst>
                <a:path w="28423" h="19695" extrusionOk="0">
                  <a:moveTo>
                    <a:pt x="14212" y="1"/>
                  </a:moveTo>
                  <a:cubicBezTo>
                    <a:pt x="6367" y="1"/>
                    <a:pt x="1" y="6387"/>
                    <a:pt x="1" y="14212"/>
                  </a:cubicBezTo>
                  <a:cubicBezTo>
                    <a:pt x="1" y="15526"/>
                    <a:pt x="165" y="16779"/>
                    <a:pt x="494" y="17990"/>
                  </a:cubicBezTo>
                  <a:cubicBezTo>
                    <a:pt x="637" y="18442"/>
                    <a:pt x="781" y="18894"/>
                    <a:pt x="945" y="19325"/>
                  </a:cubicBezTo>
                  <a:cubicBezTo>
                    <a:pt x="1028" y="19551"/>
                    <a:pt x="1253" y="19695"/>
                    <a:pt x="1500" y="19695"/>
                  </a:cubicBezTo>
                  <a:lnTo>
                    <a:pt x="5361" y="19695"/>
                  </a:lnTo>
                  <a:cubicBezTo>
                    <a:pt x="5813" y="19695"/>
                    <a:pt x="6100" y="19222"/>
                    <a:pt x="5874" y="18832"/>
                  </a:cubicBezTo>
                  <a:cubicBezTo>
                    <a:pt x="5730" y="18565"/>
                    <a:pt x="5587" y="18278"/>
                    <a:pt x="5463" y="17990"/>
                  </a:cubicBezTo>
                  <a:cubicBezTo>
                    <a:pt x="4971" y="16820"/>
                    <a:pt x="4683" y="15567"/>
                    <a:pt x="4683" y="14212"/>
                  </a:cubicBezTo>
                  <a:cubicBezTo>
                    <a:pt x="4683" y="8975"/>
                    <a:pt x="8955" y="4683"/>
                    <a:pt x="14212" y="4683"/>
                  </a:cubicBezTo>
                  <a:cubicBezTo>
                    <a:pt x="19469" y="4683"/>
                    <a:pt x="23740" y="8975"/>
                    <a:pt x="23740" y="14212"/>
                  </a:cubicBezTo>
                  <a:cubicBezTo>
                    <a:pt x="23740" y="15567"/>
                    <a:pt x="23453" y="16820"/>
                    <a:pt x="22960" y="17990"/>
                  </a:cubicBezTo>
                  <a:cubicBezTo>
                    <a:pt x="22837" y="18298"/>
                    <a:pt x="22673" y="18586"/>
                    <a:pt x="22508" y="18894"/>
                  </a:cubicBezTo>
                  <a:cubicBezTo>
                    <a:pt x="22303" y="19243"/>
                    <a:pt x="22590" y="19695"/>
                    <a:pt x="23001" y="19695"/>
                  </a:cubicBezTo>
                  <a:lnTo>
                    <a:pt x="26965" y="19695"/>
                  </a:lnTo>
                  <a:cubicBezTo>
                    <a:pt x="27191" y="19695"/>
                    <a:pt x="27396" y="19572"/>
                    <a:pt x="27478" y="19346"/>
                  </a:cubicBezTo>
                  <a:cubicBezTo>
                    <a:pt x="27642" y="18914"/>
                    <a:pt x="27786" y="18442"/>
                    <a:pt x="27909" y="17990"/>
                  </a:cubicBezTo>
                  <a:cubicBezTo>
                    <a:pt x="28238" y="16779"/>
                    <a:pt x="28423" y="15526"/>
                    <a:pt x="28423" y="14212"/>
                  </a:cubicBezTo>
                  <a:cubicBezTo>
                    <a:pt x="28423" y="6387"/>
                    <a:pt x="22057" y="1"/>
                    <a:pt x="14212" y="1"/>
                  </a:cubicBezTo>
                  <a:close/>
                </a:path>
              </a:pathLst>
            </a:custGeom>
            <a:solidFill>
              <a:srgbClr val="048371"/>
            </a:solidFill>
            <a:ln>
              <a:noFill/>
            </a:ln>
          </p:spPr>
          <p:txBody>
            <a:bodyPr wrap="square" lIns="91425" tIns="91425" rIns="91425" bIns="91425" anchor="ctr" anchorCtr="0">
              <a:noAutofit/>
            </a:bodyPr>
            <a:lstStyle/>
            <a:p>
              <a:pPr>
                <a:buClrTx/>
                <a:buFontTx/>
                <a:buNone/>
              </a:pPr>
              <a:endParaRPr/>
            </a:p>
          </p:txBody>
        </p:sp>
        <p:sp>
          <p:nvSpPr>
            <p:cNvPr id="2271" name="Shape 2271"/>
            <p:cNvSpPr/>
            <p:nvPr/>
          </p:nvSpPr>
          <p:spPr>
            <a:xfrm>
              <a:off x="1852900" y="2629025"/>
              <a:ext cx="902575" cy="609425"/>
            </a:xfrm>
            <a:custGeom>
              <a:avLst/>
              <a:gdLst/>
              <a:ahLst/>
              <a:cxnLst/>
              <a:rect l="0" t="0" r="0" b="0"/>
              <a:pathLst>
                <a:path w="36103" h="24377" extrusionOk="0">
                  <a:moveTo>
                    <a:pt x="18051" y="0"/>
                  </a:moveTo>
                  <a:cubicBezTo>
                    <a:pt x="8091" y="0"/>
                    <a:pt x="0" y="8092"/>
                    <a:pt x="0" y="18052"/>
                  </a:cubicBezTo>
                  <a:cubicBezTo>
                    <a:pt x="0" y="19633"/>
                    <a:pt x="226" y="21173"/>
                    <a:pt x="596" y="22631"/>
                  </a:cubicBezTo>
                  <a:lnTo>
                    <a:pt x="616" y="22631"/>
                  </a:lnTo>
                  <a:cubicBezTo>
                    <a:pt x="739" y="23104"/>
                    <a:pt x="863" y="23555"/>
                    <a:pt x="1027" y="24007"/>
                  </a:cubicBezTo>
                  <a:cubicBezTo>
                    <a:pt x="1109" y="24233"/>
                    <a:pt x="1314" y="24377"/>
                    <a:pt x="1561" y="24377"/>
                  </a:cubicBezTo>
                  <a:lnTo>
                    <a:pt x="5380" y="24377"/>
                  </a:lnTo>
                  <a:cubicBezTo>
                    <a:pt x="5791" y="24377"/>
                    <a:pt x="6058" y="23946"/>
                    <a:pt x="5894" y="23576"/>
                  </a:cubicBezTo>
                  <a:cubicBezTo>
                    <a:pt x="5750" y="23268"/>
                    <a:pt x="5627" y="22960"/>
                    <a:pt x="5504" y="22631"/>
                  </a:cubicBezTo>
                  <a:cubicBezTo>
                    <a:pt x="4990" y="21194"/>
                    <a:pt x="4682" y="19653"/>
                    <a:pt x="4682" y="18052"/>
                  </a:cubicBezTo>
                  <a:cubicBezTo>
                    <a:pt x="4682" y="10679"/>
                    <a:pt x="10679" y="4683"/>
                    <a:pt x="18051" y="4683"/>
                  </a:cubicBezTo>
                  <a:cubicBezTo>
                    <a:pt x="25424" y="4683"/>
                    <a:pt x="31420" y="10679"/>
                    <a:pt x="31420" y="18052"/>
                  </a:cubicBezTo>
                  <a:cubicBezTo>
                    <a:pt x="31420" y="19653"/>
                    <a:pt x="31112" y="21194"/>
                    <a:pt x="30599" y="22631"/>
                  </a:cubicBezTo>
                  <a:cubicBezTo>
                    <a:pt x="30476" y="22960"/>
                    <a:pt x="30332" y="23288"/>
                    <a:pt x="30188" y="23617"/>
                  </a:cubicBezTo>
                  <a:cubicBezTo>
                    <a:pt x="30024" y="23966"/>
                    <a:pt x="30291" y="24377"/>
                    <a:pt x="30681" y="24377"/>
                  </a:cubicBezTo>
                  <a:lnTo>
                    <a:pt x="34562" y="24377"/>
                  </a:lnTo>
                  <a:cubicBezTo>
                    <a:pt x="34788" y="24377"/>
                    <a:pt x="34993" y="24233"/>
                    <a:pt x="35076" y="24028"/>
                  </a:cubicBezTo>
                  <a:cubicBezTo>
                    <a:pt x="35240" y="23576"/>
                    <a:pt x="35363" y="23104"/>
                    <a:pt x="35486" y="22631"/>
                  </a:cubicBezTo>
                  <a:lnTo>
                    <a:pt x="35507" y="22631"/>
                  </a:lnTo>
                  <a:cubicBezTo>
                    <a:pt x="35897" y="21173"/>
                    <a:pt x="36102" y="19633"/>
                    <a:pt x="36102" y="18052"/>
                  </a:cubicBezTo>
                  <a:cubicBezTo>
                    <a:pt x="36102" y="8092"/>
                    <a:pt x="28011" y="0"/>
                    <a:pt x="18051" y="0"/>
                  </a:cubicBezTo>
                  <a:close/>
                </a:path>
              </a:pathLst>
            </a:custGeom>
            <a:solidFill>
              <a:srgbClr val="1AB19E"/>
            </a:solidFill>
            <a:ln>
              <a:noFill/>
            </a:ln>
          </p:spPr>
          <p:txBody>
            <a:bodyPr wrap="square" lIns="91425" tIns="91425" rIns="91425" bIns="91425" anchor="ctr" anchorCtr="0">
              <a:noAutofit/>
            </a:bodyPr>
            <a:lstStyle/>
            <a:p>
              <a:pPr>
                <a:buClrTx/>
                <a:buFontTx/>
                <a:buNone/>
              </a:pPr>
              <a:endParaRPr/>
            </a:p>
          </p:txBody>
        </p:sp>
        <p:sp>
          <p:nvSpPr>
            <p:cNvPr id="2272" name="Shape 2272"/>
            <p:cNvSpPr/>
            <p:nvPr/>
          </p:nvSpPr>
          <p:spPr>
            <a:xfrm>
              <a:off x="1753800" y="2347675"/>
              <a:ext cx="800425" cy="594025"/>
            </a:xfrm>
            <a:custGeom>
              <a:avLst/>
              <a:gdLst/>
              <a:ahLst/>
              <a:cxnLst/>
              <a:rect l="0" t="0" r="0" b="0"/>
              <a:pathLst>
                <a:path w="32017" h="23761" extrusionOk="0">
                  <a:moveTo>
                    <a:pt x="15998" y="1"/>
                  </a:moveTo>
                  <a:cubicBezTo>
                    <a:pt x="7188" y="1"/>
                    <a:pt x="1" y="7168"/>
                    <a:pt x="1" y="15998"/>
                  </a:cubicBezTo>
                  <a:cubicBezTo>
                    <a:pt x="1" y="16491"/>
                    <a:pt x="42" y="16984"/>
                    <a:pt x="83" y="17456"/>
                  </a:cubicBezTo>
                  <a:lnTo>
                    <a:pt x="4785" y="17456"/>
                  </a:lnTo>
                  <a:cubicBezTo>
                    <a:pt x="4724" y="16984"/>
                    <a:pt x="4703" y="16491"/>
                    <a:pt x="4703" y="15998"/>
                  </a:cubicBezTo>
                  <a:cubicBezTo>
                    <a:pt x="4703" y="9755"/>
                    <a:pt x="9776" y="4683"/>
                    <a:pt x="15998" y="4683"/>
                  </a:cubicBezTo>
                  <a:cubicBezTo>
                    <a:pt x="22241" y="4683"/>
                    <a:pt x="27314" y="9755"/>
                    <a:pt x="27314" y="15998"/>
                  </a:cubicBezTo>
                  <a:cubicBezTo>
                    <a:pt x="27314" y="16204"/>
                    <a:pt x="27314" y="16409"/>
                    <a:pt x="27293" y="16614"/>
                  </a:cubicBezTo>
                  <a:cubicBezTo>
                    <a:pt x="27170" y="18914"/>
                    <a:pt x="26348" y="21050"/>
                    <a:pt x="25034" y="22796"/>
                  </a:cubicBezTo>
                  <a:cubicBezTo>
                    <a:pt x="24726" y="23206"/>
                    <a:pt x="25014" y="23761"/>
                    <a:pt x="25527" y="23761"/>
                  </a:cubicBezTo>
                  <a:lnTo>
                    <a:pt x="29614" y="23761"/>
                  </a:lnTo>
                  <a:cubicBezTo>
                    <a:pt x="29839" y="23761"/>
                    <a:pt x="30045" y="23658"/>
                    <a:pt x="30148" y="23453"/>
                  </a:cubicBezTo>
                  <a:cubicBezTo>
                    <a:pt x="31236" y="21399"/>
                    <a:pt x="31893" y="19079"/>
                    <a:pt x="31996" y="16614"/>
                  </a:cubicBezTo>
                  <a:cubicBezTo>
                    <a:pt x="31996" y="16409"/>
                    <a:pt x="32016" y="16204"/>
                    <a:pt x="32016" y="15998"/>
                  </a:cubicBezTo>
                  <a:cubicBezTo>
                    <a:pt x="32016" y="7168"/>
                    <a:pt x="24829" y="1"/>
                    <a:pt x="15998" y="1"/>
                  </a:cubicBezTo>
                  <a:close/>
                </a:path>
              </a:pathLst>
            </a:custGeom>
            <a:solidFill>
              <a:srgbClr val="048371"/>
            </a:solidFill>
            <a:ln>
              <a:noFill/>
            </a:ln>
          </p:spPr>
          <p:txBody>
            <a:bodyPr wrap="square" lIns="91425" tIns="91425" rIns="91425" bIns="91425" anchor="ctr" anchorCtr="0">
              <a:noAutofit/>
            </a:bodyPr>
            <a:lstStyle/>
            <a:p>
              <a:pPr>
                <a:buClrTx/>
                <a:buFontTx/>
                <a:buNone/>
              </a:pPr>
              <a:endParaRPr/>
            </a:p>
          </p:txBody>
        </p:sp>
        <p:sp>
          <p:nvSpPr>
            <p:cNvPr id="2273" name="Shape 2273"/>
            <p:cNvSpPr/>
            <p:nvPr/>
          </p:nvSpPr>
          <p:spPr>
            <a:xfrm>
              <a:off x="2980325" y="2456525"/>
              <a:ext cx="230525" cy="322425"/>
            </a:xfrm>
            <a:custGeom>
              <a:avLst/>
              <a:gdLst/>
              <a:ahLst/>
              <a:cxnLst/>
              <a:rect l="0" t="0" r="0" b="0"/>
              <a:pathLst>
                <a:path w="9221" h="12897" extrusionOk="0">
                  <a:moveTo>
                    <a:pt x="4990" y="1438"/>
                  </a:moveTo>
                  <a:cubicBezTo>
                    <a:pt x="6531" y="1438"/>
                    <a:pt x="7558" y="2444"/>
                    <a:pt x="7558" y="3882"/>
                  </a:cubicBezTo>
                  <a:cubicBezTo>
                    <a:pt x="7558" y="5340"/>
                    <a:pt x="6531" y="6346"/>
                    <a:pt x="4990" y="6346"/>
                  </a:cubicBezTo>
                  <a:lnTo>
                    <a:pt x="1602" y="6346"/>
                  </a:lnTo>
                  <a:lnTo>
                    <a:pt x="1602" y="1438"/>
                  </a:lnTo>
                  <a:close/>
                  <a:moveTo>
                    <a:pt x="0" y="0"/>
                  </a:moveTo>
                  <a:lnTo>
                    <a:pt x="0" y="12897"/>
                  </a:lnTo>
                  <a:lnTo>
                    <a:pt x="1602" y="12897"/>
                  </a:lnTo>
                  <a:lnTo>
                    <a:pt x="1602" y="7784"/>
                  </a:lnTo>
                  <a:lnTo>
                    <a:pt x="5196" y="7784"/>
                  </a:lnTo>
                  <a:cubicBezTo>
                    <a:pt x="7742" y="7784"/>
                    <a:pt x="9221" y="5997"/>
                    <a:pt x="9221" y="3882"/>
                  </a:cubicBezTo>
                  <a:cubicBezTo>
                    <a:pt x="9221" y="1787"/>
                    <a:pt x="7783" y="0"/>
                    <a:pt x="5196" y="0"/>
                  </a:cubicBezTo>
                  <a:close/>
                </a:path>
              </a:pathLst>
            </a:custGeom>
            <a:solidFill>
              <a:srgbClr val="111011"/>
            </a:solidFill>
            <a:ln>
              <a:noFill/>
            </a:ln>
          </p:spPr>
          <p:txBody>
            <a:bodyPr wrap="square" lIns="91425" tIns="91425" rIns="91425" bIns="91425" anchor="ctr" anchorCtr="0">
              <a:noAutofit/>
            </a:bodyPr>
            <a:lstStyle/>
            <a:p>
              <a:pPr>
                <a:buClrTx/>
                <a:buFontTx/>
                <a:buNone/>
              </a:pPr>
              <a:endParaRPr/>
            </a:p>
          </p:txBody>
        </p:sp>
        <p:sp>
          <p:nvSpPr>
            <p:cNvPr id="2274" name="Shape 2274"/>
            <p:cNvSpPr/>
            <p:nvPr/>
          </p:nvSpPr>
          <p:spPr>
            <a:xfrm>
              <a:off x="3247275" y="2463200"/>
              <a:ext cx="48800" cy="315750"/>
            </a:xfrm>
            <a:custGeom>
              <a:avLst/>
              <a:gdLst/>
              <a:ahLst/>
              <a:cxnLst/>
              <a:rect l="0" t="0" r="0" b="0"/>
              <a:pathLst>
                <a:path w="1952" h="12630" extrusionOk="0">
                  <a:moveTo>
                    <a:pt x="966" y="0"/>
                  </a:moveTo>
                  <a:cubicBezTo>
                    <a:pt x="453" y="0"/>
                    <a:pt x="1" y="452"/>
                    <a:pt x="1" y="986"/>
                  </a:cubicBezTo>
                  <a:cubicBezTo>
                    <a:pt x="1" y="1520"/>
                    <a:pt x="453" y="1951"/>
                    <a:pt x="966" y="1951"/>
                  </a:cubicBezTo>
                  <a:cubicBezTo>
                    <a:pt x="1521" y="1951"/>
                    <a:pt x="1952" y="1520"/>
                    <a:pt x="1952" y="986"/>
                  </a:cubicBezTo>
                  <a:cubicBezTo>
                    <a:pt x="1952" y="452"/>
                    <a:pt x="1521" y="0"/>
                    <a:pt x="966" y="0"/>
                  </a:cubicBezTo>
                  <a:close/>
                  <a:moveTo>
                    <a:pt x="247" y="3286"/>
                  </a:moveTo>
                  <a:lnTo>
                    <a:pt x="247" y="12630"/>
                  </a:lnTo>
                  <a:lnTo>
                    <a:pt x="1705" y="12630"/>
                  </a:lnTo>
                  <a:lnTo>
                    <a:pt x="1705" y="3286"/>
                  </a:lnTo>
                  <a:close/>
                </a:path>
              </a:pathLst>
            </a:custGeom>
            <a:solidFill>
              <a:srgbClr val="111011"/>
            </a:solidFill>
            <a:ln>
              <a:noFill/>
            </a:ln>
          </p:spPr>
          <p:txBody>
            <a:bodyPr wrap="square" lIns="91425" tIns="91425" rIns="91425" bIns="91425" anchor="ctr" anchorCtr="0">
              <a:noAutofit/>
            </a:bodyPr>
            <a:lstStyle/>
            <a:p>
              <a:pPr>
                <a:buClrTx/>
                <a:buFontTx/>
                <a:buNone/>
              </a:pPr>
              <a:endParaRPr/>
            </a:p>
          </p:txBody>
        </p:sp>
        <p:sp>
          <p:nvSpPr>
            <p:cNvPr id="2275" name="Shape 2275"/>
            <p:cNvSpPr/>
            <p:nvPr/>
          </p:nvSpPr>
          <p:spPr>
            <a:xfrm>
              <a:off x="3324300" y="2545350"/>
              <a:ext cx="234125" cy="233600"/>
            </a:xfrm>
            <a:custGeom>
              <a:avLst/>
              <a:gdLst/>
              <a:ahLst/>
              <a:cxnLst/>
              <a:rect l="0" t="0" r="0" b="0"/>
              <a:pathLst>
                <a:path w="9365" h="9344" extrusionOk="0">
                  <a:moveTo>
                    <a:pt x="0" y="0"/>
                  </a:moveTo>
                  <a:lnTo>
                    <a:pt x="3902" y="9344"/>
                  </a:lnTo>
                  <a:lnTo>
                    <a:pt x="5484" y="9344"/>
                  </a:lnTo>
                  <a:lnTo>
                    <a:pt x="9365" y="0"/>
                  </a:lnTo>
                  <a:lnTo>
                    <a:pt x="7784" y="0"/>
                  </a:lnTo>
                  <a:lnTo>
                    <a:pt x="4683" y="7660"/>
                  </a:lnTo>
                  <a:lnTo>
                    <a:pt x="1582" y="0"/>
                  </a:lnTo>
                  <a:close/>
                </a:path>
              </a:pathLst>
            </a:custGeom>
            <a:solidFill>
              <a:srgbClr val="111011"/>
            </a:solidFill>
            <a:ln>
              <a:noFill/>
            </a:ln>
          </p:spPr>
          <p:txBody>
            <a:bodyPr wrap="square" lIns="91425" tIns="91425" rIns="91425" bIns="91425" anchor="ctr" anchorCtr="0">
              <a:noAutofit/>
            </a:bodyPr>
            <a:lstStyle/>
            <a:p>
              <a:pPr>
                <a:buClrTx/>
                <a:buFontTx/>
                <a:buNone/>
              </a:pPr>
              <a:endParaRPr/>
            </a:p>
          </p:txBody>
        </p:sp>
        <p:sp>
          <p:nvSpPr>
            <p:cNvPr id="2276" name="Shape 2276"/>
            <p:cNvSpPr/>
            <p:nvPr/>
          </p:nvSpPr>
          <p:spPr>
            <a:xfrm>
              <a:off x="3570225" y="2539700"/>
              <a:ext cx="231050" cy="244900"/>
            </a:xfrm>
            <a:custGeom>
              <a:avLst/>
              <a:gdLst/>
              <a:ahLst/>
              <a:cxnLst/>
              <a:rect l="0" t="0" r="0" b="0"/>
              <a:pathLst>
                <a:path w="9242" h="9796" extrusionOk="0">
                  <a:moveTo>
                    <a:pt x="4621" y="1294"/>
                  </a:moveTo>
                  <a:cubicBezTo>
                    <a:pt x="6613" y="1294"/>
                    <a:pt x="7722" y="2998"/>
                    <a:pt x="7722" y="4888"/>
                  </a:cubicBezTo>
                  <a:cubicBezTo>
                    <a:pt x="7722" y="6798"/>
                    <a:pt x="6613" y="8502"/>
                    <a:pt x="4621" y="8502"/>
                  </a:cubicBezTo>
                  <a:cubicBezTo>
                    <a:pt x="2629" y="8502"/>
                    <a:pt x="1499" y="6798"/>
                    <a:pt x="1499" y="4888"/>
                  </a:cubicBezTo>
                  <a:cubicBezTo>
                    <a:pt x="1499" y="2998"/>
                    <a:pt x="2629" y="1294"/>
                    <a:pt x="4621" y="1294"/>
                  </a:cubicBezTo>
                  <a:close/>
                  <a:moveTo>
                    <a:pt x="4621" y="0"/>
                  </a:moveTo>
                  <a:cubicBezTo>
                    <a:pt x="1766" y="0"/>
                    <a:pt x="0" y="2177"/>
                    <a:pt x="0" y="4888"/>
                  </a:cubicBezTo>
                  <a:cubicBezTo>
                    <a:pt x="0" y="7599"/>
                    <a:pt x="1766" y="9796"/>
                    <a:pt x="4621" y="9796"/>
                  </a:cubicBezTo>
                  <a:cubicBezTo>
                    <a:pt x="7455" y="9796"/>
                    <a:pt x="9241" y="7599"/>
                    <a:pt x="9241" y="4888"/>
                  </a:cubicBezTo>
                  <a:cubicBezTo>
                    <a:pt x="9241" y="2177"/>
                    <a:pt x="7455" y="0"/>
                    <a:pt x="4621" y="0"/>
                  </a:cubicBezTo>
                  <a:close/>
                </a:path>
              </a:pathLst>
            </a:custGeom>
            <a:solidFill>
              <a:srgbClr val="111011"/>
            </a:solidFill>
            <a:ln>
              <a:noFill/>
            </a:ln>
          </p:spPr>
          <p:txBody>
            <a:bodyPr wrap="square" lIns="91425" tIns="91425" rIns="91425" bIns="91425" anchor="ctr" anchorCtr="0">
              <a:noAutofit/>
            </a:bodyPr>
            <a:lstStyle/>
            <a:p>
              <a:pPr>
                <a:buClrTx/>
                <a:buFontTx/>
                <a:buNone/>
              </a:pPr>
              <a:endParaRPr/>
            </a:p>
          </p:txBody>
        </p:sp>
        <p:sp>
          <p:nvSpPr>
            <p:cNvPr id="2277" name="Shape 2277"/>
            <p:cNvSpPr/>
            <p:nvPr/>
          </p:nvSpPr>
          <p:spPr>
            <a:xfrm>
              <a:off x="3819725" y="2481675"/>
              <a:ext cx="134025" cy="302925"/>
            </a:xfrm>
            <a:custGeom>
              <a:avLst/>
              <a:gdLst/>
              <a:ahLst/>
              <a:cxnLst/>
              <a:rect l="0" t="0" r="0" b="0"/>
              <a:pathLst>
                <a:path w="5361" h="12117" extrusionOk="0">
                  <a:moveTo>
                    <a:pt x="1561" y="1"/>
                  </a:moveTo>
                  <a:lnTo>
                    <a:pt x="1561" y="2547"/>
                  </a:lnTo>
                  <a:lnTo>
                    <a:pt x="1" y="2547"/>
                  </a:lnTo>
                  <a:lnTo>
                    <a:pt x="1" y="3820"/>
                  </a:lnTo>
                  <a:lnTo>
                    <a:pt x="1561" y="3820"/>
                  </a:lnTo>
                  <a:lnTo>
                    <a:pt x="1561" y="9940"/>
                  </a:lnTo>
                  <a:cubicBezTo>
                    <a:pt x="1561" y="11337"/>
                    <a:pt x="2260" y="12117"/>
                    <a:pt x="3615" y="12117"/>
                  </a:cubicBezTo>
                  <a:cubicBezTo>
                    <a:pt x="4478" y="12117"/>
                    <a:pt x="4991" y="11870"/>
                    <a:pt x="5361" y="11521"/>
                  </a:cubicBezTo>
                  <a:lnTo>
                    <a:pt x="4929" y="10453"/>
                  </a:lnTo>
                  <a:cubicBezTo>
                    <a:pt x="4745" y="10659"/>
                    <a:pt x="4354" y="10823"/>
                    <a:pt x="3944" y="10823"/>
                  </a:cubicBezTo>
                  <a:cubicBezTo>
                    <a:pt x="3307" y="10823"/>
                    <a:pt x="2999" y="10330"/>
                    <a:pt x="2999" y="9632"/>
                  </a:cubicBezTo>
                  <a:lnTo>
                    <a:pt x="2999" y="3820"/>
                  </a:lnTo>
                  <a:lnTo>
                    <a:pt x="4909" y="3820"/>
                  </a:lnTo>
                  <a:lnTo>
                    <a:pt x="4909" y="2547"/>
                  </a:lnTo>
                  <a:lnTo>
                    <a:pt x="2999" y="2547"/>
                  </a:lnTo>
                  <a:lnTo>
                    <a:pt x="2999" y="1"/>
                  </a:lnTo>
                  <a:close/>
                </a:path>
              </a:pathLst>
            </a:custGeom>
            <a:solidFill>
              <a:srgbClr val="111011"/>
            </a:solidFill>
            <a:ln>
              <a:noFill/>
            </a:ln>
          </p:spPr>
          <p:txBody>
            <a:bodyPr wrap="square" lIns="91425" tIns="91425" rIns="91425" bIns="91425" anchor="ctr" anchorCtr="0">
              <a:noAutofit/>
            </a:bodyPr>
            <a:lstStyle/>
            <a:p>
              <a:pPr>
                <a:buClrTx/>
                <a:buFontTx/>
                <a:buNone/>
              </a:pPr>
              <a:endParaRPr/>
            </a:p>
          </p:txBody>
        </p:sp>
        <p:sp>
          <p:nvSpPr>
            <p:cNvPr id="2278" name="Shape 2278"/>
            <p:cNvSpPr/>
            <p:nvPr/>
          </p:nvSpPr>
          <p:spPr>
            <a:xfrm>
              <a:off x="3975800" y="2539700"/>
              <a:ext cx="195125" cy="244900"/>
            </a:xfrm>
            <a:custGeom>
              <a:avLst/>
              <a:gdLst/>
              <a:ahLst/>
              <a:cxnLst/>
              <a:rect l="0" t="0" r="0" b="0"/>
              <a:pathLst>
                <a:path w="7805" h="9796" extrusionOk="0">
                  <a:moveTo>
                    <a:pt x="3800" y="4682"/>
                  </a:moveTo>
                  <a:cubicBezTo>
                    <a:pt x="4806" y="4682"/>
                    <a:pt x="5792" y="5073"/>
                    <a:pt x="6367" y="5832"/>
                  </a:cubicBezTo>
                  <a:lnTo>
                    <a:pt x="6367" y="7599"/>
                  </a:lnTo>
                  <a:cubicBezTo>
                    <a:pt x="5792" y="8379"/>
                    <a:pt x="4806" y="8769"/>
                    <a:pt x="3800" y="8769"/>
                  </a:cubicBezTo>
                  <a:cubicBezTo>
                    <a:pt x="2444" y="8769"/>
                    <a:pt x="1479" y="7907"/>
                    <a:pt x="1479" y="6736"/>
                  </a:cubicBezTo>
                  <a:cubicBezTo>
                    <a:pt x="1479" y="5524"/>
                    <a:pt x="2444" y="4682"/>
                    <a:pt x="3800" y="4682"/>
                  </a:cubicBezTo>
                  <a:close/>
                  <a:moveTo>
                    <a:pt x="4190" y="0"/>
                  </a:moveTo>
                  <a:cubicBezTo>
                    <a:pt x="2670" y="0"/>
                    <a:pt x="1459" y="493"/>
                    <a:pt x="473" y="1540"/>
                  </a:cubicBezTo>
                  <a:lnTo>
                    <a:pt x="1130" y="2547"/>
                  </a:lnTo>
                  <a:cubicBezTo>
                    <a:pt x="1972" y="1664"/>
                    <a:pt x="2876" y="1253"/>
                    <a:pt x="4005" y="1253"/>
                  </a:cubicBezTo>
                  <a:cubicBezTo>
                    <a:pt x="5361" y="1253"/>
                    <a:pt x="6367" y="1972"/>
                    <a:pt x="6367" y="3224"/>
                  </a:cubicBezTo>
                  <a:lnTo>
                    <a:pt x="6367" y="4908"/>
                  </a:lnTo>
                  <a:cubicBezTo>
                    <a:pt x="5607" y="4046"/>
                    <a:pt x="4539" y="3635"/>
                    <a:pt x="3266" y="3635"/>
                  </a:cubicBezTo>
                  <a:cubicBezTo>
                    <a:pt x="1685" y="3635"/>
                    <a:pt x="1" y="4621"/>
                    <a:pt x="1" y="6715"/>
                  </a:cubicBezTo>
                  <a:cubicBezTo>
                    <a:pt x="1" y="8749"/>
                    <a:pt x="1685" y="9796"/>
                    <a:pt x="3266" y="9796"/>
                  </a:cubicBezTo>
                  <a:cubicBezTo>
                    <a:pt x="4519" y="9796"/>
                    <a:pt x="5586" y="9365"/>
                    <a:pt x="6367" y="8502"/>
                  </a:cubicBezTo>
                  <a:lnTo>
                    <a:pt x="6367" y="9570"/>
                  </a:lnTo>
                  <a:lnTo>
                    <a:pt x="7804" y="9570"/>
                  </a:lnTo>
                  <a:lnTo>
                    <a:pt x="7804" y="3142"/>
                  </a:lnTo>
                  <a:cubicBezTo>
                    <a:pt x="7804" y="883"/>
                    <a:pt x="6161" y="0"/>
                    <a:pt x="4190" y="0"/>
                  </a:cubicBezTo>
                  <a:close/>
                </a:path>
              </a:pathLst>
            </a:custGeom>
            <a:solidFill>
              <a:srgbClr val="111011"/>
            </a:solidFill>
            <a:ln>
              <a:noFill/>
            </a:ln>
          </p:spPr>
          <p:txBody>
            <a:bodyPr wrap="square" lIns="91425" tIns="91425" rIns="91425" bIns="91425" anchor="ctr" anchorCtr="0">
              <a:noAutofit/>
            </a:bodyPr>
            <a:lstStyle/>
            <a:p>
              <a:pPr>
                <a:buClrTx/>
                <a:buFontTx/>
                <a:buNone/>
              </a:pPr>
              <a:endParaRPr/>
            </a:p>
          </p:txBody>
        </p:sp>
        <p:sp>
          <p:nvSpPr>
            <p:cNvPr id="2279" name="Shape 2279"/>
            <p:cNvSpPr/>
            <p:nvPr/>
          </p:nvSpPr>
          <p:spPr>
            <a:xfrm>
              <a:off x="4236100" y="2456525"/>
              <a:ext cx="35950" cy="322425"/>
            </a:xfrm>
            <a:custGeom>
              <a:avLst/>
              <a:gdLst/>
              <a:ahLst/>
              <a:cxnLst/>
              <a:rect l="0" t="0" r="0" b="0"/>
              <a:pathLst>
                <a:path w="1438" h="12897" extrusionOk="0">
                  <a:moveTo>
                    <a:pt x="0" y="0"/>
                  </a:moveTo>
                  <a:lnTo>
                    <a:pt x="0" y="12897"/>
                  </a:lnTo>
                  <a:lnTo>
                    <a:pt x="1438" y="12897"/>
                  </a:lnTo>
                  <a:lnTo>
                    <a:pt x="1438" y="0"/>
                  </a:lnTo>
                  <a:close/>
                </a:path>
              </a:pathLst>
            </a:custGeom>
            <a:solidFill>
              <a:srgbClr val="111011"/>
            </a:solidFill>
            <a:ln>
              <a:noFill/>
            </a:ln>
          </p:spPr>
          <p:txBody>
            <a:bodyPr wrap="square" lIns="91425" tIns="91425" rIns="91425" bIns="91425" anchor="ctr" anchorCtr="0">
              <a:noAutofit/>
            </a:bodyPr>
            <a:lstStyle/>
            <a:p>
              <a:pPr>
                <a:buClrTx/>
                <a:buFontTx/>
                <a:buNone/>
              </a:pPr>
              <a:endParaRPr/>
            </a:p>
          </p:txBody>
        </p:sp>
        <p:sp>
          <p:nvSpPr>
            <p:cNvPr id="2280" name="Shape 2280"/>
            <p:cNvSpPr/>
            <p:nvPr/>
          </p:nvSpPr>
          <p:spPr>
            <a:xfrm>
              <a:off x="2959275" y="2910875"/>
              <a:ext cx="306525" cy="333750"/>
            </a:xfrm>
            <a:custGeom>
              <a:avLst/>
              <a:gdLst/>
              <a:ahLst/>
              <a:cxnLst/>
              <a:rect l="0" t="0" r="0" b="0"/>
              <a:pathLst>
                <a:path w="12261" h="13350" extrusionOk="0">
                  <a:moveTo>
                    <a:pt x="6859" y="1"/>
                  </a:moveTo>
                  <a:cubicBezTo>
                    <a:pt x="2999" y="1"/>
                    <a:pt x="0" y="2691"/>
                    <a:pt x="0" y="6675"/>
                  </a:cubicBezTo>
                  <a:cubicBezTo>
                    <a:pt x="0" y="10638"/>
                    <a:pt x="2999" y="13349"/>
                    <a:pt x="6859" y="13349"/>
                  </a:cubicBezTo>
                  <a:cubicBezTo>
                    <a:pt x="9714" y="13349"/>
                    <a:pt x="11336" y="11768"/>
                    <a:pt x="12260" y="10166"/>
                  </a:cubicBezTo>
                  <a:lnTo>
                    <a:pt x="9899" y="9016"/>
                  </a:lnTo>
                  <a:cubicBezTo>
                    <a:pt x="9365" y="10084"/>
                    <a:pt x="8194" y="10905"/>
                    <a:pt x="6859" y="10905"/>
                  </a:cubicBezTo>
                  <a:cubicBezTo>
                    <a:pt x="4518" y="10905"/>
                    <a:pt x="2814" y="9098"/>
                    <a:pt x="2814" y="6675"/>
                  </a:cubicBezTo>
                  <a:cubicBezTo>
                    <a:pt x="2814" y="4231"/>
                    <a:pt x="4518" y="2424"/>
                    <a:pt x="6859" y="2424"/>
                  </a:cubicBezTo>
                  <a:cubicBezTo>
                    <a:pt x="8194" y="2424"/>
                    <a:pt x="9365" y="3266"/>
                    <a:pt x="9899" y="4313"/>
                  </a:cubicBezTo>
                  <a:lnTo>
                    <a:pt x="12260" y="3143"/>
                  </a:lnTo>
                  <a:cubicBezTo>
                    <a:pt x="11357" y="1541"/>
                    <a:pt x="9714" y="1"/>
                    <a:pt x="6859" y="1"/>
                  </a:cubicBezTo>
                  <a:close/>
                </a:path>
              </a:pathLst>
            </a:custGeom>
            <a:solidFill>
              <a:srgbClr val="111011"/>
            </a:solidFill>
            <a:ln>
              <a:noFill/>
            </a:ln>
          </p:spPr>
          <p:txBody>
            <a:bodyPr wrap="square" lIns="91425" tIns="91425" rIns="91425" bIns="91425" anchor="ctr" anchorCtr="0">
              <a:noAutofit/>
            </a:bodyPr>
            <a:lstStyle/>
            <a:p>
              <a:pPr>
                <a:buClrTx/>
                <a:buFontTx/>
                <a:buNone/>
              </a:pPr>
              <a:endParaRPr/>
            </a:p>
          </p:txBody>
        </p:sp>
        <p:sp>
          <p:nvSpPr>
            <p:cNvPr id="2281" name="Shape 2281"/>
            <p:cNvSpPr/>
            <p:nvPr/>
          </p:nvSpPr>
          <p:spPr>
            <a:xfrm>
              <a:off x="3295550" y="2916025"/>
              <a:ext cx="61625" cy="322425"/>
            </a:xfrm>
            <a:custGeom>
              <a:avLst/>
              <a:gdLst/>
              <a:ahLst/>
              <a:cxnLst/>
              <a:rect l="0" t="0" r="0" b="0"/>
              <a:pathLst>
                <a:path w="2465" h="12897" extrusionOk="0">
                  <a:moveTo>
                    <a:pt x="0" y="0"/>
                  </a:moveTo>
                  <a:lnTo>
                    <a:pt x="0" y="12897"/>
                  </a:lnTo>
                  <a:lnTo>
                    <a:pt x="2465" y="12897"/>
                  </a:lnTo>
                  <a:lnTo>
                    <a:pt x="2465" y="0"/>
                  </a:lnTo>
                  <a:close/>
                </a:path>
              </a:pathLst>
            </a:custGeom>
            <a:solidFill>
              <a:srgbClr val="111011"/>
            </a:solidFill>
            <a:ln>
              <a:noFill/>
            </a:ln>
          </p:spPr>
          <p:txBody>
            <a:bodyPr wrap="square" lIns="91425" tIns="91425" rIns="91425" bIns="91425" anchor="ctr" anchorCtr="0">
              <a:noAutofit/>
            </a:bodyPr>
            <a:lstStyle/>
            <a:p>
              <a:pPr>
                <a:buClrTx/>
                <a:buFontTx/>
                <a:buNone/>
              </a:pPr>
              <a:endParaRPr/>
            </a:p>
          </p:txBody>
        </p:sp>
        <p:sp>
          <p:nvSpPr>
            <p:cNvPr id="2282" name="Shape 2282"/>
            <p:cNvSpPr/>
            <p:nvPr/>
          </p:nvSpPr>
          <p:spPr>
            <a:xfrm>
              <a:off x="3395150" y="2999175"/>
              <a:ext cx="246975" cy="245450"/>
            </a:xfrm>
            <a:custGeom>
              <a:avLst/>
              <a:gdLst/>
              <a:ahLst/>
              <a:cxnLst/>
              <a:rect l="0" t="0" r="0" b="0"/>
              <a:pathLst>
                <a:path w="9879" h="9818" extrusionOk="0">
                  <a:moveTo>
                    <a:pt x="4929" y="2178"/>
                  </a:moveTo>
                  <a:cubicBezTo>
                    <a:pt x="6469" y="2178"/>
                    <a:pt x="7332" y="3451"/>
                    <a:pt x="7332" y="4889"/>
                  </a:cubicBezTo>
                  <a:cubicBezTo>
                    <a:pt x="7332" y="6367"/>
                    <a:pt x="6469" y="7620"/>
                    <a:pt x="4929" y="7620"/>
                  </a:cubicBezTo>
                  <a:cubicBezTo>
                    <a:pt x="3409" y="7620"/>
                    <a:pt x="2547" y="6367"/>
                    <a:pt x="2547" y="4889"/>
                  </a:cubicBezTo>
                  <a:cubicBezTo>
                    <a:pt x="2547" y="3451"/>
                    <a:pt x="3409" y="2178"/>
                    <a:pt x="4929" y="2178"/>
                  </a:cubicBezTo>
                  <a:close/>
                  <a:moveTo>
                    <a:pt x="4929" y="1"/>
                  </a:moveTo>
                  <a:cubicBezTo>
                    <a:pt x="1849" y="1"/>
                    <a:pt x="0" y="2239"/>
                    <a:pt x="0" y="4889"/>
                  </a:cubicBezTo>
                  <a:cubicBezTo>
                    <a:pt x="0" y="7558"/>
                    <a:pt x="1849" y="9817"/>
                    <a:pt x="4929" y="9817"/>
                  </a:cubicBezTo>
                  <a:cubicBezTo>
                    <a:pt x="8030" y="9817"/>
                    <a:pt x="9878" y="7558"/>
                    <a:pt x="9878" y="4889"/>
                  </a:cubicBezTo>
                  <a:cubicBezTo>
                    <a:pt x="9878" y="2239"/>
                    <a:pt x="8030" y="1"/>
                    <a:pt x="4929" y="1"/>
                  </a:cubicBezTo>
                  <a:close/>
                </a:path>
              </a:pathLst>
            </a:custGeom>
            <a:solidFill>
              <a:srgbClr val="111011"/>
            </a:solidFill>
            <a:ln>
              <a:noFill/>
            </a:ln>
          </p:spPr>
          <p:txBody>
            <a:bodyPr wrap="square" lIns="91425" tIns="91425" rIns="91425" bIns="91425" anchor="ctr" anchorCtr="0">
              <a:noAutofit/>
            </a:bodyPr>
            <a:lstStyle/>
            <a:p>
              <a:pPr>
                <a:buClrTx/>
                <a:buFontTx/>
                <a:buNone/>
              </a:pPr>
              <a:endParaRPr/>
            </a:p>
          </p:txBody>
        </p:sp>
        <p:sp>
          <p:nvSpPr>
            <p:cNvPr id="2283" name="Shape 2283"/>
            <p:cNvSpPr/>
            <p:nvPr/>
          </p:nvSpPr>
          <p:spPr>
            <a:xfrm>
              <a:off x="3680075" y="3004825"/>
              <a:ext cx="218750" cy="239800"/>
            </a:xfrm>
            <a:custGeom>
              <a:avLst/>
              <a:gdLst/>
              <a:ahLst/>
              <a:cxnLst/>
              <a:rect l="0" t="0" r="0" b="0"/>
              <a:pathLst>
                <a:path w="8750" h="9592" extrusionOk="0">
                  <a:moveTo>
                    <a:pt x="1" y="1"/>
                  </a:moveTo>
                  <a:lnTo>
                    <a:pt x="1" y="6634"/>
                  </a:lnTo>
                  <a:cubicBezTo>
                    <a:pt x="1" y="8462"/>
                    <a:pt x="966" y="9591"/>
                    <a:pt x="3020" y="9591"/>
                  </a:cubicBezTo>
                  <a:cubicBezTo>
                    <a:pt x="4539" y="9591"/>
                    <a:pt x="5669" y="8893"/>
                    <a:pt x="6305" y="8174"/>
                  </a:cubicBezTo>
                  <a:lnTo>
                    <a:pt x="6305" y="9345"/>
                  </a:lnTo>
                  <a:lnTo>
                    <a:pt x="8749" y="9345"/>
                  </a:lnTo>
                  <a:lnTo>
                    <a:pt x="8749" y="1"/>
                  </a:lnTo>
                  <a:lnTo>
                    <a:pt x="6305" y="1"/>
                  </a:lnTo>
                  <a:lnTo>
                    <a:pt x="6305" y="6326"/>
                  </a:lnTo>
                  <a:cubicBezTo>
                    <a:pt x="5874" y="6880"/>
                    <a:pt x="5114" y="7394"/>
                    <a:pt x="4170" y="7394"/>
                  </a:cubicBezTo>
                  <a:cubicBezTo>
                    <a:pt x="3122" y="7394"/>
                    <a:pt x="2445" y="6963"/>
                    <a:pt x="2445" y="5669"/>
                  </a:cubicBezTo>
                  <a:lnTo>
                    <a:pt x="2445" y="1"/>
                  </a:lnTo>
                  <a:close/>
                </a:path>
              </a:pathLst>
            </a:custGeom>
            <a:solidFill>
              <a:srgbClr val="111011"/>
            </a:solidFill>
            <a:ln>
              <a:noFill/>
            </a:ln>
          </p:spPr>
          <p:txBody>
            <a:bodyPr wrap="square" lIns="91425" tIns="91425" rIns="91425" bIns="91425" anchor="ctr" anchorCtr="0">
              <a:noAutofit/>
            </a:bodyPr>
            <a:lstStyle/>
            <a:p>
              <a:pPr>
                <a:buClrTx/>
                <a:buFontTx/>
                <a:buNone/>
              </a:pPr>
              <a:endParaRPr/>
            </a:p>
          </p:txBody>
        </p:sp>
        <p:sp>
          <p:nvSpPr>
            <p:cNvPr id="2284" name="Shape 2284"/>
            <p:cNvSpPr/>
            <p:nvPr/>
          </p:nvSpPr>
          <p:spPr>
            <a:xfrm>
              <a:off x="3938325" y="2916025"/>
              <a:ext cx="237725" cy="328600"/>
            </a:xfrm>
            <a:custGeom>
              <a:avLst/>
              <a:gdLst/>
              <a:ahLst/>
              <a:cxnLst/>
              <a:rect l="0" t="0" r="0" b="0"/>
              <a:pathLst>
                <a:path w="9509" h="13144" extrusionOk="0">
                  <a:moveTo>
                    <a:pt x="4909" y="5504"/>
                  </a:moveTo>
                  <a:cubicBezTo>
                    <a:pt x="5730" y="5504"/>
                    <a:pt x="6634" y="5956"/>
                    <a:pt x="7024" y="6572"/>
                  </a:cubicBezTo>
                  <a:lnTo>
                    <a:pt x="7024" y="9878"/>
                  </a:lnTo>
                  <a:cubicBezTo>
                    <a:pt x="6634" y="10494"/>
                    <a:pt x="5730" y="10946"/>
                    <a:pt x="4909" y="10946"/>
                  </a:cubicBezTo>
                  <a:cubicBezTo>
                    <a:pt x="3512" y="10946"/>
                    <a:pt x="2547" y="9837"/>
                    <a:pt x="2547" y="8235"/>
                  </a:cubicBezTo>
                  <a:cubicBezTo>
                    <a:pt x="2547" y="6613"/>
                    <a:pt x="3512" y="5504"/>
                    <a:pt x="4909" y="5504"/>
                  </a:cubicBezTo>
                  <a:close/>
                  <a:moveTo>
                    <a:pt x="7024" y="0"/>
                  </a:moveTo>
                  <a:lnTo>
                    <a:pt x="7024" y="4764"/>
                  </a:lnTo>
                  <a:cubicBezTo>
                    <a:pt x="6305" y="3799"/>
                    <a:pt x="5258" y="3327"/>
                    <a:pt x="4149" y="3327"/>
                  </a:cubicBezTo>
                  <a:cubicBezTo>
                    <a:pt x="1767" y="3327"/>
                    <a:pt x="1" y="5175"/>
                    <a:pt x="1" y="8235"/>
                  </a:cubicBezTo>
                  <a:cubicBezTo>
                    <a:pt x="1" y="11357"/>
                    <a:pt x="1787" y="13143"/>
                    <a:pt x="4149" y="13143"/>
                  </a:cubicBezTo>
                  <a:cubicBezTo>
                    <a:pt x="5278" y="13143"/>
                    <a:pt x="6305" y="12630"/>
                    <a:pt x="7024" y="11706"/>
                  </a:cubicBezTo>
                  <a:lnTo>
                    <a:pt x="7024" y="12897"/>
                  </a:lnTo>
                  <a:lnTo>
                    <a:pt x="9509" y="12897"/>
                  </a:lnTo>
                  <a:lnTo>
                    <a:pt x="9509" y="0"/>
                  </a:lnTo>
                  <a:close/>
                </a:path>
              </a:pathLst>
            </a:custGeom>
            <a:solidFill>
              <a:srgbClr val="111011"/>
            </a:solidFill>
            <a:ln>
              <a:noFill/>
            </a:ln>
          </p:spPr>
          <p:txBody>
            <a:bodyPr wrap="square" lIns="91425" tIns="91425" rIns="91425" bIns="91425" anchor="ctr" anchorCtr="0">
              <a:noAutofit/>
            </a:bodyPr>
            <a:lstStyle/>
            <a:p>
              <a:pPr>
                <a:buClrTx/>
                <a:buFontTx/>
                <a:buNone/>
              </a:pPr>
              <a:endParaRPr/>
            </a:p>
          </p:txBody>
        </p:sp>
        <p:sp>
          <p:nvSpPr>
            <p:cNvPr id="2285" name="Shape 2285"/>
            <p:cNvSpPr/>
            <p:nvPr/>
          </p:nvSpPr>
          <p:spPr>
            <a:xfrm>
              <a:off x="4357250" y="2916025"/>
              <a:ext cx="228500" cy="322425"/>
            </a:xfrm>
            <a:custGeom>
              <a:avLst/>
              <a:gdLst/>
              <a:ahLst/>
              <a:cxnLst/>
              <a:rect l="0" t="0" r="0" b="0"/>
              <a:pathLst>
                <a:path w="9140" h="12897" extrusionOk="0">
                  <a:moveTo>
                    <a:pt x="1" y="0"/>
                  </a:moveTo>
                  <a:lnTo>
                    <a:pt x="1" y="12897"/>
                  </a:lnTo>
                  <a:lnTo>
                    <a:pt x="2753" y="12897"/>
                  </a:lnTo>
                  <a:lnTo>
                    <a:pt x="2753" y="7557"/>
                  </a:lnTo>
                  <a:lnTo>
                    <a:pt x="8996" y="7557"/>
                  </a:lnTo>
                  <a:lnTo>
                    <a:pt x="8996" y="5134"/>
                  </a:lnTo>
                  <a:lnTo>
                    <a:pt x="2753" y="5134"/>
                  </a:lnTo>
                  <a:lnTo>
                    <a:pt x="2753" y="2423"/>
                  </a:lnTo>
                  <a:lnTo>
                    <a:pt x="9139" y="2423"/>
                  </a:lnTo>
                  <a:lnTo>
                    <a:pt x="9139" y="0"/>
                  </a:lnTo>
                  <a:close/>
                </a:path>
              </a:pathLst>
            </a:custGeom>
            <a:solidFill>
              <a:srgbClr val="111011"/>
            </a:solidFill>
            <a:ln>
              <a:noFill/>
            </a:ln>
          </p:spPr>
          <p:txBody>
            <a:bodyPr wrap="square" lIns="91425" tIns="91425" rIns="91425" bIns="91425" anchor="ctr" anchorCtr="0">
              <a:noAutofit/>
            </a:bodyPr>
            <a:lstStyle/>
            <a:p>
              <a:pPr>
                <a:buClrTx/>
                <a:buFontTx/>
                <a:buNone/>
              </a:pPr>
              <a:endParaRPr/>
            </a:p>
          </p:txBody>
        </p:sp>
        <p:sp>
          <p:nvSpPr>
            <p:cNvPr id="2286" name="Shape 2286"/>
            <p:cNvSpPr/>
            <p:nvPr/>
          </p:nvSpPr>
          <p:spPr>
            <a:xfrm>
              <a:off x="4609350" y="2999175"/>
              <a:ext cx="246950" cy="245450"/>
            </a:xfrm>
            <a:custGeom>
              <a:avLst/>
              <a:gdLst/>
              <a:ahLst/>
              <a:cxnLst/>
              <a:rect l="0" t="0" r="0" b="0"/>
              <a:pathLst>
                <a:path w="9878" h="9818" extrusionOk="0">
                  <a:moveTo>
                    <a:pt x="4929" y="2178"/>
                  </a:moveTo>
                  <a:cubicBezTo>
                    <a:pt x="6448" y="2178"/>
                    <a:pt x="7332" y="3451"/>
                    <a:pt x="7332" y="4889"/>
                  </a:cubicBezTo>
                  <a:cubicBezTo>
                    <a:pt x="7332" y="6367"/>
                    <a:pt x="6448" y="7620"/>
                    <a:pt x="4929" y="7620"/>
                  </a:cubicBezTo>
                  <a:cubicBezTo>
                    <a:pt x="3409" y="7620"/>
                    <a:pt x="2547" y="6367"/>
                    <a:pt x="2547" y="4889"/>
                  </a:cubicBezTo>
                  <a:cubicBezTo>
                    <a:pt x="2547" y="3451"/>
                    <a:pt x="3409" y="2178"/>
                    <a:pt x="4929" y="2178"/>
                  </a:cubicBezTo>
                  <a:close/>
                  <a:moveTo>
                    <a:pt x="4929" y="1"/>
                  </a:moveTo>
                  <a:cubicBezTo>
                    <a:pt x="1848" y="1"/>
                    <a:pt x="0" y="2239"/>
                    <a:pt x="0" y="4889"/>
                  </a:cubicBezTo>
                  <a:cubicBezTo>
                    <a:pt x="0" y="7558"/>
                    <a:pt x="1848" y="9817"/>
                    <a:pt x="4929" y="9817"/>
                  </a:cubicBezTo>
                  <a:cubicBezTo>
                    <a:pt x="8030" y="9817"/>
                    <a:pt x="9878" y="7558"/>
                    <a:pt x="9878" y="4889"/>
                  </a:cubicBezTo>
                  <a:cubicBezTo>
                    <a:pt x="9878" y="2239"/>
                    <a:pt x="8030" y="1"/>
                    <a:pt x="4929" y="1"/>
                  </a:cubicBezTo>
                  <a:close/>
                </a:path>
              </a:pathLst>
            </a:custGeom>
            <a:solidFill>
              <a:srgbClr val="111011"/>
            </a:solidFill>
            <a:ln>
              <a:noFill/>
            </a:ln>
          </p:spPr>
          <p:txBody>
            <a:bodyPr wrap="square" lIns="91425" tIns="91425" rIns="91425" bIns="91425" anchor="ctr" anchorCtr="0">
              <a:noAutofit/>
            </a:bodyPr>
            <a:lstStyle/>
            <a:p>
              <a:pPr>
                <a:buClrTx/>
                <a:buFontTx/>
                <a:buNone/>
              </a:pPr>
              <a:endParaRPr/>
            </a:p>
          </p:txBody>
        </p:sp>
        <p:sp>
          <p:nvSpPr>
            <p:cNvPr id="2287" name="Shape 2287"/>
            <p:cNvSpPr/>
            <p:nvPr/>
          </p:nvSpPr>
          <p:spPr>
            <a:xfrm>
              <a:off x="4894275" y="3004825"/>
              <a:ext cx="218750" cy="239800"/>
            </a:xfrm>
            <a:custGeom>
              <a:avLst/>
              <a:gdLst/>
              <a:ahLst/>
              <a:cxnLst/>
              <a:rect l="0" t="0" r="0" b="0"/>
              <a:pathLst>
                <a:path w="8750" h="9592" extrusionOk="0">
                  <a:moveTo>
                    <a:pt x="1" y="1"/>
                  </a:moveTo>
                  <a:lnTo>
                    <a:pt x="1" y="6634"/>
                  </a:lnTo>
                  <a:cubicBezTo>
                    <a:pt x="1" y="8462"/>
                    <a:pt x="966" y="9591"/>
                    <a:pt x="3019" y="9591"/>
                  </a:cubicBezTo>
                  <a:cubicBezTo>
                    <a:pt x="4539" y="9591"/>
                    <a:pt x="5669" y="8893"/>
                    <a:pt x="6305" y="8174"/>
                  </a:cubicBezTo>
                  <a:lnTo>
                    <a:pt x="6305" y="9345"/>
                  </a:lnTo>
                  <a:lnTo>
                    <a:pt x="8749" y="9345"/>
                  </a:lnTo>
                  <a:lnTo>
                    <a:pt x="8749" y="1"/>
                  </a:lnTo>
                  <a:lnTo>
                    <a:pt x="6305" y="1"/>
                  </a:lnTo>
                  <a:lnTo>
                    <a:pt x="6305" y="6326"/>
                  </a:lnTo>
                  <a:cubicBezTo>
                    <a:pt x="5874" y="6880"/>
                    <a:pt x="5114" y="7394"/>
                    <a:pt x="4169" y="7394"/>
                  </a:cubicBezTo>
                  <a:cubicBezTo>
                    <a:pt x="3122" y="7394"/>
                    <a:pt x="2444" y="6963"/>
                    <a:pt x="2444" y="5669"/>
                  </a:cubicBezTo>
                  <a:lnTo>
                    <a:pt x="2444" y="1"/>
                  </a:lnTo>
                  <a:close/>
                </a:path>
              </a:pathLst>
            </a:custGeom>
            <a:solidFill>
              <a:srgbClr val="111011"/>
            </a:solidFill>
            <a:ln>
              <a:noFill/>
            </a:ln>
          </p:spPr>
          <p:txBody>
            <a:bodyPr wrap="square" lIns="91425" tIns="91425" rIns="91425" bIns="91425" anchor="ctr" anchorCtr="0">
              <a:noAutofit/>
            </a:bodyPr>
            <a:lstStyle/>
            <a:p>
              <a:pPr>
                <a:buClrTx/>
                <a:buFontTx/>
                <a:buNone/>
              </a:pPr>
              <a:endParaRPr/>
            </a:p>
          </p:txBody>
        </p:sp>
        <p:sp>
          <p:nvSpPr>
            <p:cNvPr id="2288" name="Shape 2288"/>
            <p:cNvSpPr/>
            <p:nvPr/>
          </p:nvSpPr>
          <p:spPr>
            <a:xfrm>
              <a:off x="5165350" y="2999175"/>
              <a:ext cx="219250" cy="239275"/>
            </a:xfrm>
            <a:custGeom>
              <a:avLst/>
              <a:gdLst/>
              <a:ahLst/>
              <a:cxnLst/>
              <a:rect l="0" t="0" r="0" b="0"/>
              <a:pathLst>
                <a:path w="8770" h="9571" extrusionOk="0">
                  <a:moveTo>
                    <a:pt x="5730" y="1"/>
                  </a:moveTo>
                  <a:cubicBezTo>
                    <a:pt x="4211" y="1"/>
                    <a:pt x="3061" y="740"/>
                    <a:pt x="2465" y="1459"/>
                  </a:cubicBezTo>
                  <a:lnTo>
                    <a:pt x="2465" y="227"/>
                  </a:lnTo>
                  <a:lnTo>
                    <a:pt x="1" y="227"/>
                  </a:lnTo>
                  <a:lnTo>
                    <a:pt x="1" y="9571"/>
                  </a:lnTo>
                  <a:lnTo>
                    <a:pt x="2465" y="9571"/>
                  </a:lnTo>
                  <a:lnTo>
                    <a:pt x="2465" y="3287"/>
                  </a:lnTo>
                  <a:cubicBezTo>
                    <a:pt x="2876" y="2732"/>
                    <a:pt x="3615" y="2178"/>
                    <a:pt x="4601" y="2178"/>
                  </a:cubicBezTo>
                  <a:cubicBezTo>
                    <a:pt x="5628" y="2178"/>
                    <a:pt x="6305" y="2630"/>
                    <a:pt x="6305" y="3923"/>
                  </a:cubicBezTo>
                  <a:lnTo>
                    <a:pt x="6305" y="9571"/>
                  </a:lnTo>
                  <a:lnTo>
                    <a:pt x="8770" y="9571"/>
                  </a:lnTo>
                  <a:lnTo>
                    <a:pt x="8770" y="2979"/>
                  </a:lnTo>
                  <a:cubicBezTo>
                    <a:pt x="8770" y="1151"/>
                    <a:pt x="7784" y="1"/>
                    <a:pt x="5730" y="1"/>
                  </a:cubicBezTo>
                  <a:close/>
                </a:path>
              </a:pathLst>
            </a:custGeom>
            <a:solidFill>
              <a:srgbClr val="111011"/>
            </a:solidFill>
            <a:ln>
              <a:noFill/>
            </a:ln>
          </p:spPr>
          <p:txBody>
            <a:bodyPr wrap="square" lIns="91425" tIns="91425" rIns="91425" bIns="91425" anchor="ctr" anchorCtr="0">
              <a:noAutofit/>
            </a:bodyPr>
            <a:lstStyle/>
            <a:p>
              <a:pPr>
                <a:buClrTx/>
                <a:buFontTx/>
                <a:buNone/>
              </a:pPr>
              <a:endParaRPr/>
            </a:p>
          </p:txBody>
        </p:sp>
        <p:sp>
          <p:nvSpPr>
            <p:cNvPr id="2289" name="Shape 2289"/>
            <p:cNvSpPr/>
            <p:nvPr/>
          </p:nvSpPr>
          <p:spPr>
            <a:xfrm>
              <a:off x="5423600" y="2916025"/>
              <a:ext cx="237200" cy="328600"/>
            </a:xfrm>
            <a:custGeom>
              <a:avLst/>
              <a:gdLst/>
              <a:ahLst/>
              <a:cxnLst/>
              <a:rect l="0" t="0" r="0" b="0"/>
              <a:pathLst>
                <a:path w="9488" h="13144" extrusionOk="0">
                  <a:moveTo>
                    <a:pt x="4888" y="5504"/>
                  </a:moveTo>
                  <a:cubicBezTo>
                    <a:pt x="5709" y="5504"/>
                    <a:pt x="6613" y="5956"/>
                    <a:pt x="7024" y="6572"/>
                  </a:cubicBezTo>
                  <a:lnTo>
                    <a:pt x="7024" y="9878"/>
                  </a:lnTo>
                  <a:cubicBezTo>
                    <a:pt x="6613" y="10494"/>
                    <a:pt x="5709" y="10946"/>
                    <a:pt x="4888" y="10946"/>
                  </a:cubicBezTo>
                  <a:cubicBezTo>
                    <a:pt x="3491" y="10946"/>
                    <a:pt x="2526" y="9837"/>
                    <a:pt x="2526" y="8235"/>
                  </a:cubicBezTo>
                  <a:cubicBezTo>
                    <a:pt x="2526" y="6613"/>
                    <a:pt x="3491" y="5504"/>
                    <a:pt x="4888" y="5504"/>
                  </a:cubicBezTo>
                  <a:close/>
                  <a:moveTo>
                    <a:pt x="7024" y="0"/>
                  </a:moveTo>
                  <a:lnTo>
                    <a:pt x="7024" y="4764"/>
                  </a:lnTo>
                  <a:cubicBezTo>
                    <a:pt x="6284" y="3799"/>
                    <a:pt x="5237" y="3327"/>
                    <a:pt x="4128" y="3327"/>
                  </a:cubicBezTo>
                  <a:cubicBezTo>
                    <a:pt x="1746" y="3327"/>
                    <a:pt x="0" y="5175"/>
                    <a:pt x="0" y="8235"/>
                  </a:cubicBezTo>
                  <a:cubicBezTo>
                    <a:pt x="0" y="11357"/>
                    <a:pt x="1766" y="13143"/>
                    <a:pt x="4128" y="13143"/>
                  </a:cubicBezTo>
                  <a:cubicBezTo>
                    <a:pt x="5258" y="13143"/>
                    <a:pt x="6284" y="12630"/>
                    <a:pt x="7024" y="11706"/>
                  </a:cubicBezTo>
                  <a:lnTo>
                    <a:pt x="7024" y="12897"/>
                  </a:lnTo>
                  <a:lnTo>
                    <a:pt x="9488" y="12897"/>
                  </a:lnTo>
                  <a:lnTo>
                    <a:pt x="9488" y="0"/>
                  </a:lnTo>
                  <a:close/>
                </a:path>
              </a:pathLst>
            </a:custGeom>
            <a:solidFill>
              <a:srgbClr val="111011"/>
            </a:solidFill>
            <a:ln>
              <a:noFill/>
            </a:ln>
          </p:spPr>
          <p:txBody>
            <a:bodyPr wrap="square" lIns="91425" tIns="91425" rIns="91425" bIns="91425" anchor="ctr" anchorCtr="0">
              <a:noAutofit/>
            </a:bodyPr>
            <a:lstStyle/>
            <a:p>
              <a:pPr>
                <a:buClrTx/>
                <a:buFontTx/>
                <a:buNone/>
              </a:pPr>
              <a:endParaRPr/>
            </a:p>
          </p:txBody>
        </p:sp>
        <p:sp>
          <p:nvSpPr>
            <p:cNvPr id="2290" name="Shape 2290"/>
            <p:cNvSpPr/>
            <p:nvPr/>
          </p:nvSpPr>
          <p:spPr>
            <a:xfrm>
              <a:off x="5713150" y="2999175"/>
              <a:ext cx="136075" cy="239275"/>
            </a:xfrm>
            <a:custGeom>
              <a:avLst/>
              <a:gdLst/>
              <a:ahLst/>
              <a:cxnLst/>
              <a:rect l="0" t="0" r="0" b="0"/>
              <a:pathLst>
                <a:path w="5443" h="9571" extrusionOk="0">
                  <a:moveTo>
                    <a:pt x="5443" y="1"/>
                  </a:moveTo>
                  <a:cubicBezTo>
                    <a:pt x="4272" y="1"/>
                    <a:pt x="3122" y="679"/>
                    <a:pt x="2465" y="1500"/>
                  </a:cubicBezTo>
                  <a:lnTo>
                    <a:pt x="2465" y="227"/>
                  </a:lnTo>
                  <a:lnTo>
                    <a:pt x="1" y="227"/>
                  </a:lnTo>
                  <a:lnTo>
                    <a:pt x="1" y="9571"/>
                  </a:lnTo>
                  <a:lnTo>
                    <a:pt x="2465" y="9571"/>
                  </a:lnTo>
                  <a:lnTo>
                    <a:pt x="2465" y="3410"/>
                  </a:lnTo>
                  <a:cubicBezTo>
                    <a:pt x="2876" y="2814"/>
                    <a:pt x="3944" y="2342"/>
                    <a:pt x="4765" y="2342"/>
                  </a:cubicBezTo>
                  <a:cubicBezTo>
                    <a:pt x="5032" y="2342"/>
                    <a:pt x="5258" y="2363"/>
                    <a:pt x="5443" y="2404"/>
                  </a:cubicBezTo>
                  <a:lnTo>
                    <a:pt x="5443" y="1"/>
                  </a:lnTo>
                  <a:close/>
                </a:path>
              </a:pathLst>
            </a:custGeom>
            <a:solidFill>
              <a:srgbClr val="111011"/>
            </a:solidFill>
            <a:ln>
              <a:noFill/>
            </a:ln>
          </p:spPr>
          <p:txBody>
            <a:bodyPr wrap="square" lIns="91425" tIns="91425" rIns="91425" bIns="91425" anchor="ctr" anchorCtr="0">
              <a:noAutofit/>
            </a:bodyPr>
            <a:lstStyle/>
            <a:p>
              <a:pPr>
                <a:buClrTx/>
                <a:buFontTx/>
                <a:buNone/>
              </a:pPr>
              <a:endParaRPr/>
            </a:p>
          </p:txBody>
        </p:sp>
        <p:sp>
          <p:nvSpPr>
            <p:cNvPr id="2291" name="Shape 2291"/>
            <p:cNvSpPr/>
            <p:nvPr/>
          </p:nvSpPr>
          <p:spPr>
            <a:xfrm>
              <a:off x="5861525" y="3004825"/>
              <a:ext cx="253650" cy="328600"/>
            </a:xfrm>
            <a:custGeom>
              <a:avLst/>
              <a:gdLst/>
              <a:ahLst/>
              <a:cxnLst/>
              <a:rect l="0" t="0" r="0" b="0"/>
              <a:pathLst>
                <a:path w="10146" h="13144" extrusionOk="0">
                  <a:moveTo>
                    <a:pt x="1" y="1"/>
                  </a:moveTo>
                  <a:lnTo>
                    <a:pt x="3779" y="9489"/>
                  </a:lnTo>
                  <a:lnTo>
                    <a:pt x="3430" y="10269"/>
                  </a:lnTo>
                  <a:cubicBezTo>
                    <a:pt x="3204" y="10782"/>
                    <a:pt x="2773" y="10947"/>
                    <a:pt x="2136" y="10947"/>
                  </a:cubicBezTo>
                  <a:cubicBezTo>
                    <a:pt x="1910" y="10947"/>
                    <a:pt x="1582" y="10906"/>
                    <a:pt x="1377" y="10803"/>
                  </a:cubicBezTo>
                  <a:lnTo>
                    <a:pt x="1007" y="13000"/>
                  </a:lnTo>
                  <a:cubicBezTo>
                    <a:pt x="1315" y="13082"/>
                    <a:pt x="1931" y="13144"/>
                    <a:pt x="2218" y="13144"/>
                  </a:cubicBezTo>
                  <a:cubicBezTo>
                    <a:pt x="3820" y="13103"/>
                    <a:pt x="5052" y="12631"/>
                    <a:pt x="5751" y="10885"/>
                  </a:cubicBezTo>
                  <a:lnTo>
                    <a:pt x="10145" y="1"/>
                  </a:lnTo>
                  <a:lnTo>
                    <a:pt x="7496" y="1"/>
                  </a:lnTo>
                  <a:lnTo>
                    <a:pt x="5052" y="6511"/>
                  </a:lnTo>
                  <a:lnTo>
                    <a:pt x="2629" y="1"/>
                  </a:lnTo>
                  <a:close/>
                </a:path>
              </a:pathLst>
            </a:custGeom>
            <a:solidFill>
              <a:srgbClr val="111011"/>
            </a:solidFill>
            <a:ln>
              <a:noFill/>
            </a:ln>
          </p:spPr>
          <p:txBody>
            <a:bodyPr wrap="square" lIns="91425" tIns="91425" rIns="91425" bIns="91425" anchor="ctr" anchorCtr="0">
              <a:noAutofit/>
            </a:bodyPr>
            <a:lstStyle/>
            <a:p>
              <a:pPr>
                <a:buClrTx/>
                <a:buFontTx/>
                <a:buNone/>
              </a:pPr>
              <a:endParaRPr/>
            </a:p>
          </p:txBody>
        </p:sp>
        <p:sp>
          <p:nvSpPr>
            <p:cNvPr id="2292" name="Shape 2292"/>
            <p:cNvSpPr/>
            <p:nvPr/>
          </p:nvSpPr>
          <p:spPr>
            <a:xfrm>
              <a:off x="6129000" y="3003800"/>
              <a:ext cx="76025" cy="76025"/>
            </a:xfrm>
            <a:custGeom>
              <a:avLst/>
              <a:gdLst/>
              <a:ahLst/>
              <a:cxnLst/>
              <a:rect l="0" t="0" r="0" b="0"/>
              <a:pathLst>
                <a:path w="3041" h="3041" extrusionOk="0">
                  <a:moveTo>
                    <a:pt x="1644" y="863"/>
                  </a:moveTo>
                  <a:cubicBezTo>
                    <a:pt x="1788" y="863"/>
                    <a:pt x="1952" y="987"/>
                    <a:pt x="1952" y="1192"/>
                  </a:cubicBezTo>
                  <a:cubicBezTo>
                    <a:pt x="1952" y="1356"/>
                    <a:pt x="1788" y="1479"/>
                    <a:pt x="1644" y="1479"/>
                  </a:cubicBezTo>
                  <a:lnTo>
                    <a:pt x="1171" y="1479"/>
                  </a:lnTo>
                  <a:lnTo>
                    <a:pt x="1171" y="863"/>
                  </a:lnTo>
                  <a:close/>
                  <a:moveTo>
                    <a:pt x="925" y="658"/>
                  </a:moveTo>
                  <a:lnTo>
                    <a:pt x="925" y="2404"/>
                  </a:lnTo>
                  <a:lnTo>
                    <a:pt x="1171" y="2404"/>
                  </a:lnTo>
                  <a:lnTo>
                    <a:pt x="1171" y="1705"/>
                  </a:lnTo>
                  <a:lnTo>
                    <a:pt x="1479" y="1705"/>
                  </a:lnTo>
                  <a:lnTo>
                    <a:pt x="1931" y="2404"/>
                  </a:lnTo>
                  <a:lnTo>
                    <a:pt x="2219" y="2404"/>
                  </a:lnTo>
                  <a:lnTo>
                    <a:pt x="1767" y="1705"/>
                  </a:lnTo>
                  <a:cubicBezTo>
                    <a:pt x="1870" y="1705"/>
                    <a:pt x="2198" y="1562"/>
                    <a:pt x="2198" y="1192"/>
                  </a:cubicBezTo>
                  <a:cubicBezTo>
                    <a:pt x="2198" y="863"/>
                    <a:pt x="1931" y="658"/>
                    <a:pt x="1644" y="658"/>
                  </a:cubicBezTo>
                  <a:close/>
                  <a:moveTo>
                    <a:pt x="1521" y="227"/>
                  </a:moveTo>
                  <a:cubicBezTo>
                    <a:pt x="2219" y="227"/>
                    <a:pt x="2794" y="802"/>
                    <a:pt x="2794" y="1520"/>
                  </a:cubicBezTo>
                  <a:cubicBezTo>
                    <a:pt x="2794" y="2239"/>
                    <a:pt x="2219" y="2814"/>
                    <a:pt x="1521" y="2814"/>
                  </a:cubicBezTo>
                  <a:cubicBezTo>
                    <a:pt x="802" y="2814"/>
                    <a:pt x="227" y="2239"/>
                    <a:pt x="227" y="1520"/>
                  </a:cubicBezTo>
                  <a:cubicBezTo>
                    <a:pt x="227" y="802"/>
                    <a:pt x="802" y="227"/>
                    <a:pt x="1521" y="227"/>
                  </a:cubicBezTo>
                  <a:close/>
                  <a:moveTo>
                    <a:pt x="1521" y="1"/>
                  </a:moveTo>
                  <a:cubicBezTo>
                    <a:pt x="679" y="1"/>
                    <a:pt x="1" y="678"/>
                    <a:pt x="1" y="1520"/>
                  </a:cubicBezTo>
                  <a:cubicBezTo>
                    <a:pt x="1" y="2362"/>
                    <a:pt x="679" y="3040"/>
                    <a:pt x="1521" y="3040"/>
                  </a:cubicBezTo>
                  <a:cubicBezTo>
                    <a:pt x="2363" y="3040"/>
                    <a:pt x="3040" y="2362"/>
                    <a:pt x="3040" y="1520"/>
                  </a:cubicBezTo>
                  <a:cubicBezTo>
                    <a:pt x="3040" y="678"/>
                    <a:pt x="2363" y="1"/>
                    <a:pt x="1521" y="1"/>
                  </a:cubicBezTo>
                  <a:close/>
                </a:path>
              </a:pathLst>
            </a:custGeom>
            <a:solidFill>
              <a:srgbClr val="111011"/>
            </a:solidFill>
            <a:ln>
              <a:noFill/>
            </a:ln>
          </p:spPr>
          <p:txBody>
            <a:bodyPr wrap="square" lIns="91425" tIns="91425" rIns="91425" bIns="91425" anchor="ctr" anchorCtr="0">
              <a:noAutofit/>
            </a:bodyPr>
            <a:lstStyle/>
            <a:p>
              <a:pPr>
                <a:buClrTx/>
                <a:buFontTx/>
                <a:buNone/>
              </a:pPr>
              <a:endParaRPr/>
            </a:p>
          </p:txBody>
        </p:sp>
      </p:grpSp>
      <p:cxnSp>
        <p:nvCxnSpPr>
          <p:cNvPr id="2293" name="Shape 2293"/>
          <p:cNvCxnSpPr/>
          <p:nvPr/>
        </p:nvCxnSpPr>
        <p:spPr>
          <a:xfrm rot="10800000">
            <a:off x="2319088" y="4357925"/>
            <a:ext cx="0" cy="282000"/>
          </a:xfrm>
          <a:prstGeom prst="straightConnector1">
            <a:avLst/>
          </a:prstGeom>
          <a:noFill/>
          <a:ln w="9525" cap="flat" cmpd="sng">
            <a:solidFill>
              <a:schemeClr val="accent2"/>
            </a:solidFill>
            <a:prstDash val="solid"/>
            <a:round/>
            <a:headEnd type="none" w="lg" len="lg"/>
            <a:tailEnd type="none" w="lg" len="lg"/>
          </a:ln>
        </p:spPr>
      </p:cxnSp>
      <p:cxnSp>
        <p:nvCxnSpPr>
          <p:cNvPr id="2294" name="Shape 2294"/>
          <p:cNvCxnSpPr/>
          <p:nvPr/>
        </p:nvCxnSpPr>
        <p:spPr>
          <a:xfrm rot="10800000">
            <a:off x="3428863" y="4357925"/>
            <a:ext cx="0" cy="282000"/>
          </a:xfrm>
          <a:prstGeom prst="straightConnector1">
            <a:avLst/>
          </a:prstGeom>
          <a:noFill/>
          <a:ln w="9525" cap="flat" cmpd="sng">
            <a:solidFill>
              <a:schemeClr val="accent2"/>
            </a:solidFill>
            <a:prstDash val="solid"/>
            <a:round/>
            <a:headEnd type="none" w="lg" len="lg"/>
            <a:tailEnd type="none" w="lg" len="lg"/>
          </a:ln>
        </p:spPr>
      </p:cxnSp>
      <p:cxnSp>
        <p:nvCxnSpPr>
          <p:cNvPr id="2295" name="Shape 2295"/>
          <p:cNvCxnSpPr/>
          <p:nvPr/>
        </p:nvCxnSpPr>
        <p:spPr>
          <a:xfrm rot="10800000">
            <a:off x="4534300" y="4357925"/>
            <a:ext cx="0" cy="282000"/>
          </a:xfrm>
          <a:prstGeom prst="straightConnector1">
            <a:avLst/>
          </a:prstGeom>
          <a:noFill/>
          <a:ln w="9525" cap="flat" cmpd="sng">
            <a:solidFill>
              <a:schemeClr val="accent2"/>
            </a:solidFill>
            <a:prstDash val="solid"/>
            <a:round/>
            <a:headEnd type="none" w="lg" len="lg"/>
            <a:tailEnd type="none" w="lg" len="lg"/>
          </a:ln>
        </p:spPr>
      </p:cxnSp>
      <p:cxnSp>
        <p:nvCxnSpPr>
          <p:cNvPr id="2296" name="Shape 2296"/>
          <p:cNvCxnSpPr/>
          <p:nvPr/>
        </p:nvCxnSpPr>
        <p:spPr>
          <a:xfrm rot="10800000">
            <a:off x="5653463" y="4357925"/>
            <a:ext cx="0" cy="282000"/>
          </a:xfrm>
          <a:prstGeom prst="straightConnector1">
            <a:avLst/>
          </a:prstGeom>
          <a:noFill/>
          <a:ln w="9525" cap="flat" cmpd="sng">
            <a:solidFill>
              <a:schemeClr val="accent2"/>
            </a:solidFill>
            <a:prstDash val="solid"/>
            <a:round/>
            <a:headEnd type="none" w="lg" len="lg"/>
            <a:tailEnd type="none" w="lg" len="lg"/>
          </a:ln>
        </p:spPr>
      </p:cxnSp>
      <p:cxnSp>
        <p:nvCxnSpPr>
          <p:cNvPr id="2297" name="Shape 2297"/>
          <p:cNvCxnSpPr/>
          <p:nvPr/>
        </p:nvCxnSpPr>
        <p:spPr>
          <a:xfrm rot="10800000">
            <a:off x="6845350" y="4357925"/>
            <a:ext cx="0" cy="282000"/>
          </a:xfrm>
          <a:prstGeom prst="straightConnector1">
            <a:avLst/>
          </a:prstGeom>
          <a:noFill/>
          <a:ln w="9525" cap="flat" cmpd="sng">
            <a:solidFill>
              <a:schemeClr val="accent2"/>
            </a:solidFill>
            <a:prstDash val="solid"/>
            <a:round/>
            <a:headEnd type="none" w="lg" len="lg"/>
            <a:tailEnd type="none" w="lg" len="lg"/>
          </a:ln>
        </p:spPr>
      </p:cxnSp>
      <p:sp>
        <p:nvSpPr>
          <p:cNvPr id="2298" name="Shape 2298"/>
          <p:cNvSpPr/>
          <p:nvPr/>
        </p:nvSpPr>
        <p:spPr>
          <a:xfrm>
            <a:off x="2038913" y="4580231"/>
            <a:ext cx="560344" cy="325569"/>
          </a:xfrm>
          <a:custGeom>
            <a:avLst/>
            <a:gdLst/>
            <a:ahLst/>
            <a:cxnLst/>
            <a:rect l="0" t="0" r="0" b="0"/>
            <a:pathLst>
              <a:path w="225945" h="131278" extrusionOk="0">
                <a:moveTo>
                  <a:pt x="97010" y="1"/>
                </a:moveTo>
                <a:cubicBezTo>
                  <a:pt x="67303" y="1"/>
                  <a:pt x="42650" y="22065"/>
                  <a:pt x="38583" y="50663"/>
                </a:cubicBezTo>
                <a:cubicBezTo>
                  <a:pt x="16272" y="56703"/>
                  <a:pt x="1" y="76918"/>
                  <a:pt x="1" y="100955"/>
                </a:cubicBezTo>
                <a:cubicBezTo>
                  <a:pt x="1" y="112295"/>
                  <a:pt x="3576" y="122773"/>
                  <a:pt x="9739" y="131278"/>
                </a:cubicBezTo>
                <a:lnTo>
                  <a:pt x="216700" y="131278"/>
                </a:lnTo>
                <a:cubicBezTo>
                  <a:pt x="222493" y="123759"/>
                  <a:pt x="225944" y="114391"/>
                  <a:pt x="225944" y="104160"/>
                </a:cubicBezTo>
                <a:cubicBezTo>
                  <a:pt x="225944" y="83821"/>
                  <a:pt x="212262" y="66810"/>
                  <a:pt x="193526" y="61633"/>
                </a:cubicBezTo>
                <a:cubicBezTo>
                  <a:pt x="193772" y="60154"/>
                  <a:pt x="193896" y="58798"/>
                  <a:pt x="193896" y="57319"/>
                </a:cubicBezTo>
                <a:cubicBezTo>
                  <a:pt x="193896" y="38213"/>
                  <a:pt x="178364" y="22682"/>
                  <a:pt x="159135" y="22682"/>
                </a:cubicBezTo>
                <a:cubicBezTo>
                  <a:pt x="154328" y="22682"/>
                  <a:pt x="149767" y="23668"/>
                  <a:pt x="145576" y="25394"/>
                </a:cubicBezTo>
                <a:cubicBezTo>
                  <a:pt x="134852" y="10109"/>
                  <a:pt x="117102" y="1"/>
                  <a:pt x="97010" y="1"/>
                </a:cubicBezTo>
                <a:close/>
              </a:path>
            </a:pathLst>
          </a:custGeom>
          <a:solidFill>
            <a:srgbClr val="CFD5DD"/>
          </a:solidFill>
          <a:ln>
            <a:noFill/>
          </a:ln>
        </p:spPr>
        <p:txBody>
          <a:bodyPr wrap="square" lIns="91425" tIns="91425" rIns="91425" bIns="91425" anchor="b" anchorCtr="0">
            <a:noAutofit/>
          </a:bodyPr>
          <a:lstStyle/>
          <a:p>
            <a:pPr algn="ctr">
              <a:buClrTx/>
              <a:buFontTx/>
              <a:buNone/>
            </a:pPr>
            <a:r>
              <a:rPr lang="en" sz="600">
                <a:solidFill>
                  <a:srgbClr val="434343"/>
                </a:solidFill>
                <a:latin typeface="Proxima Nova"/>
                <a:ea typeface="Proxima Nova"/>
                <a:cs typeface="Proxima Nova"/>
                <a:sym typeface="Proxima Nova"/>
              </a:rPr>
              <a:t>VMware</a:t>
            </a:r>
          </a:p>
        </p:txBody>
      </p:sp>
      <p:sp>
        <p:nvSpPr>
          <p:cNvPr id="2299" name="Shape 2299"/>
          <p:cNvSpPr/>
          <p:nvPr/>
        </p:nvSpPr>
        <p:spPr>
          <a:xfrm>
            <a:off x="3153325" y="4580231"/>
            <a:ext cx="560344" cy="325569"/>
          </a:xfrm>
          <a:custGeom>
            <a:avLst/>
            <a:gdLst/>
            <a:ahLst/>
            <a:cxnLst/>
            <a:rect l="0" t="0" r="0" b="0"/>
            <a:pathLst>
              <a:path w="225945" h="131278" extrusionOk="0">
                <a:moveTo>
                  <a:pt x="97010" y="1"/>
                </a:moveTo>
                <a:cubicBezTo>
                  <a:pt x="67303" y="1"/>
                  <a:pt x="42650" y="22065"/>
                  <a:pt x="38583" y="50663"/>
                </a:cubicBezTo>
                <a:cubicBezTo>
                  <a:pt x="16272" y="56703"/>
                  <a:pt x="1" y="76918"/>
                  <a:pt x="1" y="100955"/>
                </a:cubicBezTo>
                <a:cubicBezTo>
                  <a:pt x="1" y="112295"/>
                  <a:pt x="3576" y="122773"/>
                  <a:pt x="9739" y="131278"/>
                </a:cubicBezTo>
                <a:lnTo>
                  <a:pt x="216700" y="131278"/>
                </a:lnTo>
                <a:cubicBezTo>
                  <a:pt x="222493" y="123759"/>
                  <a:pt x="225944" y="114391"/>
                  <a:pt x="225944" y="104160"/>
                </a:cubicBezTo>
                <a:cubicBezTo>
                  <a:pt x="225944" y="83821"/>
                  <a:pt x="212262" y="66810"/>
                  <a:pt x="193526" y="61633"/>
                </a:cubicBezTo>
                <a:cubicBezTo>
                  <a:pt x="193772" y="60154"/>
                  <a:pt x="193896" y="58798"/>
                  <a:pt x="193896" y="57319"/>
                </a:cubicBezTo>
                <a:cubicBezTo>
                  <a:pt x="193896" y="38213"/>
                  <a:pt x="178364" y="22682"/>
                  <a:pt x="159135" y="22682"/>
                </a:cubicBezTo>
                <a:cubicBezTo>
                  <a:pt x="154328" y="22682"/>
                  <a:pt x="149767" y="23668"/>
                  <a:pt x="145576" y="25394"/>
                </a:cubicBezTo>
                <a:cubicBezTo>
                  <a:pt x="134852" y="10109"/>
                  <a:pt x="117102" y="1"/>
                  <a:pt x="97010" y="1"/>
                </a:cubicBezTo>
                <a:close/>
              </a:path>
            </a:pathLst>
          </a:custGeom>
          <a:solidFill>
            <a:srgbClr val="CFD5DD"/>
          </a:solidFill>
          <a:ln>
            <a:noFill/>
          </a:ln>
        </p:spPr>
        <p:txBody>
          <a:bodyPr wrap="square" lIns="91425" tIns="91425" rIns="91425" bIns="91425" anchor="b" anchorCtr="0">
            <a:noAutofit/>
          </a:bodyPr>
          <a:lstStyle/>
          <a:p>
            <a:pPr algn="ctr">
              <a:buClrTx/>
              <a:buFontTx/>
              <a:buNone/>
            </a:pPr>
            <a:r>
              <a:rPr lang="en" sz="600">
                <a:solidFill>
                  <a:srgbClr val="434343"/>
                </a:solidFill>
                <a:latin typeface="Proxima Nova"/>
                <a:ea typeface="Proxima Nova"/>
                <a:cs typeface="Proxima Nova"/>
                <a:sym typeface="Proxima Nova"/>
              </a:rPr>
              <a:t>GCP</a:t>
            </a:r>
          </a:p>
        </p:txBody>
      </p:sp>
      <p:sp>
        <p:nvSpPr>
          <p:cNvPr id="2300" name="Shape 2300"/>
          <p:cNvSpPr/>
          <p:nvPr/>
        </p:nvSpPr>
        <p:spPr>
          <a:xfrm>
            <a:off x="4270325" y="4580231"/>
            <a:ext cx="560344" cy="325569"/>
          </a:xfrm>
          <a:custGeom>
            <a:avLst/>
            <a:gdLst/>
            <a:ahLst/>
            <a:cxnLst/>
            <a:rect l="0" t="0" r="0" b="0"/>
            <a:pathLst>
              <a:path w="225945" h="131278" extrusionOk="0">
                <a:moveTo>
                  <a:pt x="97010" y="1"/>
                </a:moveTo>
                <a:cubicBezTo>
                  <a:pt x="67303" y="1"/>
                  <a:pt x="42650" y="22065"/>
                  <a:pt x="38583" y="50663"/>
                </a:cubicBezTo>
                <a:cubicBezTo>
                  <a:pt x="16272" y="56703"/>
                  <a:pt x="1" y="76918"/>
                  <a:pt x="1" y="100955"/>
                </a:cubicBezTo>
                <a:cubicBezTo>
                  <a:pt x="1" y="112295"/>
                  <a:pt x="3576" y="122773"/>
                  <a:pt x="9739" y="131278"/>
                </a:cubicBezTo>
                <a:lnTo>
                  <a:pt x="216700" y="131278"/>
                </a:lnTo>
                <a:cubicBezTo>
                  <a:pt x="222493" y="123759"/>
                  <a:pt x="225944" y="114391"/>
                  <a:pt x="225944" y="104160"/>
                </a:cubicBezTo>
                <a:cubicBezTo>
                  <a:pt x="225944" y="83821"/>
                  <a:pt x="212262" y="66810"/>
                  <a:pt x="193526" y="61633"/>
                </a:cubicBezTo>
                <a:cubicBezTo>
                  <a:pt x="193772" y="60154"/>
                  <a:pt x="193896" y="58798"/>
                  <a:pt x="193896" y="57319"/>
                </a:cubicBezTo>
                <a:cubicBezTo>
                  <a:pt x="193896" y="38213"/>
                  <a:pt x="178364" y="22682"/>
                  <a:pt x="159135" y="22682"/>
                </a:cubicBezTo>
                <a:cubicBezTo>
                  <a:pt x="154328" y="22682"/>
                  <a:pt x="149767" y="23668"/>
                  <a:pt x="145576" y="25394"/>
                </a:cubicBezTo>
                <a:cubicBezTo>
                  <a:pt x="134852" y="10109"/>
                  <a:pt x="117102" y="1"/>
                  <a:pt x="97010" y="1"/>
                </a:cubicBezTo>
                <a:close/>
              </a:path>
            </a:pathLst>
          </a:custGeom>
          <a:solidFill>
            <a:srgbClr val="CFD5DD"/>
          </a:solidFill>
          <a:ln>
            <a:noFill/>
          </a:ln>
        </p:spPr>
        <p:txBody>
          <a:bodyPr wrap="square" lIns="91425" tIns="91425" rIns="91425" bIns="91425" anchor="b" anchorCtr="0">
            <a:noAutofit/>
          </a:bodyPr>
          <a:lstStyle/>
          <a:p>
            <a:pPr algn="ctr">
              <a:buClrTx/>
              <a:buFontTx/>
              <a:buNone/>
            </a:pPr>
            <a:r>
              <a:rPr lang="en" sz="600">
                <a:solidFill>
                  <a:srgbClr val="434343"/>
                </a:solidFill>
                <a:latin typeface="Proxima Nova"/>
                <a:ea typeface="Proxima Nova"/>
                <a:cs typeface="Proxima Nova"/>
                <a:sym typeface="Proxima Nova"/>
              </a:rPr>
              <a:t>Azure</a:t>
            </a:r>
          </a:p>
        </p:txBody>
      </p:sp>
      <p:sp>
        <p:nvSpPr>
          <p:cNvPr id="2301" name="Shape 2301"/>
          <p:cNvSpPr/>
          <p:nvPr/>
        </p:nvSpPr>
        <p:spPr>
          <a:xfrm>
            <a:off x="5377925" y="4580231"/>
            <a:ext cx="560344" cy="325569"/>
          </a:xfrm>
          <a:custGeom>
            <a:avLst/>
            <a:gdLst/>
            <a:ahLst/>
            <a:cxnLst/>
            <a:rect l="0" t="0" r="0" b="0"/>
            <a:pathLst>
              <a:path w="225945" h="131278" extrusionOk="0">
                <a:moveTo>
                  <a:pt x="97010" y="1"/>
                </a:moveTo>
                <a:cubicBezTo>
                  <a:pt x="67303" y="1"/>
                  <a:pt x="42650" y="22065"/>
                  <a:pt x="38583" y="50663"/>
                </a:cubicBezTo>
                <a:cubicBezTo>
                  <a:pt x="16272" y="56703"/>
                  <a:pt x="1" y="76918"/>
                  <a:pt x="1" y="100955"/>
                </a:cubicBezTo>
                <a:cubicBezTo>
                  <a:pt x="1" y="112295"/>
                  <a:pt x="3576" y="122773"/>
                  <a:pt x="9739" y="131278"/>
                </a:cubicBezTo>
                <a:lnTo>
                  <a:pt x="216700" y="131278"/>
                </a:lnTo>
                <a:cubicBezTo>
                  <a:pt x="222493" y="123759"/>
                  <a:pt x="225944" y="114391"/>
                  <a:pt x="225944" y="104160"/>
                </a:cubicBezTo>
                <a:cubicBezTo>
                  <a:pt x="225944" y="83821"/>
                  <a:pt x="212262" y="66810"/>
                  <a:pt x="193526" y="61633"/>
                </a:cubicBezTo>
                <a:cubicBezTo>
                  <a:pt x="193772" y="60154"/>
                  <a:pt x="193896" y="58798"/>
                  <a:pt x="193896" y="57319"/>
                </a:cubicBezTo>
                <a:cubicBezTo>
                  <a:pt x="193896" y="38213"/>
                  <a:pt x="178364" y="22682"/>
                  <a:pt x="159135" y="22682"/>
                </a:cubicBezTo>
                <a:cubicBezTo>
                  <a:pt x="154328" y="22682"/>
                  <a:pt x="149767" y="23668"/>
                  <a:pt x="145576" y="25394"/>
                </a:cubicBezTo>
                <a:cubicBezTo>
                  <a:pt x="134852" y="10109"/>
                  <a:pt x="117102" y="1"/>
                  <a:pt x="97010" y="1"/>
                </a:cubicBezTo>
                <a:close/>
              </a:path>
            </a:pathLst>
          </a:custGeom>
          <a:solidFill>
            <a:srgbClr val="CFD5DD"/>
          </a:solidFill>
          <a:ln>
            <a:noFill/>
          </a:ln>
        </p:spPr>
        <p:txBody>
          <a:bodyPr wrap="square" lIns="91425" tIns="91425" rIns="91425" bIns="91425" anchor="b" anchorCtr="0">
            <a:noAutofit/>
          </a:bodyPr>
          <a:lstStyle/>
          <a:p>
            <a:pPr algn="ctr">
              <a:buClrTx/>
              <a:buFontTx/>
              <a:buNone/>
            </a:pPr>
            <a:r>
              <a:rPr lang="en" sz="600">
                <a:solidFill>
                  <a:srgbClr val="434343"/>
                </a:solidFill>
                <a:latin typeface="Proxima Nova"/>
                <a:ea typeface="Proxima Nova"/>
                <a:cs typeface="Proxima Nova"/>
                <a:sym typeface="Proxima Nova"/>
              </a:rPr>
              <a:t>Openstack</a:t>
            </a:r>
          </a:p>
        </p:txBody>
      </p:sp>
      <p:sp>
        <p:nvSpPr>
          <p:cNvPr id="2302" name="Shape 2302"/>
          <p:cNvSpPr/>
          <p:nvPr/>
        </p:nvSpPr>
        <p:spPr>
          <a:xfrm>
            <a:off x="6570725" y="4580231"/>
            <a:ext cx="560344" cy="325569"/>
          </a:xfrm>
          <a:custGeom>
            <a:avLst/>
            <a:gdLst/>
            <a:ahLst/>
            <a:cxnLst/>
            <a:rect l="0" t="0" r="0" b="0"/>
            <a:pathLst>
              <a:path w="225945" h="131278" extrusionOk="0">
                <a:moveTo>
                  <a:pt x="97010" y="1"/>
                </a:moveTo>
                <a:cubicBezTo>
                  <a:pt x="67303" y="1"/>
                  <a:pt x="42650" y="22065"/>
                  <a:pt x="38583" y="50663"/>
                </a:cubicBezTo>
                <a:cubicBezTo>
                  <a:pt x="16272" y="56703"/>
                  <a:pt x="1" y="76918"/>
                  <a:pt x="1" y="100955"/>
                </a:cubicBezTo>
                <a:cubicBezTo>
                  <a:pt x="1" y="112295"/>
                  <a:pt x="3576" y="122773"/>
                  <a:pt x="9739" y="131278"/>
                </a:cubicBezTo>
                <a:lnTo>
                  <a:pt x="216700" y="131278"/>
                </a:lnTo>
                <a:cubicBezTo>
                  <a:pt x="222493" y="123759"/>
                  <a:pt x="225944" y="114391"/>
                  <a:pt x="225944" y="104160"/>
                </a:cubicBezTo>
                <a:cubicBezTo>
                  <a:pt x="225944" y="83821"/>
                  <a:pt x="212262" y="66810"/>
                  <a:pt x="193526" y="61633"/>
                </a:cubicBezTo>
                <a:cubicBezTo>
                  <a:pt x="193772" y="60154"/>
                  <a:pt x="193896" y="58798"/>
                  <a:pt x="193896" y="57319"/>
                </a:cubicBezTo>
                <a:cubicBezTo>
                  <a:pt x="193896" y="38213"/>
                  <a:pt x="178364" y="22682"/>
                  <a:pt x="159135" y="22682"/>
                </a:cubicBezTo>
                <a:cubicBezTo>
                  <a:pt x="154328" y="22682"/>
                  <a:pt x="149767" y="23668"/>
                  <a:pt x="145576" y="25394"/>
                </a:cubicBezTo>
                <a:cubicBezTo>
                  <a:pt x="134852" y="10109"/>
                  <a:pt x="117102" y="1"/>
                  <a:pt x="97010" y="1"/>
                </a:cubicBezTo>
                <a:close/>
              </a:path>
            </a:pathLst>
          </a:custGeom>
          <a:solidFill>
            <a:srgbClr val="CFD5DD"/>
          </a:solidFill>
          <a:ln>
            <a:noFill/>
          </a:ln>
        </p:spPr>
        <p:txBody>
          <a:bodyPr wrap="square" lIns="91425" tIns="91425" rIns="91425" bIns="91425" anchor="b" anchorCtr="0">
            <a:noAutofit/>
          </a:bodyPr>
          <a:lstStyle/>
          <a:p>
            <a:pPr algn="ctr">
              <a:buClrTx/>
              <a:buFontTx/>
              <a:buNone/>
            </a:pPr>
            <a:r>
              <a:rPr lang="en" sz="600">
                <a:solidFill>
                  <a:srgbClr val="434343"/>
                </a:solidFill>
                <a:latin typeface="Proxima Nova"/>
                <a:ea typeface="Proxima Nova"/>
                <a:cs typeface="Proxima Nova"/>
                <a:sym typeface="Proxima Nova"/>
              </a:rPr>
              <a:t>AWS</a:t>
            </a:r>
          </a:p>
        </p:txBody>
      </p:sp>
      <p:grpSp>
        <p:nvGrpSpPr>
          <p:cNvPr id="2303" name="Shape 2303"/>
          <p:cNvGrpSpPr/>
          <p:nvPr/>
        </p:nvGrpSpPr>
        <p:grpSpPr>
          <a:xfrm>
            <a:off x="5004687" y="2057760"/>
            <a:ext cx="3366488" cy="1690283"/>
            <a:chOff x="5004687" y="2057758"/>
            <a:chExt cx="3366488" cy="1690283"/>
          </a:xfrm>
        </p:grpSpPr>
        <p:sp>
          <p:nvSpPr>
            <p:cNvPr id="2304" name="Shape 2304"/>
            <p:cNvSpPr/>
            <p:nvPr/>
          </p:nvSpPr>
          <p:spPr>
            <a:xfrm rot="-5400000">
              <a:off x="4371987" y="2691150"/>
              <a:ext cx="1689000" cy="423600"/>
            </a:xfrm>
            <a:prstGeom prst="roundRect">
              <a:avLst>
                <a:gd name="adj" fmla="val 6212"/>
              </a:avLst>
            </a:prstGeom>
            <a:solidFill>
              <a:srgbClr val="78909C"/>
            </a:solidFill>
            <a:ln>
              <a:noFill/>
            </a:ln>
          </p:spPr>
          <p:txBody>
            <a:bodyPr wrap="square" lIns="0" tIns="0" rIns="0" bIns="9125" anchor="ctr" anchorCtr="0">
              <a:noAutofit/>
            </a:bodyPr>
            <a:lstStyle/>
            <a:p>
              <a:pPr algn="ctr">
                <a:buClrTx/>
                <a:buSzPct val="25000"/>
                <a:buFontTx/>
                <a:buNone/>
              </a:pPr>
              <a:r>
                <a:rPr lang="en" sz="900">
                  <a:solidFill>
                    <a:srgbClr val="FFFFFF"/>
                  </a:solidFill>
                  <a:latin typeface="Proxima Nova"/>
                  <a:ea typeface="Proxima Nova"/>
                  <a:cs typeface="Proxima Nova"/>
                  <a:sym typeface="Proxima Nova"/>
                </a:rPr>
                <a:t>PKS Controller</a:t>
              </a:r>
            </a:p>
          </p:txBody>
        </p:sp>
        <p:grpSp>
          <p:nvGrpSpPr>
            <p:cNvPr id="2305" name="Shape 2305"/>
            <p:cNvGrpSpPr/>
            <p:nvPr/>
          </p:nvGrpSpPr>
          <p:grpSpPr>
            <a:xfrm>
              <a:off x="5472605" y="2057758"/>
              <a:ext cx="2898570" cy="1690283"/>
              <a:chOff x="5521275" y="1754951"/>
              <a:chExt cx="2898570" cy="1634071"/>
            </a:xfrm>
          </p:grpSpPr>
          <p:sp>
            <p:nvSpPr>
              <p:cNvPr id="2306" name="Shape 2306"/>
              <p:cNvSpPr/>
              <p:nvPr/>
            </p:nvSpPr>
            <p:spPr>
              <a:xfrm>
                <a:off x="5521350" y="1756423"/>
                <a:ext cx="1663500" cy="1632600"/>
              </a:xfrm>
              <a:prstGeom prst="roundRect">
                <a:avLst>
                  <a:gd name="adj" fmla="val 1736"/>
                </a:avLst>
              </a:prstGeom>
              <a:solidFill>
                <a:schemeClr val="accent3"/>
              </a:solidFill>
              <a:ln>
                <a:noFill/>
              </a:ln>
            </p:spPr>
            <p:txBody>
              <a:bodyPr wrap="square" lIns="0" tIns="0" rIns="0" bIns="9125" anchor="t" anchorCtr="0">
                <a:noAutofit/>
              </a:bodyPr>
              <a:lstStyle/>
              <a:p>
                <a:pPr algn="ctr">
                  <a:buClrTx/>
                  <a:buFontTx/>
                  <a:buNone/>
                </a:pPr>
                <a:endParaRPr sz="1000">
                  <a:solidFill>
                    <a:srgbClr val="FFFFFF"/>
                  </a:solidFill>
                  <a:latin typeface="Proxima Nova"/>
                  <a:ea typeface="Proxima Nova"/>
                  <a:cs typeface="Proxima Nova"/>
                  <a:sym typeface="Proxima Nova"/>
                </a:endParaRPr>
              </a:p>
            </p:txBody>
          </p:sp>
          <p:sp>
            <p:nvSpPr>
              <p:cNvPr id="2307" name="Shape 2307"/>
              <p:cNvSpPr/>
              <p:nvPr/>
            </p:nvSpPr>
            <p:spPr>
              <a:xfrm>
                <a:off x="7229499" y="1756423"/>
                <a:ext cx="841500" cy="1055700"/>
              </a:xfrm>
              <a:prstGeom prst="roundRect">
                <a:avLst>
                  <a:gd name="adj" fmla="val 3067"/>
                </a:avLst>
              </a:prstGeom>
              <a:solidFill>
                <a:srgbClr val="78909C"/>
              </a:solidFill>
              <a:ln>
                <a:noFill/>
              </a:ln>
            </p:spPr>
            <p:txBody>
              <a:bodyPr wrap="square" lIns="0" tIns="0" rIns="0" bIns="9125" anchor="ctr" anchorCtr="0">
                <a:noAutofit/>
              </a:bodyPr>
              <a:lstStyle/>
              <a:p>
                <a:pPr algn="ctr">
                  <a:buClrTx/>
                  <a:buSzPct val="25000"/>
                  <a:buFontTx/>
                  <a:buNone/>
                </a:pPr>
                <a:r>
                  <a:rPr lang="en" sz="900">
                    <a:solidFill>
                      <a:srgbClr val="FFFFFF"/>
                    </a:solidFill>
                    <a:latin typeface="Proxima Nova"/>
                    <a:ea typeface="Proxima Nova"/>
                    <a:cs typeface="Proxima Nova"/>
                    <a:sym typeface="Proxima Nova"/>
                  </a:rPr>
                  <a:t>GCP</a:t>
                </a:r>
                <a:br>
                  <a:rPr lang="en" sz="900">
                    <a:solidFill>
                      <a:srgbClr val="FFFFFF"/>
                    </a:solidFill>
                    <a:latin typeface="Proxima Nova"/>
                    <a:ea typeface="Proxima Nova"/>
                    <a:cs typeface="Proxima Nova"/>
                    <a:sym typeface="Proxima Nova"/>
                  </a:rPr>
                </a:br>
                <a:r>
                  <a:rPr lang="en" sz="900">
                    <a:solidFill>
                      <a:srgbClr val="FFFFFF"/>
                    </a:solidFill>
                    <a:latin typeface="Proxima Nova"/>
                    <a:ea typeface="Proxima Nova"/>
                    <a:cs typeface="Proxima Nova"/>
                    <a:sym typeface="Proxima Nova"/>
                  </a:rPr>
                  <a:t>Service</a:t>
                </a:r>
                <a:br>
                  <a:rPr lang="en" sz="900">
                    <a:solidFill>
                      <a:srgbClr val="FFFFFF"/>
                    </a:solidFill>
                    <a:latin typeface="Proxima Nova"/>
                    <a:ea typeface="Proxima Nova"/>
                    <a:cs typeface="Proxima Nova"/>
                    <a:sym typeface="Proxima Nova"/>
                  </a:rPr>
                </a:br>
                <a:r>
                  <a:rPr lang="en" sz="900">
                    <a:solidFill>
                      <a:srgbClr val="FFFFFF"/>
                    </a:solidFill>
                    <a:latin typeface="Proxima Nova"/>
                    <a:ea typeface="Proxima Nova"/>
                    <a:cs typeface="Proxima Nova"/>
                    <a:sym typeface="Proxima Nova"/>
                  </a:rPr>
                  <a:t>Broker</a:t>
                </a:r>
              </a:p>
            </p:txBody>
          </p:sp>
          <p:sp>
            <p:nvSpPr>
              <p:cNvPr id="2308" name="Shape 2308"/>
              <p:cNvSpPr/>
              <p:nvPr/>
            </p:nvSpPr>
            <p:spPr>
              <a:xfrm>
                <a:off x="7229499" y="2864653"/>
                <a:ext cx="841500" cy="516600"/>
              </a:xfrm>
              <a:prstGeom prst="roundRect">
                <a:avLst>
                  <a:gd name="adj" fmla="val 6212"/>
                </a:avLst>
              </a:prstGeom>
              <a:solidFill>
                <a:srgbClr val="78909C"/>
              </a:solidFill>
              <a:ln>
                <a:noFill/>
              </a:ln>
            </p:spPr>
            <p:txBody>
              <a:bodyPr wrap="square" lIns="0" tIns="0" rIns="0" bIns="9125" anchor="ctr" anchorCtr="0">
                <a:noAutofit/>
              </a:bodyPr>
              <a:lstStyle/>
              <a:p>
                <a:pPr algn="ctr">
                  <a:buClrTx/>
                  <a:buSzPct val="25000"/>
                  <a:buFontTx/>
                  <a:buNone/>
                </a:pPr>
                <a:r>
                  <a:rPr lang="en" sz="900">
                    <a:solidFill>
                      <a:srgbClr val="FFFFFF"/>
                    </a:solidFill>
                    <a:latin typeface="Proxima Nova"/>
                    <a:ea typeface="Proxima Nova"/>
                    <a:cs typeface="Proxima Nova"/>
                    <a:sym typeface="Proxima Nova"/>
                  </a:rPr>
                  <a:t>Harbor</a:t>
                </a:r>
              </a:p>
            </p:txBody>
          </p:sp>
          <p:sp>
            <p:nvSpPr>
              <p:cNvPr id="2309" name="Shape 2309"/>
              <p:cNvSpPr/>
              <p:nvPr/>
            </p:nvSpPr>
            <p:spPr>
              <a:xfrm rot="-5400000">
                <a:off x="7453845" y="2422451"/>
                <a:ext cx="1633500" cy="298500"/>
              </a:xfrm>
              <a:prstGeom prst="roundRect">
                <a:avLst>
                  <a:gd name="adj" fmla="val 12889"/>
                </a:avLst>
              </a:prstGeom>
              <a:solidFill>
                <a:srgbClr val="78909C"/>
              </a:solidFill>
              <a:ln>
                <a:noFill/>
              </a:ln>
            </p:spPr>
            <p:txBody>
              <a:bodyPr wrap="square" lIns="0" tIns="0" rIns="0" bIns="9125" anchor="ctr" anchorCtr="0">
                <a:noAutofit/>
              </a:bodyPr>
              <a:lstStyle/>
              <a:p>
                <a:pPr algn="ctr">
                  <a:buClrTx/>
                  <a:buSzPct val="25000"/>
                  <a:buFontTx/>
                  <a:buNone/>
                </a:pPr>
                <a:r>
                  <a:rPr lang="en" sz="900">
                    <a:solidFill>
                      <a:srgbClr val="FFFFFF"/>
                    </a:solidFill>
                    <a:latin typeface="Proxima Nova"/>
                    <a:ea typeface="Proxima Nova"/>
                    <a:cs typeface="Proxima Nova"/>
                    <a:sym typeface="Proxima Nova"/>
                  </a:rPr>
                  <a:t>NSX-T</a:t>
                </a:r>
              </a:p>
            </p:txBody>
          </p:sp>
          <p:sp>
            <p:nvSpPr>
              <p:cNvPr id="2310" name="Shape 2310"/>
              <p:cNvSpPr txBox="1"/>
              <p:nvPr/>
            </p:nvSpPr>
            <p:spPr>
              <a:xfrm>
                <a:off x="5521275" y="1926138"/>
                <a:ext cx="1663500" cy="298800"/>
              </a:xfrm>
              <a:prstGeom prst="rect">
                <a:avLst/>
              </a:prstGeom>
              <a:noFill/>
              <a:ln>
                <a:noFill/>
              </a:ln>
            </p:spPr>
            <p:txBody>
              <a:bodyPr wrap="square" lIns="91425" tIns="91425" rIns="91425" bIns="91425" anchor="ctr" anchorCtr="0">
                <a:noAutofit/>
              </a:bodyPr>
              <a:lstStyle/>
              <a:p>
                <a:pPr algn="ctr">
                  <a:buClrTx/>
                  <a:buFontTx/>
                  <a:buNone/>
                </a:pPr>
                <a:r>
                  <a:rPr lang="en" sz="1100">
                    <a:solidFill>
                      <a:srgbClr val="FFFFFF"/>
                    </a:solidFill>
                    <a:latin typeface="Proxima Nova"/>
                    <a:ea typeface="Proxima Nova"/>
                    <a:cs typeface="Proxima Nova"/>
                    <a:sym typeface="Proxima Nova"/>
                  </a:rPr>
                  <a:t>Kubernetes</a:t>
                </a:r>
              </a:p>
            </p:txBody>
          </p:sp>
          <p:grpSp>
            <p:nvGrpSpPr>
              <p:cNvPr id="2311" name="Shape 2311"/>
              <p:cNvGrpSpPr/>
              <p:nvPr/>
            </p:nvGrpSpPr>
            <p:grpSpPr>
              <a:xfrm>
                <a:off x="5804941" y="2336058"/>
                <a:ext cx="1063125" cy="895370"/>
                <a:chOff x="5652542" y="2123435"/>
                <a:chExt cx="1408300" cy="954145"/>
              </a:xfrm>
            </p:grpSpPr>
            <p:sp>
              <p:nvSpPr>
                <p:cNvPr id="2312" name="Shape 2312"/>
                <p:cNvSpPr/>
                <p:nvPr/>
              </p:nvSpPr>
              <p:spPr>
                <a:xfrm>
                  <a:off x="5866242" y="2123435"/>
                  <a:ext cx="1194600" cy="714300"/>
                </a:xfrm>
                <a:prstGeom prst="roundRect">
                  <a:avLst>
                    <a:gd name="adj" fmla="val 8284"/>
                  </a:avLst>
                </a:prstGeom>
                <a:solidFill>
                  <a:schemeClr val="accent3"/>
                </a:solidFill>
                <a:ln w="9525" cap="flat" cmpd="sng">
                  <a:solidFill>
                    <a:schemeClr val="accent2"/>
                  </a:solidFill>
                  <a:prstDash val="solid"/>
                  <a:round/>
                  <a:headEnd type="none" w="med" len="med"/>
                  <a:tailEnd type="none" w="med" len="med"/>
                </a:ln>
              </p:spPr>
              <p:txBody>
                <a:bodyPr wrap="square" lIns="91425" tIns="91425" rIns="91425" bIns="91425" anchor="ctr" anchorCtr="0">
                  <a:noAutofit/>
                </a:bodyPr>
                <a:lstStyle/>
                <a:p>
                  <a:pPr algn="ctr">
                    <a:buClrTx/>
                    <a:buFontTx/>
                    <a:buNone/>
                  </a:pPr>
                  <a:r>
                    <a:rPr lang="en" sz="1000">
                      <a:solidFill>
                        <a:srgbClr val="FFFFFF"/>
                      </a:solidFill>
                      <a:latin typeface="Proxima Nova"/>
                      <a:ea typeface="Proxima Nova"/>
                      <a:cs typeface="Proxima Nova"/>
                      <a:sym typeface="Proxima Nova"/>
                    </a:rPr>
                    <a:t>K8s Cluster</a:t>
                  </a:r>
                </a:p>
              </p:txBody>
            </p:sp>
            <p:sp>
              <p:nvSpPr>
                <p:cNvPr id="2313" name="Shape 2313"/>
                <p:cNvSpPr/>
                <p:nvPr/>
              </p:nvSpPr>
              <p:spPr>
                <a:xfrm>
                  <a:off x="5759392" y="2243357"/>
                  <a:ext cx="1194600" cy="714300"/>
                </a:xfrm>
                <a:prstGeom prst="roundRect">
                  <a:avLst>
                    <a:gd name="adj" fmla="val 8284"/>
                  </a:avLst>
                </a:prstGeom>
                <a:solidFill>
                  <a:schemeClr val="accent3"/>
                </a:solidFill>
                <a:ln w="9525" cap="flat" cmpd="sng">
                  <a:solidFill>
                    <a:schemeClr val="accent2"/>
                  </a:solidFill>
                  <a:prstDash val="solid"/>
                  <a:round/>
                  <a:headEnd type="none" w="med" len="med"/>
                  <a:tailEnd type="none" w="med" len="med"/>
                </a:ln>
              </p:spPr>
              <p:txBody>
                <a:bodyPr wrap="square" lIns="91425" tIns="91425" rIns="91425" bIns="91425" anchor="ctr" anchorCtr="0">
                  <a:noAutofit/>
                </a:bodyPr>
                <a:lstStyle/>
                <a:p>
                  <a:pPr algn="ctr">
                    <a:buClrTx/>
                    <a:buFontTx/>
                    <a:buNone/>
                  </a:pPr>
                  <a:r>
                    <a:rPr lang="en" sz="1000">
                      <a:solidFill>
                        <a:srgbClr val="FFFFFF"/>
                      </a:solidFill>
                      <a:latin typeface="Proxima Nova"/>
                      <a:ea typeface="Proxima Nova"/>
                      <a:cs typeface="Proxima Nova"/>
                      <a:sym typeface="Proxima Nova"/>
                    </a:rPr>
                    <a:t>K8s Cluster</a:t>
                  </a:r>
                </a:p>
              </p:txBody>
            </p:sp>
            <p:sp>
              <p:nvSpPr>
                <p:cNvPr id="2314" name="Shape 2314"/>
                <p:cNvSpPr/>
                <p:nvPr/>
              </p:nvSpPr>
              <p:spPr>
                <a:xfrm>
                  <a:off x="5652542" y="2363280"/>
                  <a:ext cx="1194600" cy="714300"/>
                </a:xfrm>
                <a:prstGeom prst="roundRect">
                  <a:avLst>
                    <a:gd name="adj" fmla="val 8284"/>
                  </a:avLst>
                </a:prstGeom>
                <a:solidFill>
                  <a:schemeClr val="accent3"/>
                </a:solidFill>
                <a:ln w="9525" cap="flat" cmpd="sng">
                  <a:solidFill>
                    <a:schemeClr val="accent2"/>
                  </a:solidFill>
                  <a:prstDash val="solid"/>
                  <a:round/>
                  <a:headEnd type="none" w="med" len="med"/>
                  <a:tailEnd type="none" w="med" len="med"/>
                </a:ln>
              </p:spPr>
              <p:txBody>
                <a:bodyPr wrap="square" lIns="91425" tIns="91425" rIns="91425" bIns="91425" anchor="ctr" anchorCtr="0">
                  <a:noAutofit/>
                </a:bodyPr>
                <a:lstStyle/>
                <a:p>
                  <a:pPr algn="ctr">
                    <a:buClrTx/>
                    <a:buFontTx/>
                    <a:buNone/>
                  </a:pPr>
                  <a:r>
                    <a:rPr lang="en" sz="900">
                      <a:solidFill>
                        <a:srgbClr val="FFFFFF"/>
                      </a:solidFill>
                      <a:latin typeface="Proxima Nova"/>
                      <a:ea typeface="Proxima Nova"/>
                      <a:cs typeface="Proxima Nova"/>
                      <a:sym typeface="Proxima Nova"/>
                    </a:rPr>
                    <a:t>K8s Cluster</a:t>
                  </a:r>
                </a:p>
              </p:txBody>
            </p:sp>
          </p:grpSp>
        </p:grpSp>
      </p:grpSp>
      <p:sp>
        <p:nvSpPr>
          <p:cNvPr id="2315" name="Shape 2315"/>
          <p:cNvSpPr/>
          <p:nvPr/>
        </p:nvSpPr>
        <p:spPr>
          <a:xfrm>
            <a:off x="4312219" y="2240625"/>
            <a:ext cx="674400" cy="324000"/>
          </a:xfrm>
          <a:prstGeom prst="rightArrow">
            <a:avLst>
              <a:gd name="adj1" fmla="val 50000"/>
              <a:gd name="adj2" fmla="val 50000"/>
            </a:avLst>
          </a:prstGeom>
          <a:solidFill>
            <a:schemeClr val="lt2"/>
          </a:solidFill>
          <a:ln>
            <a:noFill/>
          </a:ln>
        </p:spPr>
        <p:txBody>
          <a:bodyPr wrap="square" lIns="91425" tIns="91425" rIns="91425" bIns="91425" anchor="ctr" anchorCtr="0">
            <a:noAutofit/>
          </a:bodyPr>
          <a:lstStyle/>
          <a:p>
            <a:pPr>
              <a:buClrTx/>
              <a:buFontTx/>
              <a:buNone/>
            </a:pPr>
            <a:endParaRPr/>
          </a:p>
        </p:txBody>
      </p:sp>
    </p:spTree>
    <p:extLst>
      <p:ext uri="{BB962C8B-B14F-4D97-AF65-F5344CB8AC3E}">
        <p14:creationId xmlns:p14="http://schemas.microsoft.com/office/powerpoint/2010/main" val="9228113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Subtitle 2"/>
          <p:cNvSpPr>
            <a:spLocks noGrp="1"/>
          </p:cNvSpPr>
          <p:nvPr>
            <p:ph type="subTitle" idx="1"/>
          </p:nvPr>
        </p:nvSpPr>
        <p:spPr/>
        <p:txBody>
          <a:bodyPr/>
          <a:lstStyle/>
          <a:p>
            <a:r>
              <a:rPr lang="en-US" dirty="0" smtClean="0"/>
              <a:t>5 days journey, concepts + hands-on</a:t>
            </a:r>
            <a:endParaRPr lang="en-US" dirty="0"/>
          </a:p>
        </p:txBody>
      </p:sp>
      <p:sp>
        <p:nvSpPr>
          <p:cNvPr id="4" name="Text Placeholder 3"/>
          <p:cNvSpPr>
            <a:spLocks noGrp="1"/>
          </p:cNvSpPr>
          <p:nvPr>
            <p:ph type="body" idx="2"/>
          </p:nvPr>
        </p:nvSpPr>
        <p:spPr/>
        <p:txBody>
          <a:bodyPr/>
          <a:lstStyle/>
          <a:p>
            <a:pPr lvl="0" indent="-304800">
              <a:spcBef>
                <a:spcPts val="1000"/>
              </a:spcBef>
              <a:buSzPts val="1200"/>
              <a:buFont typeface="Proxima Nova"/>
              <a:buChar char="■"/>
            </a:pPr>
            <a:r>
              <a:rPr lang="en" sz="2400" dirty="0" smtClean="0">
                <a:solidFill>
                  <a:srgbClr val="1AB9A5"/>
                </a:solidFill>
              </a:rPr>
              <a:t>Day 1 </a:t>
            </a:r>
            <a:r>
              <a:rPr lang="mr-IN" sz="2400" dirty="0" smtClean="0">
                <a:solidFill>
                  <a:srgbClr val="1AB9A5"/>
                </a:solidFill>
              </a:rPr>
              <a:t>–</a:t>
            </a:r>
            <a:r>
              <a:rPr lang="en" sz="2400" dirty="0" smtClean="0">
                <a:solidFill>
                  <a:srgbClr val="1AB9A5"/>
                </a:solidFill>
              </a:rPr>
              <a:t> Ramp-up</a:t>
            </a:r>
          </a:p>
          <a:p>
            <a:pPr marL="609600" lvl="1" indent="0">
              <a:spcBef>
                <a:spcPts val="1000"/>
              </a:spcBef>
              <a:buSzPts val="1200"/>
              <a:buNone/>
            </a:pPr>
            <a:r>
              <a:rPr lang="x-none" sz="2000" dirty="0" smtClean="0"/>
              <a:t>Introduction of PKS, PAS, Kubernetes, Bosh, NSX-T</a:t>
            </a:r>
          </a:p>
          <a:p>
            <a:pPr marL="609600" lvl="1" indent="0">
              <a:spcBef>
                <a:spcPts val="1000"/>
              </a:spcBef>
              <a:buSzPts val="1200"/>
              <a:buNone/>
            </a:pPr>
            <a:r>
              <a:rPr lang="x-none" sz="2000" dirty="0" smtClean="0"/>
              <a:t>Installation and administration</a:t>
            </a:r>
            <a:endParaRPr lang="en-US" sz="2000" dirty="0" smtClean="0"/>
          </a:p>
          <a:p>
            <a:pPr indent="-304800">
              <a:spcBef>
                <a:spcPts val="1000"/>
              </a:spcBef>
              <a:buSzPts val="1200"/>
              <a:buFont typeface="Proxima Nova"/>
              <a:buChar char="■"/>
            </a:pPr>
            <a:r>
              <a:rPr lang="en-US" sz="2400" dirty="0" smtClean="0">
                <a:solidFill>
                  <a:srgbClr val="1AB9A5"/>
                </a:solidFill>
              </a:rPr>
              <a:t>Day 2</a:t>
            </a:r>
            <a:r>
              <a:rPr lang="x-none" sz="2400" dirty="0" smtClean="0">
                <a:solidFill>
                  <a:srgbClr val="1AB9A5"/>
                </a:solidFill>
              </a:rPr>
              <a:t>-</a:t>
            </a:r>
            <a:r>
              <a:rPr lang="en-US" sz="2400" dirty="0" smtClean="0">
                <a:solidFill>
                  <a:srgbClr val="1AB9A5"/>
                </a:solidFill>
              </a:rPr>
              <a:t>3 </a:t>
            </a:r>
            <a:r>
              <a:rPr lang="mr-IN" sz="2400" dirty="0" smtClean="0">
                <a:solidFill>
                  <a:srgbClr val="1AB9A5"/>
                </a:solidFill>
              </a:rPr>
              <a:t>–</a:t>
            </a:r>
            <a:r>
              <a:rPr lang="en-US" sz="2400" dirty="0" smtClean="0">
                <a:solidFill>
                  <a:srgbClr val="1AB9A5"/>
                </a:solidFill>
              </a:rPr>
              <a:t> Labs</a:t>
            </a:r>
          </a:p>
          <a:p>
            <a:pPr marL="609600" lvl="1" indent="0">
              <a:spcBef>
                <a:spcPts val="1000"/>
              </a:spcBef>
              <a:buSzPts val="1200"/>
              <a:buNone/>
            </a:pPr>
            <a:r>
              <a:rPr lang="x-none" sz="2000" dirty="0" smtClean="0"/>
              <a:t>Apps &amp; services on PKS</a:t>
            </a:r>
            <a:endParaRPr lang="en-US" sz="2000" dirty="0" smtClean="0"/>
          </a:p>
          <a:p>
            <a:pPr indent="-304800">
              <a:spcBef>
                <a:spcPts val="1000"/>
              </a:spcBef>
              <a:buSzPts val="1200"/>
              <a:buFont typeface="Proxima Nova"/>
              <a:buChar char="■"/>
            </a:pPr>
            <a:r>
              <a:rPr lang="en-US" sz="2400" dirty="0" smtClean="0">
                <a:solidFill>
                  <a:srgbClr val="1AB9A5"/>
                </a:solidFill>
              </a:rPr>
              <a:t>Day 4 </a:t>
            </a:r>
            <a:r>
              <a:rPr lang="mr-IN" sz="2400" dirty="0" smtClean="0">
                <a:solidFill>
                  <a:srgbClr val="1AB9A5"/>
                </a:solidFill>
              </a:rPr>
              <a:t>–</a:t>
            </a:r>
            <a:r>
              <a:rPr lang="en-US" sz="2400" dirty="0" smtClean="0">
                <a:solidFill>
                  <a:srgbClr val="1AB9A5"/>
                </a:solidFill>
              </a:rPr>
              <a:t> Labs (cont.)</a:t>
            </a:r>
          </a:p>
          <a:p>
            <a:pPr marL="609600" lvl="1" indent="0">
              <a:spcBef>
                <a:spcPts val="1000"/>
              </a:spcBef>
              <a:buSzPts val="1200"/>
              <a:buNone/>
            </a:pPr>
            <a:r>
              <a:rPr lang="en-US" sz="2000" dirty="0" smtClean="0"/>
              <a:t>Apps &amp; services on PKS and PAS</a:t>
            </a:r>
          </a:p>
          <a:p>
            <a:pPr indent="-304800">
              <a:spcBef>
                <a:spcPts val="1000"/>
              </a:spcBef>
              <a:buSzPts val="1200"/>
              <a:buFont typeface="Proxima Nova"/>
              <a:buChar char="■"/>
            </a:pPr>
            <a:r>
              <a:rPr lang="en-US" sz="2400" dirty="0" smtClean="0">
                <a:solidFill>
                  <a:srgbClr val="1AB9A5"/>
                </a:solidFill>
              </a:rPr>
              <a:t>Day 5 </a:t>
            </a:r>
            <a:r>
              <a:rPr lang="mr-IN" sz="2400" dirty="0" smtClean="0">
                <a:solidFill>
                  <a:srgbClr val="1AB9A5"/>
                </a:solidFill>
              </a:rPr>
              <a:t>– Recap &amp; </a:t>
            </a:r>
            <a:r>
              <a:rPr lang="en-US" sz="2400" dirty="0" smtClean="0">
                <a:solidFill>
                  <a:srgbClr val="1AB9A5"/>
                </a:solidFill>
                <a:latin typeface="Open Sans"/>
              </a:rPr>
              <a:t>Miscellaneous</a:t>
            </a:r>
            <a:endParaRPr lang="en-US" sz="2400" dirty="0" smtClean="0">
              <a:solidFill>
                <a:srgbClr val="1AB9A5"/>
              </a:solidFill>
            </a:endParaRPr>
          </a:p>
        </p:txBody>
      </p:sp>
    </p:spTree>
    <p:extLst>
      <p:ext uri="{BB962C8B-B14F-4D97-AF65-F5344CB8AC3E}">
        <p14:creationId xmlns:p14="http://schemas.microsoft.com/office/powerpoint/2010/main" val="4187864436"/>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319"/>
        <p:cNvGrpSpPr/>
        <p:nvPr/>
      </p:nvGrpSpPr>
      <p:grpSpPr>
        <a:xfrm>
          <a:off x="0" y="0"/>
          <a:ext cx="0" cy="0"/>
          <a:chOff x="0" y="0"/>
          <a:chExt cx="0" cy="0"/>
        </a:xfrm>
      </p:grpSpPr>
      <p:sp>
        <p:nvSpPr>
          <p:cNvPr id="2320" name="Shape 2320"/>
          <p:cNvSpPr/>
          <p:nvPr/>
        </p:nvSpPr>
        <p:spPr>
          <a:xfrm>
            <a:off x="450500" y="781250"/>
            <a:ext cx="8235900" cy="3719100"/>
          </a:xfrm>
          <a:prstGeom prst="roundRect">
            <a:avLst>
              <a:gd name="adj" fmla="val 2152"/>
            </a:avLst>
          </a:prstGeom>
          <a:solidFill>
            <a:srgbClr val="CFD5DD"/>
          </a:solidFill>
          <a:ln>
            <a:noFill/>
          </a:ln>
        </p:spPr>
        <p:txBody>
          <a:bodyPr wrap="square" lIns="0" tIns="0" rIns="0" bIns="9125" anchor="ctr" anchorCtr="0">
            <a:noAutofit/>
          </a:bodyPr>
          <a:lstStyle/>
          <a:p>
            <a:pPr algn="ctr">
              <a:buClrTx/>
              <a:buFontTx/>
              <a:buNone/>
            </a:pPr>
            <a:endParaRPr sz="1200">
              <a:solidFill>
                <a:srgbClr val="00253E"/>
              </a:solidFill>
              <a:latin typeface="Proxima Nova"/>
              <a:ea typeface="Proxima Nova"/>
              <a:cs typeface="Proxima Nova"/>
              <a:sym typeface="Proxima Nova"/>
            </a:endParaRPr>
          </a:p>
        </p:txBody>
      </p:sp>
      <p:sp>
        <p:nvSpPr>
          <p:cNvPr id="2321" name="Shape 2321"/>
          <p:cNvSpPr/>
          <p:nvPr/>
        </p:nvSpPr>
        <p:spPr>
          <a:xfrm>
            <a:off x="4777925" y="1358950"/>
            <a:ext cx="3727800" cy="2505300"/>
          </a:xfrm>
          <a:prstGeom prst="roundRect">
            <a:avLst>
              <a:gd name="adj" fmla="val 1719"/>
            </a:avLst>
          </a:prstGeom>
          <a:solidFill>
            <a:srgbClr val="FFFFFF">
              <a:alpha val="56540"/>
            </a:srgbClr>
          </a:solidFill>
          <a:ln>
            <a:noFill/>
          </a:ln>
        </p:spPr>
        <p:txBody>
          <a:bodyPr wrap="square" lIns="0" tIns="0" rIns="0" bIns="9125" anchor="ctr" anchorCtr="0">
            <a:noAutofit/>
          </a:bodyPr>
          <a:lstStyle/>
          <a:p>
            <a:pPr algn="ctr">
              <a:buClrTx/>
              <a:buFontTx/>
              <a:buNone/>
            </a:pPr>
            <a:endParaRPr sz="1200">
              <a:solidFill>
                <a:srgbClr val="FFFFFF"/>
              </a:solidFill>
              <a:latin typeface="Proxima Nova"/>
              <a:ea typeface="Proxima Nova"/>
              <a:cs typeface="Proxima Nova"/>
              <a:sym typeface="Proxima Nova"/>
            </a:endParaRPr>
          </a:p>
        </p:txBody>
      </p:sp>
      <p:sp>
        <p:nvSpPr>
          <p:cNvPr id="2322" name="Shape 2322"/>
          <p:cNvSpPr txBox="1">
            <a:spLocks noGrp="1"/>
          </p:cNvSpPr>
          <p:nvPr>
            <p:ph type="title"/>
          </p:nvPr>
        </p:nvSpPr>
        <p:spPr>
          <a:xfrm>
            <a:off x="253550" y="151275"/>
            <a:ext cx="8663100" cy="557700"/>
          </a:xfrm>
          <a:prstGeom prst="rect">
            <a:avLst/>
          </a:prstGeom>
        </p:spPr>
        <p:txBody>
          <a:bodyPr wrap="square" lIns="91425" tIns="91425" rIns="91425" bIns="91425" anchor="t" anchorCtr="0">
            <a:noAutofit/>
          </a:bodyPr>
          <a:lstStyle/>
          <a:p>
            <a:pPr lvl="0" rtl="0">
              <a:spcBef>
                <a:spcPts val="0"/>
              </a:spcBef>
              <a:buNone/>
            </a:pPr>
            <a:r>
              <a:rPr lang="en-US" altLang="zh-CN" b="0" dirty="0" smtClean="0"/>
              <a:t>PAS+PKS</a:t>
            </a:r>
            <a:r>
              <a:rPr lang="zh-CN" altLang="en-US" b="0" dirty="0" smtClean="0"/>
              <a:t>的用例示例</a:t>
            </a:r>
            <a:endParaRPr lang="en" b="0" dirty="0"/>
          </a:p>
        </p:txBody>
      </p:sp>
      <p:sp>
        <p:nvSpPr>
          <p:cNvPr id="2323" name="Shape 2323"/>
          <p:cNvSpPr/>
          <p:nvPr/>
        </p:nvSpPr>
        <p:spPr>
          <a:xfrm>
            <a:off x="627400" y="3986834"/>
            <a:ext cx="7878300" cy="371100"/>
          </a:xfrm>
          <a:prstGeom prst="roundRect">
            <a:avLst>
              <a:gd name="adj" fmla="val 13626"/>
            </a:avLst>
          </a:prstGeom>
          <a:solidFill>
            <a:schemeClr val="accent2"/>
          </a:solidFill>
          <a:ln>
            <a:noFill/>
          </a:ln>
        </p:spPr>
        <p:txBody>
          <a:bodyPr wrap="square" lIns="0" tIns="0" rIns="0" bIns="9125" anchor="ctr" anchorCtr="0">
            <a:noAutofit/>
          </a:bodyPr>
          <a:lstStyle/>
          <a:p>
            <a:pPr algn="ctr">
              <a:buClrTx/>
              <a:buSzPct val="25000"/>
              <a:buFontTx/>
              <a:buNone/>
            </a:pPr>
            <a:r>
              <a:rPr lang="en" sz="1100">
                <a:solidFill>
                  <a:srgbClr val="FFFFFF"/>
                </a:solidFill>
                <a:latin typeface="Proxima Nova"/>
                <a:ea typeface="Proxima Nova"/>
                <a:cs typeface="Proxima Nova"/>
                <a:sym typeface="Proxima Nova"/>
              </a:rPr>
              <a:t>BOSH</a:t>
            </a:r>
          </a:p>
        </p:txBody>
      </p:sp>
      <p:grpSp>
        <p:nvGrpSpPr>
          <p:cNvPr id="2324" name="Shape 2324"/>
          <p:cNvGrpSpPr/>
          <p:nvPr/>
        </p:nvGrpSpPr>
        <p:grpSpPr>
          <a:xfrm>
            <a:off x="6113532" y="1545455"/>
            <a:ext cx="1670596" cy="362136"/>
            <a:chOff x="238125" y="2073750"/>
            <a:chExt cx="7142350" cy="1548250"/>
          </a:xfrm>
        </p:grpSpPr>
        <p:sp>
          <p:nvSpPr>
            <p:cNvPr id="2325" name="Shape 2325"/>
            <p:cNvSpPr/>
            <p:nvPr/>
          </p:nvSpPr>
          <p:spPr>
            <a:xfrm>
              <a:off x="1016075" y="2075975"/>
              <a:ext cx="723600" cy="1051525"/>
            </a:xfrm>
            <a:custGeom>
              <a:avLst/>
              <a:gdLst/>
              <a:ahLst/>
              <a:cxnLst/>
              <a:rect l="0" t="0" r="0" b="0"/>
              <a:pathLst>
                <a:path w="28944" h="42061" extrusionOk="0">
                  <a:moveTo>
                    <a:pt x="6469" y="0"/>
                  </a:moveTo>
                  <a:cubicBezTo>
                    <a:pt x="6377" y="0"/>
                    <a:pt x="6272" y="32"/>
                    <a:pt x="6162" y="100"/>
                  </a:cubicBezTo>
                  <a:lnTo>
                    <a:pt x="679" y="3576"/>
                  </a:lnTo>
                  <a:cubicBezTo>
                    <a:pt x="312" y="3831"/>
                    <a:pt x="1" y="4396"/>
                    <a:pt x="1" y="4848"/>
                  </a:cubicBezTo>
                  <a:lnTo>
                    <a:pt x="1" y="29862"/>
                  </a:lnTo>
                  <a:cubicBezTo>
                    <a:pt x="1" y="30314"/>
                    <a:pt x="312" y="30851"/>
                    <a:pt x="707" y="31049"/>
                  </a:cubicBezTo>
                  <a:lnTo>
                    <a:pt x="21679" y="41931"/>
                  </a:lnTo>
                  <a:cubicBezTo>
                    <a:pt x="21852" y="42017"/>
                    <a:pt x="22074" y="42061"/>
                    <a:pt x="22300" y="42061"/>
                  </a:cubicBezTo>
                  <a:cubicBezTo>
                    <a:pt x="22590" y="42061"/>
                    <a:pt x="22886" y="41989"/>
                    <a:pt x="23093" y="41846"/>
                  </a:cubicBezTo>
                  <a:lnTo>
                    <a:pt x="28576" y="38369"/>
                  </a:lnTo>
                  <a:cubicBezTo>
                    <a:pt x="28943" y="38143"/>
                    <a:pt x="28943" y="37776"/>
                    <a:pt x="28519" y="37550"/>
                  </a:cubicBezTo>
                  <a:lnTo>
                    <a:pt x="7576" y="26696"/>
                  </a:lnTo>
                  <a:cubicBezTo>
                    <a:pt x="7180" y="26499"/>
                    <a:pt x="6841" y="25961"/>
                    <a:pt x="6841" y="25509"/>
                  </a:cubicBezTo>
                  <a:lnTo>
                    <a:pt x="6841" y="496"/>
                  </a:lnTo>
                  <a:cubicBezTo>
                    <a:pt x="6841" y="178"/>
                    <a:pt x="6688" y="0"/>
                    <a:pt x="6469" y="0"/>
                  </a:cubicBezTo>
                  <a:close/>
                </a:path>
              </a:pathLst>
            </a:custGeom>
            <a:solidFill>
              <a:srgbClr val="048371"/>
            </a:solidFill>
            <a:ln>
              <a:noFill/>
            </a:ln>
          </p:spPr>
          <p:txBody>
            <a:bodyPr wrap="square" lIns="91425" tIns="91425" rIns="91425" bIns="91425" anchor="ctr" anchorCtr="0">
              <a:noAutofit/>
            </a:bodyPr>
            <a:lstStyle/>
            <a:p>
              <a:pPr>
                <a:buClrTx/>
                <a:buFontTx/>
                <a:buNone/>
              </a:pPr>
              <a:endParaRPr/>
            </a:p>
          </p:txBody>
        </p:sp>
        <p:sp>
          <p:nvSpPr>
            <p:cNvPr id="2326" name="Shape 2326"/>
            <p:cNvSpPr/>
            <p:nvPr/>
          </p:nvSpPr>
          <p:spPr>
            <a:xfrm>
              <a:off x="1016075" y="2073750"/>
              <a:ext cx="731375" cy="1053750"/>
            </a:xfrm>
            <a:custGeom>
              <a:avLst/>
              <a:gdLst/>
              <a:ahLst/>
              <a:cxnLst/>
              <a:rect l="0" t="0" r="0" b="0"/>
              <a:pathLst>
                <a:path w="29255" h="42150" extrusionOk="0">
                  <a:moveTo>
                    <a:pt x="21425" y="41878"/>
                  </a:moveTo>
                  <a:cubicBezTo>
                    <a:pt x="21444" y="41891"/>
                    <a:pt x="21464" y="41902"/>
                    <a:pt x="21485" y="41912"/>
                  </a:cubicBezTo>
                  <a:lnTo>
                    <a:pt x="21485" y="41912"/>
                  </a:lnTo>
                  <a:lnTo>
                    <a:pt x="21425" y="41878"/>
                  </a:lnTo>
                  <a:close/>
                  <a:moveTo>
                    <a:pt x="6936" y="0"/>
                  </a:moveTo>
                  <a:cubicBezTo>
                    <a:pt x="6652" y="0"/>
                    <a:pt x="6364" y="65"/>
                    <a:pt x="6162" y="189"/>
                  </a:cubicBezTo>
                  <a:lnTo>
                    <a:pt x="679" y="3665"/>
                  </a:lnTo>
                  <a:cubicBezTo>
                    <a:pt x="312" y="3920"/>
                    <a:pt x="1" y="4485"/>
                    <a:pt x="1" y="4937"/>
                  </a:cubicBezTo>
                  <a:lnTo>
                    <a:pt x="1" y="5192"/>
                  </a:lnTo>
                  <a:cubicBezTo>
                    <a:pt x="1" y="4824"/>
                    <a:pt x="283" y="4542"/>
                    <a:pt x="651" y="4542"/>
                  </a:cubicBezTo>
                  <a:cubicBezTo>
                    <a:pt x="820" y="4542"/>
                    <a:pt x="990" y="4626"/>
                    <a:pt x="990" y="4626"/>
                  </a:cubicBezTo>
                  <a:lnTo>
                    <a:pt x="21679" y="15367"/>
                  </a:lnTo>
                  <a:cubicBezTo>
                    <a:pt x="22075" y="15565"/>
                    <a:pt x="22414" y="16102"/>
                    <a:pt x="22414" y="16554"/>
                  </a:cubicBezTo>
                  <a:lnTo>
                    <a:pt x="22414" y="41285"/>
                  </a:lnTo>
                  <a:cubicBezTo>
                    <a:pt x="22414" y="41652"/>
                    <a:pt x="22103" y="41963"/>
                    <a:pt x="21736" y="41963"/>
                  </a:cubicBezTo>
                  <a:cubicBezTo>
                    <a:pt x="21648" y="41963"/>
                    <a:pt x="21560" y="41946"/>
                    <a:pt x="21485" y="41912"/>
                  </a:cubicBezTo>
                  <a:lnTo>
                    <a:pt x="21485" y="41912"/>
                  </a:lnTo>
                  <a:lnTo>
                    <a:pt x="21679" y="42020"/>
                  </a:lnTo>
                  <a:cubicBezTo>
                    <a:pt x="21852" y="42106"/>
                    <a:pt x="22074" y="42150"/>
                    <a:pt x="22300" y="42150"/>
                  </a:cubicBezTo>
                  <a:cubicBezTo>
                    <a:pt x="22590" y="42150"/>
                    <a:pt x="22886" y="42078"/>
                    <a:pt x="23093" y="41935"/>
                  </a:cubicBezTo>
                  <a:lnTo>
                    <a:pt x="28576" y="38458"/>
                  </a:lnTo>
                  <a:cubicBezTo>
                    <a:pt x="28943" y="38232"/>
                    <a:pt x="29254" y="37667"/>
                    <a:pt x="29254" y="37215"/>
                  </a:cubicBezTo>
                  <a:lnTo>
                    <a:pt x="29254" y="12201"/>
                  </a:lnTo>
                  <a:cubicBezTo>
                    <a:pt x="29254" y="11749"/>
                    <a:pt x="28943" y="11212"/>
                    <a:pt x="28519" y="10986"/>
                  </a:cubicBezTo>
                  <a:lnTo>
                    <a:pt x="7576" y="132"/>
                  </a:lnTo>
                  <a:cubicBezTo>
                    <a:pt x="7397" y="43"/>
                    <a:pt x="7168" y="0"/>
                    <a:pt x="6936" y="0"/>
                  </a:cubicBezTo>
                  <a:close/>
                </a:path>
              </a:pathLst>
            </a:custGeom>
            <a:solidFill>
              <a:srgbClr val="048371"/>
            </a:solidFill>
            <a:ln>
              <a:noFill/>
            </a:ln>
          </p:spPr>
          <p:txBody>
            <a:bodyPr wrap="square" lIns="91425" tIns="91425" rIns="91425" bIns="91425" anchor="ctr" anchorCtr="0">
              <a:noAutofit/>
            </a:bodyPr>
            <a:lstStyle/>
            <a:p>
              <a:pPr>
                <a:buClrTx/>
                <a:buFontTx/>
                <a:buNone/>
              </a:pPr>
              <a:endParaRPr/>
            </a:p>
          </p:txBody>
        </p:sp>
        <p:sp>
          <p:nvSpPr>
            <p:cNvPr id="2327" name="Shape 2327"/>
            <p:cNvSpPr/>
            <p:nvPr/>
          </p:nvSpPr>
          <p:spPr>
            <a:xfrm>
              <a:off x="627450" y="2322800"/>
              <a:ext cx="723575" cy="1051600"/>
            </a:xfrm>
            <a:custGeom>
              <a:avLst/>
              <a:gdLst/>
              <a:ahLst/>
              <a:cxnLst/>
              <a:rect l="0" t="0" r="0" b="0"/>
              <a:pathLst>
                <a:path w="28943" h="42064" extrusionOk="0">
                  <a:moveTo>
                    <a:pt x="6486" y="1"/>
                  </a:moveTo>
                  <a:cubicBezTo>
                    <a:pt x="6389" y="1"/>
                    <a:pt x="6278" y="39"/>
                    <a:pt x="6162" y="119"/>
                  </a:cubicBezTo>
                  <a:lnTo>
                    <a:pt x="679" y="3596"/>
                  </a:lnTo>
                  <a:cubicBezTo>
                    <a:pt x="311" y="3822"/>
                    <a:pt x="1" y="4387"/>
                    <a:pt x="1" y="4839"/>
                  </a:cubicBezTo>
                  <a:lnTo>
                    <a:pt x="1" y="29881"/>
                  </a:lnTo>
                  <a:cubicBezTo>
                    <a:pt x="1" y="30305"/>
                    <a:pt x="311" y="30842"/>
                    <a:pt x="707" y="31068"/>
                  </a:cubicBezTo>
                  <a:lnTo>
                    <a:pt x="21679" y="41922"/>
                  </a:lnTo>
                  <a:cubicBezTo>
                    <a:pt x="21865" y="42015"/>
                    <a:pt x="22106" y="42064"/>
                    <a:pt x="22348" y="42064"/>
                  </a:cubicBezTo>
                  <a:cubicBezTo>
                    <a:pt x="22622" y="42064"/>
                    <a:pt x="22897" y="42001"/>
                    <a:pt x="23092" y="41865"/>
                  </a:cubicBezTo>
                  <a:lnTo>
                    <a:pt x="28576" y="38389"/>
                  </a:lnTo>
                  <a:cubicBezTo>
                    <a:pt x="28943" y="38134"/>
                    <a:pt x="28943" y="37767"/>
                    <a:pt x="28519" y="37569"/>
                  </a:cubicBezTo>
                  <a:lnTo>
                    <a:pt x="7575" y="26716"/>
                  </a:lnTo>
                  <a:cubicBezTo>
                    <a:pt x="7180" y="26490"/>
                    <a:pt x="6840" y="25953"/>
                    <a:pt x="6840" y="25500"/>
                  </a:cubicBezTo>
                  <a:lnTo>
                    <a:pt x="6840" y="487"/>
                  </a:lnTo>
                  <a:cubicBezTo>
                    <a:pt x="6840" y="178"/>
                    <a:pt x="6695" y="1"/>
                    <a:pt x="6486" y="1"/>
                  </a:cubicBezTo>
                  <a:close/>
                </a:path>
              </a:pathLst>
            </a:custGeom>
            <a:solidFill>
              <a:srgbClr val="048371"/>
            </a:solidFill>
            <a:ln>
              <a:noFill/>
            </a:ln>
          </p:spPr>
          <p:txBody>
            <a:bodyPr wrap="square" lIns="91425" tIns="91425" rIns="91425" bIns="91425" anchor="ctr" anchorCtr="0">
              <a:noAutofit/>
            </a:bodyPr>
            <a:lstStyle/>
            <a:p>
              <a:pPr>
                <a:buClrTx/>
                <a:buFontTx/>
                <a:buNone/>
              </a:pPr>
              <a:endParaRPr/>
            </a:p>
          </p:txBody>
        </p:sp>
        <p:sp>
          <p:nvSpPr>
            <p:cNvPr id="2328" name="Shape 2328"/>
            <p:cNvSpPr/>
            <p:nvPr/>
          </p:nvSpPr>
          <p:spPr>
            <a:xfrm>
              <a:off x="627450" y="2320525"/>
              <a:ext cx="731350" cy="1053875"/>
            </a:xfrm>
            <a:custGeom>
              <a:avLst/>
              <a:gdLst/>
              <a:ahLst/>
              <a:cxnLst/>
              <a:rect l="0" t="0" r="0" b="0"/>
              <a:pathLst>
                <a:path w="29254" h="42155" extrusionOk="0">
                  <a:moveTo>
                    <a:pt x="6926" y="0"/>
                  </a:moveTo>
                  <a:cubicBezTo>
                    <a:pt x="6646" y="0"/>
                    <a:pt x="6362" y="72"/>
                    <a:pt x="6162" y="210"/>
                  </a:cubicBezTo>
                  <a:lnTo>
                    <a:pt x="679" y="3687"/>
                  </a:lnTo>
                  <a:cubicBezTo>
                    <a:pt x="311" y="3913"/>
                    <a:pt x="1" y="4478"/>
                    <a:pt x="1" y="4930"/>
                  </a:cubicBezTo>
                  <a:lnTo>
                    <a:pt x="1" y="5213"/>
                  </a:lnTo>
                  <a:cubicBezTo>
                    <a:pt x="1" y="4846"/>
                    <a:pt x="283" y="4563"/>
                    <a:pt x="651" y="4563"/>
                  </a:cubicBezTo>
                  <a:cubicBezTo>
                    <a:pt x="820" y="4563"/>
                    <a:pt x="990" y="4648"/>
                    <a:pt x="990" y="4648"/>
                  </a:cubicBezTo>
                  <a:lnTo>
                    <a:pt x="21679" y="15360"/>
                  </a:lnTo>
                  <a:cubicBezTo>
                    <a:pt x="22075" y="15586"/>
                    <a:pt x="22414" y="16095"/>
                    <a:pt x="22414" y="16547"/>
                  </a:cubicBezTo>
                  <a:lnTo>
                    <a:pt x="22414" y="41306"/>
                  </a:lnTo>
                  <a:cubicBezTo>
                    <a:pt x="22414" y="41674"/>
                    <a:pt x="22103" y="41956"/>
                    <a:pt x="21736" y="41956"/>
                  </a:cubicBezTo>
                  <a:cubicBezTo>
                    <a:pt x="21623" y="41956"/>
                    <a:pt x="21509" y="41928"/>
                    <a:pt x="21425" y="41872"/>
                  </a:cubicBezTo>
                  <a:cubicBezTo>
                    <a:pt x="21425" y="41872"/>
                    <a:pt x="21425" y="41872"/>
                    <a:pt x="21425" y="41900"/>
                  </a:cubicBezTo>
                  <a:lnTo>
                    <a:pt x="21679" y="42013"/>
                  </a:lnTo>
                  <a:cubicBezTo>
                    <a:pt x="21865" y="42106"/>
                    <a:pt x="22106" y="42155"/>
                    <a:pt x="22348" y="42155"/>
                  </a:cubicBezTo>
                  <a:cubicBezTo>
                    <a:pt x="22622" y="42155"/>
                    <a:pt x="22897" y="42092"/>
                    <a:pt x="23092" y="41956"/>
                  </a:cubicBezTo>
                  <a:lnTo>
                    <a:pt x="28576" y="38480"/>
                  </a:lnTo>
                  <a:cubicBezTo>
                    <a:pt x="28943" y="38225"/>
                    <a:pt x="29254" y="37660"/>
                    <a:pt x="29254" y="37236"/>
                  </a:cubicBezTo>
                  <a:lnTo>
                    <a:pt x="29254" y="12194"/>
                  </a:lnTo>
                  <a:cubicBezTo>
                    <a:pt x="29254" y="11742"/>
                    <a:pt x="28943" y="11205"/>
                    <a:pt x="28519" y="11007"/>
                  </a:cubicBezTo>
                  <a:lnTo>
                    <a:pt x="7575" y="154"/>
                  </a:lnTo>
                  <a:cubicBezTo>
                    <a:pt x="7395" y="51"/>
                    <a:pt x="7162" y="0"/>
                    <a:pt x="6926" y="0"/>
                  </a:cubicBezTo>
                  <a:close/>
                </a:path>
              </a:pathLst>
            </a:custGeom>
            <a:solidFill>
              <a:srgbClr val="1AB19E"/>
            </a:solidFill>
            <a:ln>
              <a:noFill/>
            </a:ln>
          </p:spPr>
          <p:txBody>
            <a:bodyPr wrap="square" lIns="91425" tIns="91425" rIns="91425" bIns="91425" anchor="ctr" anchorCtr="0">
              <a:noAutofit/>
            </a:bodyPr>
            <a:lstStyle/>
            <a:p>
              <a:pPr>
                <a:buClrTx/>
                <a:buFontTx/>
                <a:buNone/>
              </a:pPr>
              <a:endParaRPr/>
            </a:p>
          </p:txBody>
        </p:sp>
        <p:sp>
          <p:nvSpPr>
            <p:cNvPr id="2329" name="Shape 2329"/>
            <p:cNvSpPr/>
            <p:nvPr/>
          </p:nvSpPr>
          <p:spPr>
            <a:xfrm>
              <a:off x="238125" y="2570125"/>
              <a:ext cx="723575" cy="1051875"/>
            </a:xfrm>
            <a:custGeom>
              <a:avLst/>
              <a:gdLst/>
              <a:ahLst/>
              <a:cxnLst/>
              <a:rect l="0" t="0" r="0" b="0"/>
              <a:pathLst>
                <a:path w="28943" h="42075" extrusionOk="0">
                  <a:moveTo>
                    <a:pt x="6486" y="0"/>
                  </a:moveTo>
                  <a:cubicBezTo>
                    <a:pt x="6389" y="0"/>
                    <a:pt x="6278" y="38"/>
                    <a:pt x="6162" y="119"/>
                  </a:cubicBezTo>
                  <a:lnTo>
                    <a:pt x="678" y="3595"/>
                  </a:lnTo>
                  <a:cubicBezTo>
                    <a:pt x="311" y="3850"/>
                    <a:pt x="0" y="4387"/>
                    <a:pt x="0" y="4839"/>
                  </a:cubicBezTo>
                  <a:lnTo>
                    <a:pt x="0" y="29881"/>
                  </a:lnTo>
                  <a:cubicBezTo>
                    <a:pt x="0" y="30305"/>
                    <a:pt x="339" y="30842"/>
                    <a:pt x="735" y="31068"/>
                  </a:cubicBezTo>
                  <a:lnTo>
                    <a:pt x="21679" y="41921"/>
                  </a:lnTo>
                  <a:cubicBezTo>
                    <a:pt x="21872" y="42024"/>
                    <a:pt x="22106" y="42075"/>
                    <a:pt x="22339" y="42075"/>
                  </a:cubicBezTo>
                  <a:cubicBezTo>
                    <a:pt x="22617" y="42075"/>
                    <a:pt x="22892" y="42003"/>
                    <a:pt x="23092" y="41865"/>
                  </a:cubicBezTo>
                  <a:lnTo>
                    <a:pt x="28575" y="38388"/>
                  </a:lnTo>
                  <a:cubicBezTo>
                    <a:pt x="28942" y="38134"/>
                    <a:pt x="28942" y="37766"/>
                    <a:pt x="28547" y="37569"/>
                  </a:cubicBezTo>
                  <a:lnTo>
                    <a:pt x="7575" y="26715"/>
                  </a:lnTo>
                  <a:cubicBezTo>
                    <a:pt x="7179" y="26489"/>
                    <a:pt x="6840" y="25952"/>
                    <a:pt x="6840" y="25528"/>
                  </a:cubicBezTo>
                  <a:lnTo>
                    <a:pt x="6840" y="486"/>
                  </a:lnTo>
                  <a:cubicBezTo>
                    <a:pt x="6840" y="177"/>
                    <a:pt x="6695" y="0"/>
                    <a:pt x="6486" y="0"/>
                  </a:cubicBezTo>
                  <a:close/>
                </a:path>
              </a:pathLst>
            </a:custGeom>
            <a:solidFill>
              <a:srgbClr val="1663AF"/>
            </a:solidFill>
            <a:ln>
              <a:noFill/>
            </a:ln>
          </p:spPr>
          <p:txBody>
            <a:bodyPr wrap="square" lIns="91425" tIns="91425" rIns="91425" bIns="91425" anchor="ctr" anchorCtr="0">
              <a:noAutofit/>
            </a:bodyPr>
            <a:lstStyle/>
            <a:p>
              <a:pPr>
                <a:buClrTx/>
                <a:buFontTx/>
                <a:buNone/>
              </a:pPr>
              <a:endParaRPr/>
            </a:p>
          </p:txBody>
        </p:sp>
        <p:sp>
          <p:nvSpPr>
            <p:cNvPr id="2330" name="Shape 2330"/>
            <p:cNvSpPr/>
            <p:nvPr/>
          </p:nvSpPr>
          <p:spPr>
            <a:xfrm>
              <a:off x="238125" y="2567825"/>
              <a:ext cx="731350" cy="1054175"/>
            </a:xfrm>
            <a:custGeom>
              <a:avLst/>
              <a:gdLst/>
              <a:ahLst/>
              <a:cxnLst/>
              <a:rect l="0" t="0" r="0" b="0"/>
              <a:pathLst>
                <a:path w="29254" h="42167" extrusionOk="0">
                  <a:moveTo>
                    <a:pt x="6926" y="1"/>
                  </a:moveTo>
                  <a:cubicBezTo>
                    <a:pt x="6645" y="1"/>
                    <a:pt x="6361" y="72"/>
                    <a:pt x="6162" y="211"/>
                  </a:cubicBezTo>
                  <a:lnTo>
                    <a:pt x="678" y="3687"/>
                  </a:lnTo>
                  <a:cubicBezTo>
                    <a:pt x="311" y="3942"/>
                    <a:pt x="0" y="4479"/>
                    <a:pt x="0" y="4931"/>
                  </a:cubicBezTo>
                  <a:lnTo>
                    <a:pt x="0" y="5213"/>
                  </a:lnTo>
                  <a:cubicBezTo>
                    <a:pt x="0" y="4846"/>
                    <a:pt x="311" y="4563"/>
                    <a:pt x="650" y="4563"/>
                  </a:cubicBezTo>
                  <a:cubicBezTo>
                    <a:pt x="820" y="4563"/>
                    <a:pt x="989" y="4648"/>
                    <a:pt x="989" y="4648"/>
                  </a:cubicBezTo>
                  <a:lnTo>
                    <a:pt x="21679" y="15360"/>
                  </a:lnTo>
                  <a:cubicBezTo>
                    <a:pt x="22103" y="15586"/>
                    <a:pt x="22413" y="16123"/>
                    <a:pt x="22413" y="16547"/>
                  </a:cubicBezTo>
                  <a:lnTo>
                    <a:pt x="22413" y="41307"/>
                  </a:lnTo>
                  <a:cubicBezTo>
                    <a:pt x="22413" y="41674"/>
                    <a:pt x="22131" y="41957"/>
                    <a:pt x="21763" y="41957"/>
                  </a:cubicBezTo>
                  <a:cubicBezTo>
                    <a:pt x="21650" y="41957"/>
                    <a:pt x="21537" y="41929"/>
                    <a:pt x="21424" y="41900"/>
                  </a:cubicBezTo>
                  <a:lnTo>
                    <a:pt x="21424" y="41900"/>
                  </a:lnTo>
                  <a:lnTo>
                    <a:pt x="21679" y="42013"/>
                  </a:lnTo>
                  <a:cubicBezTo>
                    <a:pt x="21872" y="42116"/>
                    <a:pt x="22106" y="42167"/>
                    <a:pt x="22339" y="42167"/>
                  </a:cubicBezTo>
                  <a:cubicBezTo>
                    <a:pt x="22617" y="42167"/>
                    <a:pt x="22892" y="42095"/>
                    <a:pt x="23092" y="41957"/>
                  </a:cubicBezTo>
                  <a:lnTo>
                    <a:pt x="28575" y="38480"/>
                  </a:lnTo>
                  <a:cubicBezTo>
                    <a:pt x="28942" y="38226"/>
                    <a:pt x="29253" y="37661"/>
                    <a:pt x="29253" y="37237"/>
                  </a:cubicBezTo>
                  <a:lnTo>
                    <a:pt x="29253" y="12195"/>
                  </a:lnTo>
                  <a:cubicBezTo>
                    <a:pt x="29253" y="11742"/>
                    <a:pt x="28942" y="11205"/>
                    <a:pt x="28547" y="11008"/>
                  </a:cubicBezTo>
                  <a:lnTo>
                    <a:pt x="7575" y="154"/>
                  </a:lnTo>
                  <a:cubicBezTo>
                    <a:pt x="7394" y="51"/>
                    <a:pt x="7161" y="1"/>
                    <a:pt x="6926" y="1"/>
                  </a:cubicBezTo>
                  <a:close/>
                </a:path>
              </a:pathLst>
            </a:custGeom>
            <a:solidFill>
              <a:srgbClr val="1FA1E2"/>
            </a:solidFill>
            <a:ln>
              <a:noFill/>
            </a:ln>
          </p:spPr>
          <p:txBody>
            <a:bodyPr wrap="square" lIns="91425" tIns="91425" rIns="91425" bIns="91425" anchor="ctr" anchorCtr="0">
              <a:noAutofit/>
            </a:bodyPr>
            <a:lstStyle/>
            <a:p>
              <a:pPr>
                <a:buClrTx/>
                <a:buFontTx/>
                <a:buNone/>
              </a:pPr>
              <a:endParaRPr/>
            </a:p>
          </p:txBody>
        </p:sp>
        <p:sp>
          <p:nvSpPr>
            <p:cNvPr id="2331" name="Shape 2331"/>
            <p:cNvSpPr/>
            <p:nvPr/>
          </p:nvSpPr>
          <p:spPr>
            <a:xfrm>
              <a:off x="2096475" y="2356150"/>
              <a:ext cx="318700" cy="445900"/>
            </a:xfrm>
            <a:custGeom>
              <a:avLst/>
              <a:gdLst/>
              <a:ahLst/>
              <a:cxnLst/>
              <a:rect l="0" t="0" r="0" b="0"/>
              <a:pathLst>
                <a:path w="12748" h="17836" extrusionOk="0">
                  <a:moveTo>
                    <a:pt x="6897" y="1979"/>
                  </a:moveTo>
                  <a:cubicBezTo>
                    <a:pt x="9017" y="1979"/>
                    <a:pt x="10458" y="3364"/>
                    <a:pt x="10458" y="5371"/>
                  </a:cubicBezTo>
                  <a:cubicBezTo>
                    <a:pt x="10458" y="7378"/>
                    <a:pt x="9017" y="8763"/>
                    <a:pt x="6897" y="8763"/>
                  </a:cubicBezTo>
                  <a:lnTo>
                    <a:pt x="2233" y="8763"/>
                  </a:lnTo>
                  <a:lnTo>
                    <a:pt x="2233" y="1979"/>
                  </a:lnTo>
                  <a:close/>
                  <a:moveTo>
                    <a:pt x="1" y="1"/>
                  </a:moveTo>
                  <a:lnTo>
                    <a:pt x="1" y="17835"/>
                  </a:lnTo>
                  <a:lnTo>
                    <a:pt x="2233" y="17835"/>
                  </a:lnTo>
                  <a:lnTo>
                    <a:pt x="2233" y="10741"/>
                  </a:lnTo>
                  <a:lnTo>
                    <a:pt x="7180" y="10741"/>
                  </a:lnTo>
                  <a:cubicBezTo>
                    <a:pt x="10684" y="10741"/>
                    <a:pt x="12748" y="8282"/>
                    <a:pt x="12748" y="5371"/>
                  </a:cubicBezTo>
                  <a:cubicBezTo>
                    <a:pt x="12748" y="2460"/>
                    <a:pt x="10741" y="1"/>
                    <a:pt x="7180" y="1"/>
                  </a:cubicBezTo>
                  <a:close/>
                </a:path>
              </a:pathLst>
            </a:custGeom>
            <a:solidFill>
              <a:srgbClr val="111011"/>
            </a:solidFill>
            <a:ln>
              <a:noFill/>
            </a:ln>
          </p:spPr>
          <p:txBody>
            <a:bodyPr wrap="square" lIns="91425" tIns="91425" rIns="91425" bIns="91425" anchor="ctr" anchorCtr="0">
              <a:noAutofit/>
            </a:bodyPr>
            <a:lstStyle/>
            <a:p>
              <a:pPr>
                <a:buClrTx/>
                <a:buFontTx/>
                <a:buNone/>
              </a:pPr>
              <a:endParaRPr/>
            </a:p>
          </p:txBody>
        </p:sp>
        <p:sp>
          <p:nvSpPr>
            <p:cNvPr id="2332" name="Shape 2332"/>
            <p:cNvSpPr/>
            <p:nvPr/>
          </p:nvSpPr>
          <p:spPr>
            <a:xfrm>
              <a:off x="2468150" y="2365350"/>
              <a:ext cx="67150" cy="436700"/>
            </a:xfrm>
            <a:custGeom>
              <a:avLst/>
              <a:gdLst/>
              <a:ahLst/>
              <a:cxnLst/>
              <a:rect l="0" t="0" r="0" b="0"/>
              <a:pathLst>
                <a:path w="2686" h="17468" extrusionOk="0">
                  <a:moveTo>
                    <a:pt x="1329" y="0"/>
                  </a:moveTo>
                  <a:cubicBezTo>
                    <a:pt x="622" y="0"/>
                    <a:pt x="0" y="622"/>
                    <a:pt x="0" y="1357"/>
                  </a:cubicBezTo>
                  <a:cubicBezTo>
                    <a:pt x="0" y="2120"/>
                    <a:pt x="622" y="2713"/>
                    <a:pt x="1329" y="2713"/>
                  </a:cubicBezTo>
                  <a:cubicBezTo>
                    <a:pt x="2092" y="2713"/>
                    <a:pt x="2686" y="2120"/>
                    <a:pt x="2686" y="1357"/>
                  </a:cubicBezTo>
                  <a:cubicBezTo>
                    <a:pt x="2686" y="622"/>
                    <a:pt x="2092" y="0"/>
                    <a:pt x="1329" y="0"/>
                  </a:cubicBezTo>
                  <a:close/>
                  <a:moveTo>
                    <a:pt x="340" y="4551"/>
                  </a:moveTo>
                  <a:lnTo>
                    <a:pt x="340" y="17467"/>
                  </a:lnTo>
                  <a:lnTo>
                    <a:pt x="2346" y="17467"/>
                  </a:lnTo>
                  <a:lnTo>
                    <a:pt x="2346" y="4551"/>
                  </a:lnTo>
                  <a:close/>
                </a:path>
              </a:pathLst>
            </a:custGeom>
            <a:solidFill>
              <a:srgbClr val="111011"/>
            </a:solidFill>
            <a:ln>
              <a:noFill/>
            </a:ln>
          </p:spPr>
          <p:txBody>
            <a:bodyPr wrap="square" lIns="91425" tIns="91425" rIns="91425" bIns="91425" anchor="ctr" anchorCtr="0">
              <a:noAutofit/>
            </a:bodyPr>
            <a:lstStyle/>
            <a:p>
              <a:pPr>
                <a:buClrTx/>
                <a:buFontTx/>
                <a:buNone/>
              </a:pPr>
              <a:endParaRPr/>
            </a:p>
          </p:txBody>
        </p:sp>
        <p:sp>
          <p:nvSpPr>
            <p:cNvPr id="2333" name="Shape 2333"/>
            <p:cNvSpPr/>
            <p:nvPr/>
          </p:nvSpPr>
          <p:spPr>
            <a:xfrm>
              <a:off x="2569200" y="2479100"/>
              <a:ext cx="322925" cy="322950"/>
            </a:xfrm>
            <a:custGeom>
              <a:avLst/>
              <a:gdLst/>
              <a:ahLst/>
              <a:cxnLst/>
              <a:rect l="0" t="0" r="0" b="0"/>
              <a:pathLst>
                <a:path w="12917" h="12918" extrusionOk="0">
                  <a:moveTo>
                    <a:pt x="0" y="1"/>
                  </a:moveTo>
                  <a:lnTo>
                    <a:pt x="5370" y="12917"/>
                  </a:lnTo>
                  <a:lnTo>
                    <a:pt x="7547" y="12917"/>
                  </a:lnTo>
                  <a:lnTo>
                    <a:pt x="12917" y="1"/>
                  </a:lnTo>
                  <a:lnTo>
                    <a:pt x="10741" y="1"/>
                  </a:lnTo>
                  <a:lnTo>
                    <a:pt x="6473" y="10571"/>
                  </a:lnTo>
                  <a:lnTo>
                    <a:pt x="2148" y="1"/>
                  </a:lnTo>
                  <a:close/>
                </a:path>
              </a:pathLst>
            </a:custGeom>
            <a:solidFill>
              <a:srgbClr val="111011"/>
            </a:solidFill>
            <a:ln>
              <a:noFill/>
            </a:ln>
          </p:spPr>
          <p:txBody>
            <a:bodyPr wrap="square" lIns="91425" tIns="91425" rIns="91425" bIns="91425" anchor="ctr" anchorCtr="0">
              <a:noAutofit/>
            </a:bodyPr>
            <a:lstStyle/>
            <a:p>
              <a:pPr>
                <a:buClrTx/>
                <a:buFontTx/>
                <a:buNone/>
              </a:pPr>
              <a:endParaRPr/>
            </a:p>
          </p:txBody>
        </p:sp>
        <p:sp>
          <p:nvSpPr>
            <p:cNvPr id="2334" name="Shape 2334"/>
            <p:cNvSpPr/>
            <p:nvPr/>
          </p:nvSpPr>
          <p:spPr>
            <a:xfrm>
              <a:off x="2915425" y="2471325"/>
              <a:ext cx="319425" cy="338500"/>
            </a:xfrm>
            <a:custGeom>
              <a:avLst/>
              <a:gdLst/>
              <a:ahLst/>
              <a:cxnLst/>
              <a:rect l="0" t="0" r="0" b="0"/>
              <a:pathLst>
                <a:path w="12777" h="13540" extrusionOk="0">
                  <a:moveTo>
                    <a:pt x="6388" y="1781"/>
                  </a:moveTo>
                  <a:cubicBezTo>
                    <a:pt x="9158" y="1781"/>
                    <a:pt x="10684" y="4127"/>
                    <a:pt x="10684" y="6756"/>
                  </a:cubicBezTo>
                  <a:cubicBezTo>
                    <a:pt x="10684" y="9384"/>
                    <a:pt x="9158" y="11759"/>
                    <a:pt x="6388" y="11759"/>
                  </a:cubicBezTo>
                  <a:cubicBezTo>
                    <a:pt x="3647" y="11759"/>
                    <a:pt x="2092" y="9384"/>
                    <a:pt x="2092" y="6756"/>
                  </a:cubicBezTo>
                  <a:cubicBezTo>
                    <a:pt x="2092" y="4127"/>
                    <a:pt x="3647" y="1781"/>
                    <a:pt x="6388" y="1781"/>
                  </a:cubicBezTo>
                  <a:close/>
                  <a:moveTo>
                    <a:pt x="6388" y="1"/>
                  </a:moveTo>
                  <a:cubicBezTo>
                    <a:pt x="2460" y="1"/>
                    <a:pt x="1" y="2997"/>
                    <a:pt x="1" y="6756"/>
                  </a:cubicBezTo>
                  <a:cubicBezTo>
                    <a:pt x="1" y="10487"/>
                    <a:pt x="2460" y="13539"/>
                    <a:pt x="6388" y="13539"/>
                  </a:cubicBezTo>
                  <a:cubicBezTo>
                    <a:pt x="10317" y="13539"/>
                    <a:pt x="12776" y="10487"/>
                    <a:pt x="12776" y="6756"/>
                  </a:cubicBezTo>
                  <a:cubicBezTo>
                    <a:pt x="12776" y="2997"/>
                    <a:pt x="10317" y="1"/>
                    <a:pt x="6388" y="1"/>
                  </a:cubicBezTo>
                  <a:close/>
                </a:path>
              </a:pathLst>
            </a:custGeom>
            <a:solidFill>
              <a:srgbClr val="111011"/>
            </a:solidFill>
            <a:ln>
              <a:noFill/>
            </a:ln>
          </p:spPr>
          <p:txBody>
            <a:bodyPr wrap="square" lIns="91425" tIns="91425" rIns="91425" bIns="91425" anchor="ctr" anchorCtr="0">
              <a:noAutofit/>
            </a:bodyPr>
            <a:lstStyle/>
            <a:p>
              <a:pPr>
                <a:buClrTx/>
                <a:buFontTx/>
                <a:buNone/>
              </a:pPr>
              <a:endParaRPr/>
            </a:p>
          </p:txBody>
        </p:sp>
        <p:sp>
          <p:nvSpPr>
            <p:cNvPr id="2335" name="Shape 2335"/>
            <p:cNvSpPr/>
            <p:nvPr/>
          </p:nvSpPr>
          <p:spPr>
            <a:xfrm>
              <a:off x="3263075" y="2390775"/>
              <a:ext cx="185150" cy="419050"/>
            </a:xfrm>
            <a:custGeom>
              <a:avLst/>
              <a:gdLst/>
              <a:ahLst/>
              <a:cxnLst/>
              <a:rect l="0" t="0" r="0" b="0"/>
              <a:pathLst>
                <a:path w="7406" h="16762" extrusionOk="0">
                  <a:moveTo>
                    <a:pt x="2149" y="1"/>
                  </a:moveTo>
                  <a:lnTo>
                    <a:pt x="2149" y="3534"/>
                  </a:lnTo>
                  <a:lnTo>
                    <a:pt x="1" y="3534"/>
                  </a:lnTo>
                  <a:lnTo>
                    <a:pt x="1" y="5286"/>
                  </a:lnTo>
                  <a:lnTo>
                    <a:pt x="2149" y="5286"/>
                  </a:lnTo>
                  <a:lnTo>
                    <a:pt x="2149" y="13737"/>
                  </a:lnTo>
                  <a:cubicBezTo>
                    <a:pt x="2149" y="15659"/>
                    <a:pt x="3110" y="16761"/>
                    <a:pt x="5003" y="16761"/>
                  </a:cubicBezTo>
                  <a:cubicBezTo>
                    <a:pt x="6190" y="16761"/>
                    <a:pt x="6897" y="16422"/>
                    <a:pt x="7406" y="15942"/>
                  </a:cubicBezTo>
                  <a:lnTo>
                    <a:pt x="6812" y="14444"/>
                  </a:lnTo>
                  <a:cubicBezTo>
                    <a:pt x="6558" y="14726"/>
                    <a:pt x="6021" y="14981"/>
                    <a:pt x="5456" y="14981"/>
                  </a:cubicBezTo>
                  <a:cubicBezTo>
                    <a:pt x="4579" y="14981"/>
                    <a:pt x="4155" y="14274"/>
                    <a:pt x="4155" y="13313"/>
                  </a:cubicBezTo>
                  <a:lnTo>
                    <a:pt x="4155" y="5286"/>
                  </a:lnTo>
                  <a:lnTo>
                    <a:pt x="6756" y="5286"/>
                  </a:lnTo>
                  <a:lnTo>
                    <a:pt x="6756" y="3534"/>
                  </a:lnTo>
                  <a:lnTo>
                    <a:pt x="4155" y="3534"/>
                  </a:lnTo>
                  <a:lnTo>
                    <a:pt x="4155" y="1"/>
                  </a:lnTo>
                  <a:close/>
                </a:path>
              </a:pathLst>
            </a:custGeom>
            <a:solidFill>
              <a:srgbClr val="111011"/>
            </a:solidFill>
            <a:ln>
              <a:noFill/>
            </a:ln>
          </p:spPr>
          <p:txBody>
            <a:bodyPr wrap="square" lIns="91425" tIns="91425" rIns="91425" bIns="91425" anchor="ctr" anchorCtr="0">
              <a:noAutofit/>
            </a:bodyPr>
            <a:lstStyle/>
            <a:p>
              <a:pPr>
                <a:buClrTx/>
                <a:buFontTx/>
                <a:buNone/>
              </a:pPr>
              <a:endParaRPr/>
            </a:p>
          </p:txBody>
        </p:sp>
        <p:sp>
          <p:nvSpPr>
            <p:cNvPr id="2336" name="Shape 2336"/>
            <p:cNvSpPr/>
            <p:nvPr/>
          </p:nvSpPr>
          <p:spPr>
            <a:xfrm>
              <a:off x="3475050" y="2471325"/>
              <a:ext cx="269950" cy="338500"/>
            </a:xfrm>
            <a:custGeom>
              <a:avLst/>
              <a:gdLst/>
              <a:ahLst/>
              <a:cxnLst/>
              <a:rect l="0" t="0" r="0" b="0"/>
              <a:pathLst>
                <a:path w="10798" h="13540" extrusionOk="0">
                  <a:moveTo>
                    <a:pt x="5230" y="6445"/>
                  </a:moveTo>
                  <a:cubicBezTo>
                    <a:pt x="6643" y="6445"/>
                    <a:pt x="8028" y="6982"/>
                    <a:pt x="8791" y="8056"/>
                  </a:cubicBezTo>
                  <a:lnTo>
                    <a:pt x="8791" y="10487"/>
                  </a:lnTo>
                  <a:cubicBezTo>
                    <a:pt x="8028" y="11561"/>
                    <a:pt x="6643" y="12098"/>
                    <a:pt x="5230" y="12098"/>
                  </a:cubicBezTo>
                  <a:cubicBezTo>
                    <a:pt x="3364" y="12098"/>
                    <a:pt x="2064" y="10911"/>
                    <a:pt x="2064" y="9300"/>
                  </a:cubicBezTo>
                  <a:cubicBezTo>
                    <a:pt x="2064" y="7632"/>
                    <a:pt x="3364" y="6445"/>
                    <a:pt x="5230" y="6445"/>
                  </a:cubicBezTo>
                  <a:close/>
                  <a:moveTo>
                    <a:pt x="5795" y="1"/>
                  </a:moveTo>
                  <a:cubicBezTo>
                    <a:pt x="3675" y="1"/>
                    <a:pt x="2036" y="679"/>
                    <a:pt x="651" y="2120"/>
                  </a:cubicBezTo>
                  <a:lnTo>
                    <a:pt x="1584" y="3505"/>
                  </a:lnTo>
                  <a:cubicBezTo>
                    <a:pt x="2714" y="2290"/>
                    <a:pt x="3986" y="1725"/>
                    <a:pt x="5541" y="1725"/>
                  </a:cubicBezTo>
                  <a:cubicBezTo>
                    <a:pt x="7406" y="1725"/>
                    <a:pt x="8791" y="2714"/>
                    <a:pt x="8791" y="4438"/>
                  </a:cubicBezTo>
                  <a:lnTo>
                    <a:pt x="8791" y="6784"/>
                  </a:lnTo>
                  <a:cubicBezTo>
                    <a:pt x="7745" y="5569"/>
                    <a:pt x="6275" y="5003"/>
                    <a:pt x="4523" y="5003"/>
                  </a:cubicBezTo>
                  <a:cubicBezTo>
                    <a:pt x="2318" y="5003"/>
                    <a:pt x="1" y="6388"/>
                    <a:pt x="1" y="9271"/>
                  </a:cubicBezTo>
                  <a:cubicBezTo>
                    <a:pt x="1" y="12069"/>
                    <a:pt x="2318" y="13539"/>
                    <a:pt x="4523" y="13539"/>
                  </a:cubicBezTo>
                  <a:cubicBezTo>
                    <a:pt x="6247" y="13539"/>
                    <a:pt x="7717" y="12917"/>
                    <a:pt x="8791" y="11759"/>
                  </a:cubicBezTo>
                  <a:lnTo>
                    <a:pt x="8791" y="13228"/>
                  </a:lnTo>
                  <a:lnTo>
                    <a:pt x="10798" y="13228"/>
                  </a:lnTo>
                  <a:lnTo>
                    <a:pt x="10798" y="4353"/>
                  </a:lnTo>
                  <a:cubicBezTo>
                    <a:pt x="10798" y="1216"/>
                    <a:pt x="8537" y="1"/>
                    <a:pt x="5795" y="1"/>
                  </a:cubicBezTo>
                  <a:close/>
                </a:path>
              </a:pathLst>
            </a:custGeom>
            <a:solidFill>
              <a:srgbClr val="111011"/>
            </a:solidFill>
            <a:ln>
              <a:noFill/>
            </a:ln>
          </p:spPr>
          <p:txBody>
            <a:bodyPr wrap="square" lIns="91425" tIns="91425" rIns="91425" bIns="91425" anchor="ctr" anchorCtr="0">
              <a:noAutofit/>
            </a:bodyPr>
            <a:lstStyle/>
            <a:p>
              <a:pPr>
                <a:buClrTx/>
                <a:buFontTx/>
                <a:buNone/>
              </a:pPr>
              <a:endParaRPr/>
            </a:p>
          </p:txBody>
        </p:sp>
        <p:sp>
          <p:nvSpPr>
            <p:cNvPr id="2337" name="Shape 2337"/>
            <p:cNvSpPr/>
            <p:nvPr/>
          </p:nvSpPr>
          <p:spPr>
            <a:xfrm>
              <a:off x="3835425" y="2356150"/>
              <a:ext cx="50200" cy="445900"/>
            </a:xfrm>
            <a:custGeom>
              <a:avLst/>
              <a:gdLst/>
              <a:ahLst/>
              <a:cxnLst/>
              <a:rect l="0" t="0" r="0" b="0"/>
              <a:pathLst>
                <a:path w="2008" h="17836" extrusionOk="0">
                  <a:moveTo>
                    <a:pt x="1" y="1"/>
                  </a:moveTo>
                  <a:lnTo>
                    <a:pt x="1" y="17835"/>
                  </a:lnTo>
                  <a:lnTo>
                    <a:pt x="2007" y="17835"/>
                  </a:lnTo>
                  <a:lnTo>
                    <a:pt x="2007" y="1"/>
                  </a:lnTo>
                  <a:close/>
                </a:path>
              </a:pathLst>
            </a:custGeom>
            <a:solidFill>
              <a:srgbClr val="111011"/>
            </a:solidFill>
            <a:ln>
              <a:noFill/>
            </a:ln>
          </p:spPr>
          <p:txBody>
            <a:bodyPr wrap="square" lIns="91425" tIns="91425" rIns="91425" bIns="91425" anchor="ctr" anchorCtr="0">
              <a:noAutofit/>
            </a:bodyPr>
            <a:lstStyle/>
            <a:p>
              <a:pPr>
                <a:buClrTx/>
                <a:buFontTx/>
                <a:buNone/>
              </a:pPr>
              <a:endParaRPr/>
            </a:p>
          </p:txBody>
        </p:sp>
        <p:sp>
          <p:nvSpPr>
            <p:cNvPr id="2338" name="Shape 2338"/>
            <p:cNvSpPr/>
            <p:nvPr/>
          </p:nvSpPr>
          <p:spPr>
            <a:xfrm>
              <a:off x="2067500" y="2979375"/>
              <a:ext cx="423275" cy="460725"/>
            </a:xfrm>
            <a:custGeom>
              <a:avLst/>
              <a:gdLst/>
              <a:ahLst/>
              <a:cxnLst/>
              <a:rect l="0" t="0" r="0" b="0"/>
              <a:pathLst>
                <a:path w="16931" h="18429" extrusionOk="0">
                  <a:moveTo>
                    <a:pt x="9469" y="1"/>
                  </a:moveTo>
                  <a:cubicBezTo>
                    <a:pt x="4127" y="1"/>
                    <a:pt x="1" y="3731"/>
                    <a:pt x="1" y="9215"/>
                  </a:cubicBezTo>
                  <a:cubicBezTo>
                    <a:pt x="1" y="14698"/>
                    <a:pt x="4127" y="18429"/>
                    <a:pt x="9469" y="18429"/>
                  </a:cubicBezTo>
                  <a:cubicBezTo>
                    <a:pt x="13398" y="18429"/>
                    <a:pt x="15659" y="16281"/>
                    <a:pt x="16931" y="14048"/>
                  </a:cubicBezTo>
                  <a:lnTo>
                    <a:pt x="13681" y="12493"/>
                  </a:lnTo>
                  <a:cubicBezTo>
                    <a:pt x="12917" y="13963"/>
                    <a:pt x="11306" y="15065"/>
                    <a:pt x="9469" y="15065"/>
                  </a:cubicBezTo>
                  <a:cubicBezTo>
                    <a:pt x="6247" y="15065"/>
                    <a:pt x="3901" y="12578"/>
                    <a:pt x="3901" y="9215"/>
                  </a:cubicBezTo>
                  <a:cubicBezTo>
                    <a:pt x="3901" y="5851"/>
                    <a:pt x="6247" y="3364"/>
                    <a:pt x="9469" y="3364"/>
                  </a:cubicBezTo>
                  <a:cubicBezTo>
                    <a:pt x="11306" y="3364"/>
                    <a:pt x="12917" y="4523"/>
                    <a:pt x="13681" y="5964"/>
                  </a:cubicBezTo>
                  <a:lnTo>
                    <a:pt x="16931" y="4353"/>
                  </a:lnTo>
                  <a:cubicBezTo>
                    <a:pt x="15687" y="2149"/>
                    <a:pt x="13398" y="1"/>
                    <a:pt x="9469" y="1"/>
                  </a:cubicBezTo>
                  <a:close/>
                </a:path>
              </a:pathLst>
            </a:custGeom>
            <a:solidFill>
              <a:srgbClr val="111011"/>
            </a:solidFill>
            <a:ln>
              <a:noFill/>
            </a:ln>
          </p:spPr>
          <p:txBody>
            <a:bodyPr wrap="square" lIns="91425" tIns="91425" rIns="91425" bIns="91425" anchor="ctr" anchorCtr="0">
              <a:noAutofit/>
            </a:bodyPr>
            <a:lstStyle/>
            <a:p>
              <a:pPr>
                <a:buClrTx/>
                <a:buFontTx/>
                <a:buNone/>
              </a:pPr>
              <a:endParaRPr/>
            </a:p>
          </p:txBody>
        </p:sp>
        <p:sp>
          <p:nvSpPr>
            <p:cNvPr id="2339" name="Shape 2339"/>
            <p:cNvSpPr/>
            <p:nvPr/>
          </p:nvSpPr>
          <p:spPr>
            <a:xfrm>
              <a:off x="2514775" y="3101625"/>
              <a:ext cx="341325" cy="338475"/>
            </a:xfrm>
            <a:custGeom>
              <a:avLst/>
              <a:gdLst/>
              <a:ahLst/>
              <a:cxnLst/>
              <a:rect l="0" t="0" r="0" b="0"/>
              <a:pathLst>
                <a:path w="13653" h="13539" extrusionOk="0">
                  <a:moveTo>
                    <a:pt x="6813" y="3025"/>
                  </a:moveTo>
                  <a:cubicBezTo>
                    <a:pt x="8932" y="3025"/>
                    <a:pt x="10119" y="4749"/>
                    <a:pt x="10119" y="6755"/>
                  </a:cubicBezTo>
                  <a:cubicBezTo>
                    <a:pt x="10119" y="8790"/>
                    <a:pt x="8932" y="10543"/>
                    <a:pt x="6813" y="10543"/>
                  </a:cubicBezTo>
                  <a:cubicBezTo>
                    <a:pt x="4721" y="10543"/>
                    <a:pt x="3534" y="8790"/>
                    <a:pt x="3534" y="6755"/>
                  </a:cubicBezTo>
                  <a:cubicBezTo>
                    <a:pt x="3534" y="4749"/>
                    <a:pt x="4721" y="3025"/>
                    <a:pt x="6813" y="3025"/>
                  </a:cubicBezTo>
                  <a:close/>
                  <a:moveTo>
                    <a:pt x="6813" y="0"/>
                  </a:moveTo>
                  <a:cubicBezTo>
                    <a:pt x="2573" y="0"/>
                    <a:pt x="1" y="3109"/>
                    <a:pt x="1" y="6755"/>
                  </a:cubicBezTo>
                  <a:cubicBezTo>
                    <a:pt x="1" y="10458"/>
                    <a:pt x="2573" y="13539"/>
                    <a:pt x="6813" y="13539"/>
                  </a:cubicBezTo>
                  <a:cubicBezTo>
                    <a:pt x="11080" y="13539"/>
                    <a:pt x="13652" y="10458"/>
                    <a:pt x="13652" y="6755"/>
                  </a:cubicBezTo>
                  <a:cubicBezTo>
                    <a:pt x="13652" y="3109"/>
                    <a:pt x="11080" y="0"/>
                    <a:pt x="6813" y="0"/>
                  </a:cubicBezTo>
                  <a:close/>
                </a:path>
              </a:pathLst>
            </a:custGeom>
            <a:solidFill>
              <a:srgbClr val="111011"/>
            </a:solidFill>
            <a:ln>
              <a:noFill/>
            </a:ln>
          </p:spPr>
          <p:txBody>
            <a:bodyPr wrap="square" lIns="91425" tIns="91425" rIns="91425" bIns="91425" anchor="ctr" anchorCtr="0">
              <a:noAutofit/>
            </a:bodyPr>
            <a:lstStyle/>
            <a:p>
              <a:pPr>
                <a:buClrTx/>
                <a:buFontTx/>
                <a:buNone/>
              </a:pPr>
              <a:endParaRPr/>
            </a:p>
          </p:txBody>
        </p:sp>
        <p:sp>
          <p:nvSpPr>
            <p:cNvPr id="2340" name="Shape 2340"/>
            <p:cNvSpPr/>
            <p:nvPr/>
          </p:nvSpPr>
          <p:spPr>
            <a:xfrm>
              <a:off x="2909075" y="3101625"/>
              <a:ext cx="302450" cy="330700"/>
            </a:xfrm>
            <a:custGeom>
              <a:avLst/>
              <a:gdLst/>
              <a:ahLst/>
              <a:cxnLst/>
              <a:rect l="0" t="0" r="0" b="0"/>
              <a:pathLst>
                <a:path w="12098" h="13228" extrusionOk="0">
                  <a:moveTo>
                    <a:pt x="7914" y="0"/>
                  </a:moveTo>
                  <a:cubicBezTo>
                    <a:pt x="5794" y="0"/>
                    <a:pt x="4212" y="1018"/>
                    <a:pt x="3392" y="2007"/>
                  </a:cubicBezTo>
                  <a:lnTo>
                    <a:pt x="3392" y="311"/>
                  </a:lnTo>
                  <a:lnTo>
                    <a:pt x="0" y="311"/>
                  </a:lnTo>
                  <a:lnTo>
                    <a:pt x="0" y="13228"/>
                  </a:lnTo>
                  <a:lnTo>
                    <a:pt x="3392" y="13228"/>
                  </a:lnTo>
                  <a:lnTo>
                    <a:pt x="3392" y="4551"/>
                  </a:lnTo>
                  <a:cubicBezTo>
                    <a:pt x="3957" y="3759"/>
                    <a:pt x="5003" y="3025"/>
                    <a:pt x="6331" y="3025"/>
                  </a:cubicBezTo>
                  <a:cubicBezTo>
                    <a:pt x="7773" y="3025"/>
                    <a:pt x="8706" y="3646"/>
                    <a:pt x="8706" y="5427"/>
                  </a:cubicBezTo>
                  <a:lnTo>
                    <a:pt x="8706" y="13228"/>
                  </a:lnTo>
                  <a:lnTo>
                    <a:pt x="12097" y="13228"/>
                  </a:lnTo>
                  <a:lnTo>
                    <a:pt x="12097" y="4127"/>
                  </a:lnTo>
                  <a:cubicBezTo>
                    <a:pt x="12097" y="1611"/>
                    <a:pt x="10741" y="0"/>
                    <a:pt x="7914" y="0"/>
                  </a:cubicBezTo>
                  <a:close/>
                </a:path>
              </a:pathLst>
            </a:custGeom>
            <a:solidFill>
              <a:srgbClr val="111011"/>
            </a:solidFill>
            <a:ln>
              <a:noFill/>
            </a:ln>
          </p:spPr>
          <p:txBody>
            <a:bodyPr wrap="square" lIns="91425" tIns="91425" rIns="91425" bIns="91425" anchor="ctr" anchorCtr="0">
              <a:noAutofit/>
            </a:bodyPr>
            <a:lstStyle/>
            <a:p>
              <a:pPr>
                <a:buClrTx/>
                <a:buFontTx/>
                <a:buNone/>
              </a:pPr>
              <a:endParaRPr/>
            </a:p>
          </p:txBody>
        </p:sp>
        <p:sp>
          <p:nvSpPr>
            <p:cNvPr id="2341" name="Shape 2341"/>
            <p:cNvSpPr/>
            <p:nvPr/>
          </p:nvSpPr>
          <p:spPr>
            <a:xfrm>
              <a:off x="3248950" y="3021775"/>
              <a:ext cx="216250" cy="418325"/>
            </a:xfrm>
            <a:custGeom>
              <a:avLst/>
              <a:gdLst/>
              <a:ahLst/>
              <a:cxnLst/>
              <a:rect l="0" t="0" r="0" b="0"/>
              <a:pathLst>
                <a:path w="8650" h="16733" extrusionOk="0">
                  <a:moveTo>
                    <a:pt x="2148" y="0"/>
                  </a:moveTo>
                  <a:lnTo>
                    <a:pt x="2148" y="3505"/>
                  </a:lnTo>
                  <a:lnTo>
                    <a:pt x="0" y="3505"/>
                  </a:lnTo>
                  <a:lnTo>
                    <a:pt x="0" y="6473"/>
                  </a:lnTo>
                  <a:lnTo>
                    <a:pt x="2148" y="6473"/>
                  </a:lnTo>
                  <a:lnTo>
                    <a:pt x="2148" y="13228"/>
                  </a:lnTo>
                  <a:cubicBezTo>
                    <a:pt x="2148" y="15517"/>
                    <a:pt x="3420" y="16733"/>
                    <a:pt x="5823" y="16733"/>
                  </a:cubicBezTo>
                  <a:cubicBezTo>
                    <a:pt x="7236" y="16733"/>
                    <a:pt x="8140" y="16365"/>
                    <a:pt x="8649" y="15913"/>
                  </a:cubicBezTo>
                  <a:lnTo>
                    <a:pt x="7914" y="13341"/>
                  </a:lnTo>
                  <a:cubicBezTo>
                    <a:pt x="7745" y="13539"/>
                    <a:pt x="7264" y="13737"/>
                    <a:pt x="6755" y="13737"/>
                  </a:cubicBezTo>
                  <a:cubicBezTo>
                    <a:pt x="5992" y="13737"/>
                    <a:pt x="5568" y="13115"/>
                    <a:pt x="5568" y="12295"/>
                  </a:cubicBezTo>
                  <a:lnTo>
                    <a:pt x="5568" y="6473"/>
                  </a:lnTo>
                  <a:lnTo>
                    <a:pt x="8197" y="6473"/>
                  </a:lnTo>
                  <a:lnTo>
                    <a:pt x="8197" y="3505"/>
                  </a:lnTo>
                  <a:lnTo>
                    <a:pt x="5568" y="3505"/>
                  </a:lnTo>
                  <a:lnTo>
                    <a:pt x="5568" y="0"/>
                  </a:lnTo>
                  <a:close/>
                </a:path>
              </a:pathLst>
            </a:custGeom>
            <a:solidFill>
              <a:srgbClr val="111011"/>
            </a:solidFill>
            <a:ln>
              <a:noFill/>
            </a:ln>
          </p:spPr>
          <p:txBody>
            <a:bodyPr wrap="square" lIns="91425" tIns="91425" rIns="91425" bIns="91425" anchor="ctr" anchorCtr="0">
              <a:noAutofit/>
            </a:bodyPr>
            <a:lstStyle/>
            <a:p>
              <a:pPr>
                <a:buClrTx/>
                <a:buFontTx/>
                <a:buNone/>
              </a:pPr>
              <a:endParaRPr/>
            </a:p>
          </p:txBody>
        </p:sp>
        <p:sp>
          <p:nvSpPr>
            <p:cNvPr id="2342" name="Shape 2342"/>
            <p:cNvSpPr/>
            <p:nvPr/>
          </p:nvSpPr>
          <p:spPr>
            <a:xfrm>
              <a:off x="3481425" y="3101625"/>
              <a:ext cx="298900" cy="338475"/>
            </a:xfrm>
            <a:custGeom>
              <a:avLst/>
              <a:gdLst/>
              <a:ahLst/>
              <a:cxnLst/>
              <a:rect l="0" t="0" r="0" b="0"/>
              <a:pathLst>
                <a:path w="11956" h="13539" extrusionOk="0">
                  <a:moveTo>
                    <a:pt x="5851" y="7405"/>
                  </a:moveTo>
                  <a:cubicBezTo>
                    <a:pt x="6925" y="7405"/>
                    <a:pt x="7999" y="7773"/>
                    <a:pt x="8564" y="8536"/>
                  </a:cubicBezTo>
                  <a:lnTo>
                    <a:pt x="8564" y="10119"/>
                  </a:lnTo>
                  <a:cubicBezTo>
                    <a:pt x="7999" y="10882"/>
                    <a:pt x="6925" y="11249"/>
                    <a:pt x="5851" y="11249"/>
                  </a:cubicBezTo>
                  <a:cubicBezTo>
                    <a:pt x="4494" y="11249"/>
                    <a:pt x="3420" y="10571"/>
                    <a:pt x="3420" y="9356"/>
                  </a:cubicBezTo>
                  <a:cubicBezTo>
                    <a:pt x="3420" y="8112"/>
                    <a:pt x="4494" y="7405"/>
                    <a:pt x="5851" y="7405"/>
                  </a:cubicBezTo>
                  <a:close/>
                  <a:moveTo>
                    <a:pt x="6331" y="0"/>
                  </a:moveTo>
                  <a:cubicBezTo>
                    <a:pt x="4296" y="0"/>
                    <a:pt x="2261" y="650"/>
                    <a:pt x="679" y="2035"/>
                  </a:cubicBezTo>
                  <a:lnTo>
                    <a:pt x="1950" y="4296"/>
                  </a:lnTo>
                  <a:cubicBezTo>
                    <a:pt x="3053" y="3279"/>
                    <a:pt x="4353" y="2770"/>
                    <a:pt x="5738" y="2770"/>
                  </a:cubicBezTo>
                  <a:cubicBezTo>
                    <a:pt x="7434" y="2770"/>
                    <a:pt x="8564" y="3646"/>
                    <a:pt x="8564" y="4946"/>
                  </a:cubicBezTo>
                  <a:lnTo>
                    <a:pt x="8564" y="6671"/>
                  </a:lnTo>
                  <a:cubicBezTo>
                    <a:pt x="7716" y="5681"/>
                    <a:pt x="6190" y="5116"/>
                    <a:pt x="4466" y="5116"/>
                  </a:cubicBezTo>
                  <a:cubicBezTo>
                    <a:pt x="2431" y="5116"/>
                    <a:pt x="0" y="6247"/>
                    <a:pt x="0" y="9271"/>
                  </a:cubicBezTo>
                  <a:cubicBezTo>
                    <a:pt x="0" y="12154"/>
                    <a:pt x="2431" y="13539"/>
                    <a:pt x="4466" y="13539"/>
                  </a:cubicBezTo>
                  <a:cubicBezTo>
                    <a:pt x="6162" y="13539"/>
                    <a:pt x="7688" y="12945"/>
                    <a:pt x="8564" y="11899"/>
                  </a:cubicBezTo>
                  <a:lnTo>
                    <a:pt x="8564" y="13228"/>
                  </a:lnTo>
                  <a:lnTo>
                    <a:pt x="11956" y="13228"/>
                  </a:lnTo>
                  <a:lnTo>
                    <a:pt x="11956" y="4890"/>
                  </a:lnTo>
                  <a:cubicBezTo>
                    <a:pt x="11956" y="1187"/>
                    <a:pt x="9271" y="0"/>
                    <a:pt x="6331" y="0"/>
                  </a:cubicBezTo>
                  <a:close/>
                </a:path>
              </a:pathLst>
            </a:custGeom>
            <a:solidFill>
              <a:srgbClr val="111011"/>
            </a:solidFill>
            <a:ln>
              <a:noFill/>
            </a:ln>
          </p:spPr>
          <p:txBody>
            <a:bodyPr wrap="square" lIns="91425" tIns="91425" rIns="91425" bIns="91425" anchor="ctr" anchorCtr="0">
              <a:noAutofit/>
            </a:bodyPr>
            <a:lstStyle/>
            <a:p>
              <a:pPr>
                <a:buClrTx/>
                <a:buFontTx/>
                <a:buNone/>
              </a:pPr>
              <a:endParaRPr/>
            </a:p>
          </p:txBody>
        </p:sp>
        <p:sp>
          <p:nvSpPr>
            <p:cNvPr id="2343" name="Shape 2343"/>
            <p:cNvSpPr/>
            <p:nvPr/>
          </p:nvSpPr>
          <p:spPr>
            <a:xfrm>
              <a:off x="3846025" y="2973725"/>
              <a:ext cx="101775" cy="458600"/>
            </a:xfrm>
            <a:custGeom>
              <a:avLst/>
              <a:gdLst/>
              <a:ahLst/>
              <a:cxnLst/>
              <a:rect l="0" t="0" r="0" b="0"/>
              <a:pathLst>
                <a:path w="4071" h="18344" extrusionOk="0">
                  <a:moveTo>
                    <a:pt x="2035" y="0"/>
                  </a:moveTo>
                  <a:cubicBezTo>
                    <a:pt x="933" y="0"/>
                    <a:pt x="0" y="905"/>
                    <a:pt x="0" y="2007"/>
                  </a:cubicBezTo>
                  <a:cubicBezTo>
                    <a:pt x="0" y="3138"/>
                    <a:pt x="933" y="4042"/>
                    <a:pt x="2035" y="4042"/>
                  </a:cubicBezTo>
                  <a:cubicBezTo>
                    <a:pt x="3138" y="4042"/>
                    <a:pt x="4071" y="3138"/>
                    <a:pt x="4071" y="2007"/>
                  </a:cubicBezTo>
                  <a:cubicBezTo>
                    <a:pt x="4071" y="905"/>
                    <a:pt x="3138" y="0"/>
                    <a:pt x="2035" y="0"/>
                  </a:cubicBezTo>
                  <a:close/>
                  <a:moveTo>
                    <a:pt x="340" y="5427"/>
                  </a:moveTo>
                  <a:lnTo>
                    <a:pt x="340" y="18344"/>
                  </a:lnTo>
                  <a:lnTo>
                    <a:pt x="3731" y="18344"/>
                  </a:lnTo>
                  <a:lnTo>
                    <a:pt x="3731" y="5427"/>
                  </a:lnTo>
                  <a:close/>
                </a:path>
              </a:pathLst>
            </a:custGeom>
            <a:solidFill>
              <a:srgbClr val="111011"/>
            </a:solidFill>
            <a:ln>
              <a:noFill/>
            </a:ln>
          </p:spPr>
          <p:txBody>
            <a:bodyPr wrap="square" lIns="91425" tIns="91425" rIns="91425" bIns="91425" anchor="ctr" anchorCtr="0">
              <a:noAutofit/>
            </a:bodyPr>
            <a:lstStyle/>
            <a:p>
              <a:pPr>
                <a:buClrTx/>
                <a:buFontTx/>
                <a:buNone/>
              </a:pPr>
              <a:endParaRPr/>
            </a:p>
          </p:txBody>
        </p:sp>
        <p:sp>
          <p:nvSpPr>
            <p:cNvPr id="2344" name="Shape 2344"/>
            <p:cNvSpPr/>
            <p:nvPr/>
          </p:nvSpPr>
          <p:spPr>
            <a:xfrm>
              <a:off x="4013500" y="3101625"/>
              <a:ext cx="303150" cy="330700"/>
            </a:xfrm>
            <a:custGeom>
              <a:avLst/>
              <a:gdLst/>
              <a:ahLst/>
              <a:cxnLst/>
              <a:rect l="0" t="0" r="0" b="0"/>
              <a:pathLst>
                <a:path w="12126" h="13228" extrusionOk="0">
                  <a:moveTo>
                    <a:pt x="7914" y="0"/>
                  </a:moveTo>
                  <a:cubicBezTo>
                    <a:pt x="5794" y="0"/>
                    <a:pt x="4240" y="1018"/>
                    <a:pt x="3392" y="2007"/>
                  </a:cubicBezTo>
                  <a:lnTo>
                    <a:pt x="3392" y="311"/>
                  </a:lnTo>
                  <a:lnTo>
                    <a:pt x="0" y="311"/>
                  </a:lnTo>
                  <a:lnTo>
                    <a:pt x="0" y="13228"/>
                  </a:lnTo>
                  <a:lnTo>
                    <a:pt x="3392" y="13228"/>
                  </a:lnTo>
                  <a:lnTo>
                    <a:pt x="3392" y="4551"/>
                  </a:lnTo>
                  <a:cubicBezTo>
                    <a:pt x="3957" y="3759"/>
                    <a:pt x="5003" y="3025"/>
                    <a:pt x="6331" y="3025"/>
                  </a:cubicBezTo>
                  <a:cubicBezTo>
                    <a:pt x="7773" y="3025"/>
                    <a:pt x="8705" y="3646"/>
                    <a:pt x="8705" y="5427"/>
                  </a:cubicBezTo>
                  <a:lnTo>
                    <a:pt x="8705" y="13228"/>
                  </a:lnTo>
                  <a:lnTo>
                    <a:pt x="12125" y="13228"/>
                  </a:lnTo>
                  <a:lnTo>
                    <a:pt x="12125" y="4127"/>
                  </a:lnTo>
                  <a:cubicBezTo>
                    <a:pt x="12125" y="1611"/>
                    <a:pt x="10740" y="0"/>
                    <a:pt x="7914" y="0"/>
                  </a:cubicBezTo>
                  <a:close/>
                </a:path>
              </a:pathLst>
            </a:custGeom>
            <a:solidFill>
              <a:srgbClr val="111011"/>
            </a:solidFill>
            <a:ln>
              <a:noFill/>
            </a:ln>
          </p:spPr>
          <p:txBody>
            <a:bodyPr wrap="square" lIns="91425" tIns="91425" rIns="91425" bIns="91425" anchor="ctr" anchorCtr="0">
              <a:noAutofit/>
            </a:bodyPr>
            <a:lstStyle/>
            <a:p>
              <a:pPr>
                <a:buClrTx/>
                <a:buFontTx/>
                <a:buNone/>
              </a:pPr>
              <a:endParaRPr/>
            </a:p>
          </p:txBody>
        </p:sp>
        <p:sp>
          <p:nvSpPr>
            <p:cNvPr id="2345" name="Shape 2345"/>
            <p:cNvSpPr/>
            <p:nvPr/>
          </p:nvSpPr>
          <p:spPr>
            <a:xfrm>
              <a:off x="4369625" y="3101625"/>
              <a:ext cx="328575" cy="338475"/>
            </a:xfrm>
            <a:custGeom>
              <a:avLst/>
              <a:gdLst/>
              <a:ahLst/>
              <a:cxnLst/>
              <a:rect l="0" t="0" r="0" b="0"/>
              <a:pathLst>
                <a:path w="13143" h="13539" extrusionOk="0">
                  <a:moveTo>
                    <a:pt x="6699" y="2714"/>
                  </a:moveTo>
                  <a:cubicBezTo>
                    <a:pt x="8932" y="2714"/>
                    <a:pt x="9780" y="4325"/>
                    <a:pt x="9864" y="5568"/>
                  </a:cubicBezTo>
                  <a:lnTo>
                    <a:pt x="3505" y="5568"/>
                  </a:lnTo>
                  <a:cubicBezTo>
                    <a:pt x="3675" y="4268"/>
                    <a:pt x="4579" y="2714"/>
                    <a:pt x="6699" y="2714"/>
                  </a:cubicBezTo>
                  <a:close/>
                  <a:moveTo>
                    <a:pt x="6699" y="0"/>
                  </a:moveTo>
                  <a:cubicBezTo>
                    <a:pt x="2770" y="0"/>
                    <a:pt x="0" y="3025"/>
                    <a:pt x="0" y="6755"/>
                  </a:cubicBezTo>
                  <a:cubicBezTo>
                    <a:pt x="0" y="10910"/>
                    <a:pt x="2968" y="13539"/>
                    <a:pt x="6897" y="13539"/>
                  </a:cubicBezTo>
                  <a:cubicBezTo>
                    <a:pt x="8903" y="13539"/>
                    <a:pt x="10938" y="12945"/>
                    <a:pt x="12210" y="11758"/>
                  </a:cubicBezTo>
                  <a:lnTo>
                    <a:pt x="10712" y="9582"/>
                  </a:lnTo>
                  <a:cubicBezTo>
                    <a:pt x="9893" y="10373"/>
                    <a:pt x="8366" y="10854"/>
                    <a:pt x="7264" y="10854"/>
                  </a:cubicBezTo>
                  <a:cubicBezTo>
                    <a:pt x="5088" y="10854"/>
                    <a:pt x="3788" y="9497"/>
                    <a:pt x="3561" y="7858"/>
                  </a:cubicBezTo>
                  <a:lnTo>
                    <a:pt x="13143" y="7858"/>
                  </a:lnTo>
                  <a:lnTo>
                    <a:pt x="13143" y="7123"/>
                  </a:lnTo>
                  <a:cubicBezTo>
                    <a:pt x="13143" y="2883"/>
                    <a:pt x="10543" y="0"/>
                    <a:pt x="6699" y="0"/>
                  </a:cubicBezTo>
                  <a:close/>
                </a:path>
              </a:pathLst>
            </a:custGeom>
            <a:solidFill>
              <a:srgbClr val="111011"/>
            </a:solidFill>
            <a:ln>
              <a:noFill/>
            </a:ln>
          </p:spPr>
          <p:txBody>
            <a:bodyPr wrap="square" lIns="91425" tIns="91425" rIns="91425" bIns="91425" anchor="ctr" anchorCtr="0">
              <a:noAutofit/>
            </a:bodyPr>
            <a:lstStyle/>
            <a:p>
              <a:pPr>
                <a:buClrTx/>
                <a:buFontTx/>
                <a:buNone/>
              </a:pPr>
              <a:endParaRPr/>
            </a:p>
          </p:txBody>
        </p:sp>
        <p:sp>
          <p:nvSpPr>
            <p:cNvPr id="2346" name="Shape 2346"/>
            <p:cNvSpPr/>
            <p:nvPr/>
          </p:nvSpPr>
          <p:spPr>
            <a:xfrm>
              <a:off x="4749775" y="3101625"/>
              <a:ext cx="187975" cy="330700"/>
            </a:xfrm>
            <a:custGeom>
              <a:avLst/>
              <a:gdLst/>
              <a:ahLst/>
              <a:cxnLst/>
              <a:rect l="0" t="0" r="0" b="0"/>
              <a:pathLst>
                <a:path w="7519" h="13228" extrusionOk="0">
                  <a:moveTo>
                    <a:pt x="7519" y="0"/>
                  </a:moveTo>
                  <a:cubicBezTo>
                    <a:pt x="5907" y="0"/>
                    <a:pt x="4325" y="933"/>
                    <a:pt x="3392" y="2092"/>
                  </a:cubicBezTo>
                  <a:lnTo>
                    <a:pt x="3392" y="311"/>
                  </a:lnTo>
                  <a:lnTo>
                    <a:pt x="0" y="311"/>
                  </a:lnTo>
                  <a:lnTo>
                    <a:pt x="0" y="13228"/>
                  </a:lnTo>
                  <a:lnTo>
                    <a:pt x="3392" y="13228"/>
                  </a:lnTo>
                  <a:lnTo>
                    <a:pt x="3392" y="4692"/>
                  </a:lnTo>
                  <a:cubicBezTo>
                    <a:pt x="3957" y="3872"/>
                    <a:pt x="5455" y="3222"/>
                    <a:pt x="6586" y="3222"/>
                  </a:cubicBezTo>
                  <a:cubicBezTo>
                    <a:pt x="6953" y="3222"/>
                    <a:pt x="7264" y="3251"/>
                    <a:pt x="7519" y="3307"/>
                  </a:cubicBezTo>
                  <a:lnTo>
                    <a:pt x="7519" y="0"/>
                  </a:lnTo>
                  <a:close/>
                </a:path>
              </a:pathLst>
            </a:custGeom>
            <a:solidFill>
              <a:srgbClr val="111011"/>
            </a:solidFill>
            <a:ln>
              <a:noFill/>
            </a:ln>
          </p:spPr>
          <p:txBody>
            <a:bodyPr wrap="square" lIns="91425" tIns="91425" rIns="91425" bIns="91425" anchor="ctr" anchorCtr="0">
              <a:noAutofit/>
            </a:bodyPr>
            <a:lstStyle/>
            <a:p>
              <a:pPr>
                <a:buClrTx/>
                <a:buFontTx/>
                <a:buNone/>
              </a:pPr>
              <a:endParaRPr/>
            </a:p>
          </p:txBody>
        </p:sp>
        <p:sp>
          <p:nvSpPr>
            <p:cNvPr id="2347" name="Shape 2347"/>
            <p:cNvSpPr/>
            <p:nvPr/>
          </p:nvSpPr>
          <p:spPr>
            <a:xfrm>
              <a:off x="5113675" y="2980075"/>
              <a:ext cx="366750" cy="460025"/>
            </a:xfrm>
            <a:custGeom>
              <a:avLst/>
              <a:gdLst/>
              <a:ahLst/>
              <a:cxnLst/>
              <a:rect l="0" t="0" r="0" b="0"/>
              <a:pathLst>
                <a:path w="14670" h="18401" extrusionOk="0">
                  <a:moveTo>
                    <a:pt x="7321" y="1"/>
                  </a:moveTo>
                  <a:cubicBezTo>
                    <a:pt x="3109" y="1"/>
                    <a:pt x="566" y="2460"/>
                    <a:pt x="566" y="5428"/>
                  </a:cubicBezTo>
                  <a:cubicBezTo>
                    <a:pt x="566" y="12126"/>
                    <a:pt x="10825" y="9978"/>
                    <a:pt x="10825" y="13115"/>
                  </a:cubicBezTo>
                  <a:cubicBezTo>
                    <a:pt x="10825" y="14133"/>
                    <a:pt x="9808" y="15094"/>
                    <a:pt x="7716" y="15094"/>
                  </a:cubicBezTo>
                  <a:cubicBezTo>
                    <a:pt x="5257" y="15094"/>
                    <a:pt x="3307" y="13992"/>
                    <a:pt x="2064" y="12691"/>
                  </a:cubicBezTo>
                  <a:lnTo>
                    <a:pt x="0" y="15574"/>
                  </a:lnTo>
                  <a:cubicBezTo>
                    <a:pt x="1640" y="17270"/>
                    <a:pt x="4099" y="18401"/>
                    <a:pt x="7519" y="18401"/>
                  </a:cubicBezTo>
                  <a:cubicBezTo>
                    <a:pt x="12352" y="18401"/>
                    <a:pt x="14669" y="15942"/>
                    <a:pt x="14669" y="12691"/>
                  </a:cubicBezTo>
                  <a:cubicBezTo>
                    <a:pt x="14669" y="6049"/>
                    <a:pt x="4438" y="7943"/>
                    <a:pt x="4438" y="5117"/>
                  </a:cubicBezTo>
                  <a:cubicBezTo>
                    <a:pt x="4438" y="4043"/>
                    <a:pt x="5342" y="3308"/>
                    <a:pt x="6953" y="3308"/>
                  </a:cubicBezTo>
                  <a:cubicBezTo>
                    <a:pt x="8790" y="3308"/>
                    <a:pt x="10712" y="3930"/>
                    <a:pt x="12154" y="5258"/>
                  </a:cubicBezTo>
                  <a:lnTo>
                    <a:pt x="14274" y="2488"/>
                  </a:lnTo>
                  <a:cubicBezTo>
                    <a:pt x="12493" y="849"/>
                    <a:pt x="10147" y="1"/>
                    <a:pt x="7321" y="1"/>
                  </a:cubicBezTo>
                  <a:close/>
                </a:path>
              </a:pathLst>
            </a:custGeom>
            <a:solidFill>
              <a:srgbClr val="111011"/>
            </a:solidFill>
            <a:ln>
              <a:noFill/>
            </a:ln>
          </p:spPr>
          <p:txBody>
            <a:bodyPr wrap="square" lIns="91425" tIns="91425" rIns="91425" bIns="91425" anchor="ctr" anchorCtr="0">
              <a:noAutofit/>
            </a:bodyPr>
            <a:lstStyle/>
            <a:p>
              <a:pPr>
                <a:buClrTx/>
                <a:buFontTx/>
                <a:buNone/>
              </a:pPr>
              <a:endParaRPr/>
            </a:p>
          </p:txBody>
        </p:sp>
        <p:sp>
          <p:nvSpPr>
            <p:cNvPr id="2348" name="Shape 2348"/>
            <p:cNvSpPr/>
            <p:nvPr/>
          </p:nvSpPr>
          <p:spPr>
            <a:xfrm>
              <a:off x="5511475" y="3101625"/>
              <a:ext cx="329325" cy="338475"/>
            </a:xfrm>
            <a:custGeom>
              <a:avLst/>
              <a:gdLst/>
              <a:ahLst/>
              <a:cxnLst/>
              <a:rect l="0" t="0" r="0" b="0"/>
              <a:pathLst>
                <a:path w="13173" h="13539" extrusionOk="0">
                  <a:moveTo>
                    <a:pt x="6700" y="2714"/>
                  </a:moveTo>
                  <a:cubicBezTo>
                    <a:pt x="8932" y="2714"/>
                    <a:pt x="9780" y="4325"/>
                    <a:pt x="9865" y="5568"/>
                  </a:cubicBezTo>
                  <a:lnTo>
                    <a:pt x="3506" y="5568"/>
                  </a:lnTo>
                  <a:cubicBezTo>
                    <a:pt x="3675" y="4268"/>
                    <a:pt x="4580" y="2714"/>
                    <a:pt x="6700" y="2714"/>
                  </a:cubicBezTo>
                  <a:close/>
                  <a:moveTo>
                    <a:pt x="6700" y="0"/>
                  </a:moveTo>
                  <a:cubicBezTo>
                    <a:pt x="2771" y="0"/>
                    <a:pt x="1" y="3025"/>
                    <a:pt x="1" y="6755"/>
                  </a:cubicBezTo>
                  <a:cubicBezTo>
                    <a:pt x="1" y="10910"/>
                    <a:pt x="2969" y="13539"/>
                    <a:pt x="6897" y="13539"/>
                  </a:cubicBezTo>
                  <a:cubicBezTo>
                    <a:pt x="8904" y="13539"/>
                    <a:pt x="10939" y="12945"/>
                    <a:pt x="12211" y="11758"/>
                  </a:cubicBezTo>
                  <a:lnTo>
                    <a:pt x="10713" y="9582"/>
                  </a:lnTo>
                  <a:cubicBezTo>
                    <a:pt x="9893" y="10373"/>
                    <a:pt x="8367" y="10854"/>
                    <a:pt x="7293" y="10854"/>
                  </a:cubicBezTo>
                  <a:cubicBezTo>
                    <a:pt x="5088" y="10854"/>
                    <a:pt x="3788" y="9497"/>
                    <a:pt x="3562" y="7858"/>
                  </a:cubicBezTo>
                  <a:lnTo>
                    <a:pt x="13172" y="7858"/>
                  </a:lnTo>
                  <a:lnTo>
                    <a:pt x="13172" y="7123"/>
                  </a:lnTo>
                  <a:cubicBezTo>
                    <a:pt x="13172" y="2883"/>
                    <a:pt x="10543" y="0"/>
                    <a:pt x="6700" y="0"/>
                  </a:cubicBezTo>
                  <a:close/>
                </a:path>
              </a:pathLst>
            </a:custGeom>
            <a:solidFill>
              <a:srgbClr val="111011"/>
            </a:solidFill>
            <a:ln>
              <a:noFill/>
            </a:ln>
          </p:spPr>
          <p:txBody>
            <a:bodyPr wrap="square" lIns="91425" tIns="91425" rIns="91425" bIns="91425" anchor="ctr" anchorCtr="0">
              <a:noAutofit/>
            </a:bodyPr>
            <a:lstStyle/>
            <a:p>
              <a:pPr>
                <a:buClrTx/>
                <a:buFontTx/>
                <a:buNone/>
              </a:pPr>
              <a:endParaRPr/>
            </a:p>
          </p:txBody>
        </p:sp>
        <p:sp>
          <p:nvSpPr>
            <p:cNvPr id="2349" name="Shape 2349"/>
            <p:cNvSpPr/>
            <p:nvPr/>
          </p:nvSpPr>
          <p:spPr>
            <a:xfrm>
              <a:off x="5891650" y="3101625"/>
              <a:ext cx="187975" cy="330700"/>
            </a:xfrm>
            <a:custGeom>
              <a:avLst/>
              <a:gdLst/>
              <a:ahLst/>
              <a:cxnLst/>
              <a:rect l="0" t="0" r="0" b="0"/>
              <a:pathLst>
                <a:path w="7519" h="13228" extrusionOk="0">
                  <a:moveTo>
                    <a:pt x="7518" y="0"/>
                  </a:moveTo>
                  <a:cubicBezTo>
                    <a:pt x="5907" y="0"/>
                    <a:pt x="4324" y="933"/>
                    <a:pt x="3392" y="2092"/>
                  </a:cubicBezTo>
                  <a:lnTo>
                    <a:pt x="3392" y="311"/>
                  </a:lnTo>
                  <a:lnTo>
                    <a:pt x="0" y="311"/>
                  </a:lnTo>
                  <a:lnTo>
                    <a:pt x="0" y="13228"/>
                  </a:lnTo>
                  <a:lnTo>
                    <a:pt x="3392" y="13228"/>
                  </a:lnTo>
                  <a:lnTo>
                    <a:pt x="3392" y="4692"/>
                  </a:lnTo>
                  <a:cubicBezTo>
                    <a:pt x="3957" y="3872"/>
                    <a:pt x="5455" y="3222"/>
                    <a:pt x="6586" y="3222"/>
                  </a:cubicBezTo>
                  <a:cubicBezTo>
                    <a:pt x="6953" y="3222"/>
                    <a:pt x="7292" y="3251"/>
                    <a:pt x="7518" y="3307"/>
                  </a:cubicBezTo>
                  <a:lnTo>
                    <a:pt x="7518" y="0"/>
                  </a:lnTo>
                  <a:close/>
                </a:path>
              </a:pathLst>
            </a:custGeom>
            <a:solidFill>
              <a:srgbClr val="111011"/>
            </a:solidFill>
            <a:ln>
              <a:noFill/>
            </a:ln>
          </p:spPr>
          <p:txBody>
            <a:bodyPr wrap="square" lIns="91425" tIns="91425" rIns="91425" bIns="91425" anchor="ctr" anchorCtr="0">
              <a:noAutofit/>
            </a:bodyPr>
            <a:lstStyle/>
            <a:p>
              <a:pPr>
                <a:buClrTx/>
                <a:buFontTx/>
                <a:buNone/>
              </a:pPr>
              <a:endParaRPr/>
            </a:p>
          </p:txBody>
        </p:sp>
        <p:sp>
          <p:nvSpPr>
            <p:cNvPr id="2350" name="Shape 2350"/>
            <p:cNvSpPr/>
            <p:nvPr/>
          </p:nvSpPr>
          <p:spPr>
            <a:xfrm>
              <a:off x="6076050" y="3109400"/>
              <a:ext cx="351225" cy="322925"/>
            </a:xfrm>
            <a:custGeom>
              <a:avLst/>
              <a:gdLst/>
              <a:ahLst/>
              <a:cxnLst/>
              <a:rect l="0" t="0" r="0" b="0"/>
              <a:pathLst>
                <a:path w="14049" h="12917" extrusionOk="0">
                  <a:moveTo>
                    <a:pt x="1" y="0"/>
                  </a:moveTo>
                  <a:lnTo>
                    <a:pt x="5202" y="12917"/>
                  </a:lnTo>
                  <a:lnTo>
                    <a:pt x="8848" y="12917"/>
                  </a:lnTo>
                  <a:lnTo>
                    <a:pt x="14048" y="0"/>
                  </a:lnTo>
                  <a:lnTo>
                    <a:pt x="10374" y="0"/>
                  </a:lnTo>
                  <a:lnTo>
                    <a:pt x="7010" y="8988"/>
                  </a:lnTo>
                  <a:lnTo>
                    <a:pt x="3647" y="0"/>
                  </a:lnTo>
                  <a:close/>
                </a:path>
              </a:pathLst>
            </a:custGeom>
            <a:solidFill>
              <a:srgbClr val="111011"/>
            </a:solidFill>
            <a:ln>
              <a:noFill/>
            </a:ln>
          </p:spPr>
          <p:txBody>
            <a:bodyPr wrap="square" lIns="91425" tIns="91425" rIns="91425" bIns="91425" anchor="ctr" anchorCtr="0">
              <a:noAutofit/>
            </a:bodyPr>
            <a:lstStyle/>
            <a:p>
              <a:pPr>
                <a:buClrTx/>
                <a:buFontTx/>
                <a:buNone/>
              </a:pPr>
              <a:endParaRPr/>
            </a:p>
          </p:txBody>
        </p:sp>
        <p:sp>
          <p:nvSpPr>
            <p:cNvPr id="2351" name="Shape 2351"/>
            <p:cNvSpPr/>
            <p:nvPr/>
          </p:nvSpPr>
          <p:spPr>
            <a:xfrm>
              <a:off x="6446325" y="2973725"/>
              <a:ext cx="101775" cy="458600"/>
            </a:xfrm>
            <a:custGeom>
              <a:avLst/>
              <a:gdLst/>
              <a:ahLst/>
              <a:cxnLst/>
              <a:rect l="0" t="0" r="0" b="0"/>
              <a:pathLst>
                <a:path w="4071" h="18344" extrusionOk="0">
                  <a:moveTo>
                    <a:pt x="2035" y="0"/>
                  </a:moveTo>
                  <a:cubicBezTo>
                    <a:pt x="933" y="0"/>
                    <a:pt x="0" y="905"/>
                    <a:pt x="0" y="2007"/>
                  </a:cubicBezTo>
                  <a:cubicBezTo>
                    <a:pt x="0" y="3138"/>
                    <a:pt x="933" y="4042"/>
                    <a:pt x="2035" y="4042"/>
                  </a:cubicBezTo>
                  <a:cubicBezTo>
                    <a:pt x="3166" y="4042"/>
                    <a:pt x="4070" y="3138"/>
                    <a:pt x="4070" y="2007"/>
                  </a:cubicBezTo>
                  <a:cubicBezTo>
                    <a:pt x="4070" y="905"/>
                    <a:pt x="3166" y="0"/>
                    <a:pt x="2035" y="0"/>
                  </a:cubicBezTo>
                  <a:close/>
                  <a:moveTo>
                    <a:pt x="368" y="5427"/>
                  </a:moveTo>
                  <a:lnTo>
                    <a:pt x="368" y="18344"/>
                  </a:lnTo>
                  <a:lnTo>
                    <a:pt x="3759" y="18344"/>
                  </a:lnTo>
                  <a:lnTo>
                    <a:pt x="3759" y="5427"/>
                  </a:lnTo>
                  <a:close/>
                </a:path>
              </a:pathLst>
            </a:custGeom>
            <a:solidFill>
              <a:srgbClr val="111011"/>
            </a:solidFill>
            <a:ln>
              <a:noFill/>
            </a:ln>
          </p:spPr>
          <p:txBody>
            <a:bodyPr wrap="square" lIns="91425" tIns="91425" rIns="91425" bIns="91425" anchor="ctr" anchorCtr="0">
              <a:noAutofit/>
            </a:bodyPr>
            <a:lstStyle/>
            <a:p>
              <a:pPr>
                <a:buClrTx/>
                <a:buFontTx/>
                <a:buNone/>
              </a:pPr>
              <a:endParaRPr/>
            </a:p>
          </p:txBody>
        </p:sp>
        <p:sp>
          <p:nvSpPr>
            <p:cNvPr id="2352" name="Shape 2352"/>
            <p:cNvSpPr/>
            <p:nvPr/>
          </p:nvSpPr>
          <p:spPr>
            <a:xfrm>
              <a:off x="6593300" y="3101625"/>
              <a:ext cx="298900" cy="338475"/>
            </a:xfrm>
            <a:custGeom>
              <a:avLst/>
              <a:gdLst/>
              <a:ahLst/>
              <a:cxnLst/>
              <a:rect l="0" t="0" r="0" b="0"/>
              <a:pathLst>
                <a:path w="11956" h="13539" extrusionOk="0">
                  <a:moveTo>
                    <a:pt x="6840" y="0"/>
                  </a:moveTo>
                  <a:cubicBezTo>
                    <a:pt x="2855" y="0"/>
                    <a:pt x="0" y="2798"/>
                    <a:pt x="0" y="6755"/>
                  </a:cubicBezTo>
                  <a:cubicBezTo>
                    <a:pt x="0" y="10741"/>
                    <a:pt x="2855" y="13539"/>
                    <a:pt x="6840" y="13539"/>
                  </a:cubicBezTo>
                  <a:cubicBezTo>
                    <a:pt x="9497" y="13539"/>
                    <a:pt x="11108" y="12408"/>
                    <a:pt x="11956" y="11193"/>
                  </a:cubicBezTo>
                  <a:lnTo>
                    <a:pt x="9723" y="9130"/>
                  </a:lnTo>
                  <a:cubicBezTo>
                    <a:pt x="9130" y="10006"/>
                    <a:pt x="8197" y="10543"/>
                    <a:pt x="7010" y="10543"/>
                  </a:cubicBezTo>
                  <a:cubicBezTo>
                    <a:pt x="4947" y="10543"/>
                    <a:pt x="3505" y="9016"/>
                    <a:pt x="3505" y="6755"/>
                  </a:cubicBezTo>
                  <a:cubicBezTo>
                    <a:pt x="3505" y="4522"/>
                    <a:pt x="4947" y="3025"/>
                    <a:pt x="7010" y="3025"/>
                  </a:cubicBezTo>
                  <a:cubicBezTo>
                    <a:pt x="8197" y="3025"/>
                    <a:pt x="9130" y="3505"/>
                    <a:pt x="9723" y="4409"/>
                  </a:cubicBezTo>
                  <a:lnTo>
                    <a:pt x="11956" y="2318"/>
                  </a:lnTo>
                  <a:cubicBezTo>
                    <a:pt x="11108" y="1159"/>
                    <a:pt x="9497" y="0"/>
                    <a:pt x="6840" y="0"/>
                  </a:cubicBezTo>
                  <a:close/>
                </a:path>
              </a:pathLst>
            </a:custGeom>
            <a:solidFill>
              <a:srgbClr val="111011"/>
            </a:solidFill>
            <a:ln>
              <a:noFill/>
            </a:ln>
          </p:spPr>
          <p:txBody>
            <a:bodyPr wrap="square" lIns="91425" tIns="91425" rIns="91425" bIns="91425" anchor="ctr" anchorCtr="0">
              <a:noAutofit/>
            </a:bodyPr>
            <a:lstStyle/>
            <a:p>
              <a:pPr>
                <a:buClrTx/>
                <a:buFontTx/>
                <a:buNone/>
              </a:pPr>
              <a:endParaRPr/>
            </a:p>
          </p:txBody>
        </p:sp>
        <p:sp>
          <p:nvSpPr>
            <p:cNvPr id="2353" name="Shape 2353"/>
            <p:cNvSpPr/>
            <p:nvPr/>
          </p:nvSpPr>
          <p:spPr>
            <a:xfrm>
              <a:off x="6916925" y="3101625"/>
              <a:ext cx="328600" cy="338475"/>
            </a:xfrm>
            <a:custGeom>
              <a:avLst/>
              <a:gdLst/>
              <a:ahLst/>
              <a:cxnLst/>
              <a:rect l="0" t="0" r="0" b="0"/>
              <a:pathLst>
                <a:path w="13144" h="13539" extrusionOk="0">
                  <a:moveTo>
                    <a:pt x="6671" y="2714"/>
                  </a:moveTo>
                  <a:cubicBezTo>
                    <a:pt x="8932" y="2714"/>
                    <a:pt x="9780" y="4325"/>
                    <a:pt x="9864" y="5568"/>
                  </a:cubicBezTo>
                  <a:lnTo>
                    <a:pt x="3505" y="5568"/>
                  </a:lnTo>
                  <a:cubicBezTo>
                    <a:pt x="3675" y="4268"/>
                    <a:pt x="4579" y="2714"/>
                    <a:pt x="6671" y="2714"/>
                  </a:cubicBezTo>
                  <a:close/>
                  <a:moveTo>
                    <a:pt x="6671" y="0"/>
                  </a:moveTo>
                  <a:cubicBezTo>
                    <a:pt x="2742" y="0"/>
                    <a:pt x="0" y="3025"/>
                    <a:pt x="0" y="6755"/>
                  </a:cubicBezTo>
                  <a:cubicBezTo>
                    <a:pt x="0" y="10910"/>
                    <a:pt x="2968" y="13539"/>
                    <a:pt x="6897" y="13539"/>
                  </a:cubicBezTo>
                  <a:cubicBezTo>
                    <a:pt x="8903" y="13539"/>
                    <a:pt x="10938" y="12945"/>
                    <a:pt x="12210" y="11758"/>
                  </a:cubicBezTo>
                  <a:lnTo>
                    <a:pt x="10712" y="9582"/>
                  </a:lnTo>
                  <a:cubicBezTo>
                    <a:pt x="9893" y="10373"/>
                    <a:pt x="8366" y="10854"/>
                    <a:pt x="7264" y="10854"/>
                  </a:cubicBezTo>
                  <a:cubicBezTo>
                    <a:pt x="5088" y="10854"/>
                    <a:pt x="3759" y="9497"/>
                    <a:pt x="3562" y="7858"/>
                  </a:cubicBezTo>
                  <a:lnTo>
                    <a:pt x="13143" y="7858"/>
                  </a:lnTo>
                  <a:lnTo>
                    <a:pt x="13143" y="7123"/>
                  </a:lnTo>
                  <a:cubicBezTo>
                    <a:pt x="13143" y="2883"/>
                    <a:pt x="10543" y="0"/>
                    <a:pt x="6671" y="0"/>
                  </a:cubicBezTo>
                  <a:close/>
                </a:path>
              </a:pathLst>
            </a:custGeom>
            <a:solidFill>
              <a:srgbClr val="111011"/>
            </a:solidFill>
            <a:ln>
              <a:noFill/>
            </a:ln>
          </p:spPr>
          <p:txBody>
            <a:bodyPr wrap="square" lIns="91425" tIns="91425" rIns="91425" bIns="91425" anchor="ctr" anchorCtr="0">
              <a:noAutofit/>
            </a:bodyPr>
            <a:lstStyle/>
            <a:p>
              <a:pPr>
                <a:buClrTx/>
                <a:buFontTx/>
                <a:buNone/>
              </a:pPr>
              <a:endParaRPr/>
            </a:p>
          </p:txBody>
        </p:sp>
        <p:sp>
          <p:nvSpPr>
            <p:cNvPr id="2354" name="Shape 2354"/>
            <p:cNvSpPr/>
            <p:nvPr/>
          </p:nvSpPr>
          <p:spPr>
            <a:xfrm>
              <a:off x="7253975" y="3109400"/>
              <a:ext cx="126500" cy="69275"/>
            </a:xfrm>
            <a:custGeom>
              <a:avLst/>
              <a:gdLst/>
              <a:ahLst/>
              <a:cxnLst/>
              <a:rect l="0" t="0" r="0" b="0"/>
              <a:pathLst>
                <a:path w="5060" h="2771" extrusionOk="0">
                  <a:moveTo>
                    <a:pt x="0" y="0"/>
                  </a:moveTo>
                  <a:lnTo>
                    <a:pt x="0" y="339"/>
                  </a:lnTo>
                  <a:lnTo>
                    <a:pt x="792" y="339"/>
                  </a:lnTo>
                  <a:lnTo>
                    <a:pt x="792" y="2770"/>
                  </a:lnTo>
                  <a:lnTo>
                    <a:pt x="1159" y="2770"/>
                  </a:lnTo>
                  <a:lnTo>
                    <a:pt x="1159" y="339"/>
                  </a:lnTo>
                  <a:lnTo>
                    <a:pt x="1922" y="339"/>
                  </a:lnTo>
                  <a:lnTo>
                    <a:pt x="1922" y="0"/>
                  </a:lnTo>
                  <a:close/>
                  <a:moveTo>
                    <a:pt x="2374" y="0"/>
                  </a:moveTo>
                  <a:lnTo>
                    <a:pt x="2374" y="2770"/>
                  </a:lnTo>
                  <a:lnTo>
                    <a:pt x="2742" y="2770"/>
                  </a:lnTo>
                  <a:lnTo>
                    <a:pt x="2742" y="481"/>
                  </a:lnTo>
                  <a:lnTo>
                    <a:pt x="3675" y="2770"/>
                  </a:lnTo>
                  <a:lnTo>
                    <a:pt x="3788" y="2770"/>
                  </a:lnTo>
                  <a:lnTo>
                    <a:pt x="4720" y="481"/>
                  </a:lnTo>
                  <a:lnTo>
                    <a:pt x="4720" y="2770"/>
                  </a:lnTo>
                  <a:lnTo>
                    <a:pt x="5059" y="2770"/>
                  </a:lnTo>
                  <a:lnTo>
                    <a:pt x="5059" y="0"/>
                  </a:lnTo>
                  <a:lnTo>
                    <a:pt x="4522" y="0"/>
                  </a:lnTo>
                  <a:lnTo>
                    <a:pt x="3731" y="2035"/>
                  </a:lnTo>
                  <a:lnTo>
                    <a:pt x="2911" y="0"/>
                  </a:lnTo>
                  <a:close/>
                </a:path>
              </a:pathLst>
            </a:custGeom>
            <a:solidFill>
              <a:srgbClr val="111011"/>
            </a:solidFill>
            <a:ln>
              <a:noFill/>
            </a:ln>
          </p:spPr>
          <p:txBody>
            <a:bodyPr wrap="square" lIns="91425" tIns="91425" rIns="91425" bIns="91425" anchor="ctr" anchorCtr="0">
              <a:noAutofit/>
            </a:bodyPr>
            <a:lstStyle/>
            <a:p>
              <a:pPr>
                <a:buClrTx/>
                <a:buFontTx/>
                <a:buNone/>
              </a:pPr>
              <a:endParaRPr/>
            </a:p>
          </p:txBody>
        </p:sp>
      </p:grpSp>
      <p:sp>
        <p:nvSpPr>
          <p:cNvPr id="2355" name="Shape 2355"/>
          <p:cNvSpPr/>
          <p:nvPr/>
        </p:nvSpPr>
        <p:spPr>
          <a:xfrm>
            <a:off x="626763" y="1352177"/>
            <a:ext cx="3692100" cy="1677000"/>
          </a:xfrm>
          <a:prstGeom prst="roundRect">
            <a:avLst>
              <a:gd name="adj" fmla="val 1736"/>
            </a:avLst>
          </a:prstGeom>
          <a:solidFill>
            <a:schemeClr val="lt2"/>
          </a:solidFill>
          <a:ln>
            <a:noFill/>
          </a:ln>
        </p:spPr>
        <p:txBody>
          <a:bodyPr wrap="square" lIns="0" tIns="0" rIns="0" bIns="9125" anchor="t" anchorCtr="0">
            <a:noAutofit/>
          </a:bodyPr>
          <a:lstStyle/>
          <a:p>
            <a:pPr algn="ctr">
              <a:buClrTx/>
              <a:buFontTx/>
              <a:buNone/>
            </a:pPr>
            <a:endParaRPr sz="1200">
              <a:solidFill>
                <a:srgbClr val="FFFFFF"/>
              </a:solidFill>
              <a:latin typeface="Proxima Nova"/>
              <a:ea typeface="Proxima Nova"/>
              <a:cs typeface="Proxima Nova"/>
              <a:sym typeface="Proxima Nova"/>
            </a:endParaRPr>
          </a:p>
        </p:txBody>
      </p:sp>
      <p:sp>
        <p:nvSpPr>
          <p:cNvPr id="2356" name="Shape 2356"/>
          <p:cNvSpPr/>
          <p:nvPr/>
        </p:nvSpPr>
        <p:spPr>
          <a:xfrm>
            <a:off x="626763" y="3099569"/>
            <a:ext cx="2768700" cy="765300"/>
          </a:xfrm>
          <a:prstGeom prst="roundRect">
            <a:avLst>
              <a:gd name="adj" fmla="val 4825"/>
            </a:avLst>
          </a:prstGeom>
          <a:solidFill>
            <a:schemeClr val="lt2"/>
          </a:solidFill>
          <a:ln>
            <a:noFill/>
          </a:ln>
        </p:spPr>
        <p:txBody>
          <a:bodyPr wrap="square" lIns="0" tIns="0" rIns="0" bIns="9125" anchor="t" anchorCtr="0">
            <a:noAutofit/>
          </a:bodyPr>
          <a:lstStyle/>
          <a:p>
            <a:pPr algn="ctr">
              <a:buClrTx/>
              <a:buFontTx/>
              <a:buNone/>
            </a:pPr>
            <a:endParaRPr sz="1200">
              <a:solidFill>
                <a:srgbClr val="FFFFFF"/>
              </a:solidFill>
              <a:latin typeface="Proxima Nova"/>
              <a:ea typeface="Proxima Nova"/>
              <a:cs typeface="Proxima Nova"/>
              <a:sym typeface="Proxima Nova"/>
            </a:endParaRPr>
          </a:p>
        </p:txBody>
      </p:sp>
      <p:sp>
        <p:nvSpPr>
          <p:cNvPr id="2357" name="Shape 2357"/>
          <p:cNvSpPr/>
          <p:nvPr/>
        </p:nvSpPr>
        <p:spPr>
          <a:xfrm>
            <a:off x="3447142" y="3099577"/>
            <a:ext cx="871800" cy="765300"/>
          </a:xfrm>
          <a:prstGeom prst="roundRect">
            <a:avLst>
              <a:gd name="adj" fmla="val 7233"/>
            </a:avLst>
          </a:prstGeom>
          <a:solidFill>
            <a:srgbClr val="78909C"/>
          </a:solidFill>
          <a:ln>
            <a:noFill/>
          </a:ln>
        </p:spPr>
        <p:txBody>
          <a:bodyPr wrap="square" lIns="0" tIns="0" rIns="0" bIns="9125" anchor="ctr" anchorCtr="0">
            <a:noAutofit/>
          </a:bodyPr>
          <a:lstStyle/>
          <a:p>
            <a:pPr algn="ctr">
              <a:buClrTx/>
              <a:buSzPct val="25000"/>
              <a:buFontTx/>
              <a:buNone/>
            </a:pPr>
            <a:r>
              <a:rPr lang="en" sz="800">
                <a:solidFill>
                  <a:srgbClr val="FFFFFF"/>
                </a:solidFill>
                <a:latin typeface="Proxima Nova"/>
                <a:ea typeface="Proxima Nova"/>
                <a:cs typeface="Proxima Nova"/>
                <a:sym typeface="Proxima Nova"/>
              </a:rPr>
              <a:t>Other</a:t>
            </a:r>
          </a:p>
          <a:p>
            <a:pPr algn="ctr">
              <a:buClrTx/>
              <a:buSzPct val="25000"/>
              <a:buFontTx/>
              <a:buNone/>
            </a:pPr>
            <a:r>
              <a:rPr lang="en" sz="800">
                <a:solidFill>
                  <a:srgbClr val="FFFFFF"/>
                </a:solidFill>
                <a:latin typeface="Proxima Nova"/>
                <a:ea typeface="Proxima Nova"/>
                <a:cs typeface="Proxima Nova"/>
                <a:sym typeface="Proxima Nova"/>
              </a:rPr>
              <a:t>Broker</a:t>
            </a:r>
          </a:p>
          <a:p>
            <a:pPr algn="ctr">
              <a:buClrTx/>
              <a:buSzPct val="25000"/>
              <a:buFontTx/>
              <a:buNone/>
            </a:pPr>
            <a:r>
              <a:rPr lang="en" sz="800">
                <a:solidFill>
                  <a:srgbClr val="FFFFFF"/>
                </a:solidFill>
                <a:latin typeface="Proxima Nova"/>
                <a:ea typeface="Proxima Nova"/>
                <a:cs typeface="Proxima Nova"/>
                <a:sym typeface="Proxima Nova"/>
              </a:rPr>
              <a:t>Services</a:t>
            </a:r>
          </a:p>
        </p:txBody>
      </p:sp>
      <p:sp>
        <p:nvSpPr>
          <p:cNvPr id="2358" name="Shape 2358"/>
          <p:cNvSpPr txBox="1"/>
          <p:nvPr/>
        </p:nvSpPr>
        <p:spPr>
          <a:xfrm>
            <a:off x="803346" y="3191808"/>
            <a:ext cx="2415600" cy="215400"/>
          </a:xfrm>
          <a:prstGeom prst="rect">
            <a:avLst/>
          </a:prstGeom>
          <a:noFill/>
          <a:ln>
            <a:noFill/>
          </a:ln>
        </p:spPr>
        <p:txBody>
          <a:bodyPr wrap="square" lIns="91425" tIns="91425" rIns="91425" bIns="91425" anchor="ctr" anchorCtr="0">
            <a:noAutofit/>
          </a:bodyPr>
          <a:lstStyle/>
          <a:p>
            <a:pPr algn="ctr">
              <a:buClrTx/>
              <a:buFontTx/>
              <a:buNone/>
            </a:pPr>
            <a:r>
              <a:rPr lang="en" sz="1100">
                <a:solidFill>
                  <a:srgbClr val="00253E"/>
                </a:solidFill>
                <a:latin typeface="Proxima Nova"/>
                <a:ea typeface="Proxima Nova"/>
                <a:cs typeface="Proxima Nova"/>
                <a:sym typeface="Proxima Nova"/>
              </a:rPr>
              <a:t>Platform Services</a:t>
            </a:r>
          </a:p>
        </p:txBody>
      </p:sp>
      <p:sp>
        <p:nvSpPr>
          <p:cNvPr id="2359" name="Shape 2359"/>
          <p:cNvSpPr/>
          <p:nvPr/>
        </p:nvSpPr>
        <p:spPr>
          <a:xfrm>
            <a:off x="744940" y="3487152"/>
            <a:ext cx="799500" cy="277200"/>
          </a:xfrm>
          <a:prstGeom prst="roundRect">
            <a:avLst>
              <a:gd name="adj" fmla="val 8284"/>
            </a:avLst>
          </a:prstGeom>
          <a:noFill/>
          <a:ln w="9525" cap="flat" cmpd="sng">
            <a:solidFill>
              <a:schemeClr val="accent1"/>
            </a:solidFill>
            <a:prstDash val="solid"/>
            <a:round/>
            <a:headEnd type="none" w="med" len="med"/>
            <a:tailEnd type="none" w="med" len="med"/>
          </a:ln>
        </p:spPr>
        <p:txBody>
          <a:bodyPr wrap="square" lIns="91425" tIns="91425" rIns="91425" bIns="91425" anchor="ctr" anchorCtr="0">
            <a:noAutofit/>
          </a:bodyPr>
          <a:lstStyle/>
          <a:p>
            <a:pPr algn="ctr">
              <a:buClrTx/>
              <a:buFontTx/>
              <a:buNone/>
            </a:pPr>
            <a:r>
              <a:rPr lang="en" sz="800">
                <a:solidFill>
                  <a:srgbClr val="D5EDEA"/>
                </a:solidFill>
                <a:latin typeface="Proxima Nova"/>
                <a:ea typeface="Proxima Nova"/>
                <a:cs typeface="Proxima Nova"/>
                <a:sym typeface="Proxima Nova"/>
              </a:rPr>
              <a:t>Logging</a:t>
            </a:r>
          </a:p>
        </p:txBody>
      </p:sp>
      <p:sp>
        <p:nvSpPr>
          <p:cNvPr id="2360" name="Shape 2360"/>
          <p:cNvSpPr/>
          <p:nvPr/>
        </p:nvSpPr>
        <p:spPr>
          <a:xfrm>
            <a:off x="1629693" y="3487152"/>
            <a:ext cx="799500" cy="277200"/>
          </a:xfrm>
          <a:prstGeom prst="roundRect">
            <a:avLst>
              <a:gd name="adj" fmla="val 8284"/>
            </a:avLst>
          </a:prstGeom>
          <a:noFill/>
          <a:ln w="9525" cap="flat" cmpd="sng">
            <a:solidFill>
              <a:schemeClr val="accent1"/>
            </a:solidFill>
            <a:prstDash val="solid"/>
            <a:round/>
            <a:headEnd type="none" w="med" len="med"/>
            <a:tailEnd type="none" w="med" len="med"/>
          </a:ln>
        </p:spPr>
        <p:txBody>
          <a:bodyPr wrap="square" lIns="91425" tIns="91425" rIns="91425" bIns="91425" anchor="ctr" anchorCtr="0">
            <a:noAutofit/>
          </a:bodyPr>
          <a:lstStyle/>
          <a:p>
            <a:pPr algn="ctr">
              <a:buClrTx/>
              <a:buFontTx/>
              <a:buNone/>
            </a:pPr>
            <a:r>
              <a:rPr lang="en" sz="800">
                <a:solidFill>
                  <a:srgbClr val="D5EDEA"/>
                </a:solidFill>
                <a:latin typeface="Proxima Nova"/>
                <a:ea typeface="Proxima Nova"/>
                <a:cs typeface="Proxima Nova"/>
                <a:sym typeface="Proxima Nova"/>
              </a:rPr>
              <a:t>Metrics</a:t>
            </a:r>
          </a:p>
        </p:txBody>
      </p:sp>
      <p:sp>
        <p:nvSpPr>
          <p:cNvPr id="2361" name="Shape 2361"/>
          <p:cNvSpPr/>
          <p:nvPr/>
        </p:nvSpPr>
        <p:spPr>
          <a:xfrm>
            <a:off x="2488739" y="3487152"/>
            <a:ext cx="799500" cy="277200"/>
          </a:xfrm>
          <a:prstGeom prst="roundRect">
            <a:avLst>
              <a:gd name="adj" fmla="val 8284"/>
            </a:avLst>
          </a:prstGeom>
          <a:noFill/>
          <a:ln w="9525" cap="flat" cmpd="sng">
            <a:solidFill>
              <a:schemeClr val="accent1"/>
            </a:solidFill>
            <a:prstDash val="solid"/>
            <a:round/>
            <a:headEnd type="none" w="med" len="med"/>
            <a:tailEnd type="none" w="med" len="med"/>
          </a:ln>
        </p:spPr>
        <p:txBody>
          <a:bodyPr wrap="square" lIns="91425" tIns="91425" rIns="91425" bIns="91425" anchor="ctr" anchorCtr="0">
            <a:noAutofit/>
          </a:bodyPr>
          <a:lstStyle/>
          <a:p>
            <a:pPr algn="ctr">
              <a:buClrTx/>
              <a:buFontTx/>
              <a:buNone/>
            </a:pPr>
            <a:r>
              <a:rPr lang="en" sz="800">
                <a:solidFill>
                  <a:srgbClr val="D5EDEA"/>
                </a:solidFill>
                <a:latin typeface="Proxima Nova"/>
                <a:ea typeface="Proxima Nova"/>
                <a:cs typeface="Proxima Nova"/>
                <a:sym typeface="Proxima Nova"/>
              </a:rPr>
              <a:t>Monitoring</a:t>
            </a:r>
          </a:p>
        </p:txBody>
      </p:sp>
      <p:grpSp>
        <p:nvGrpSpPr>
          <p:cNvPr id="2362" name="Shape 2362"/>
          <p:cNvGrpSpPr/>
          <p:nvPr/>
        </p:nvGrpSpPr>
        <p:grpSpPr>
          <a:xfrm>
            <a:off x="1126946" y="1868847"/>
            <a:ext cx="1137753" cy="981480"/>
            <a:chOff x="1155106" y="2039153"/>
            <a:chExt cx="1063122" cy="781060"/>
          </a:xfrm>
        </p:grpSpPr>
        <p:sp>
          <p:nvSpPr>
            <p:cNvPr id="2363" name="Shape 2363"/>
            <p:cNvSpPr/>
            <p:nvPr/>
          </p:nvSpPr>
          <p:spPr>
            <a:xfrm>
              <a:off x="1316428" y="2039153"/>
              <a:ext cx="901800" cy="584700"/>
            </a:xfrm>
            <a:prstGeom prst="roundRect">
              <a:avLst>
                <a:gd name="adj" fmla="val 8284"/>
              </a:avLst>
            </a:prstGeom>
            <a:solidFill>
              <a:schemeClr val="dk1"/>
            </a:solidFill>
            <a:ln w="9525" cap="flat" cmpd="sng">
              <a:solidFill>
                <a:schemeClr val="lt2"/>
              </a:solidFill>
              <a:prstDash val="solid"/>
              <a:round/>
              <a:headEnd type="none" w="med" len="med"/>
              <a:tailEnd type="none" w="med" len="med"/>
            </a:ln>
          </p:spPr>
          <p:txBody>
            <a:bodyPr wrap="square" lIns="91425" tIns="91425" rIns="91425" bIns="91425" anchor="ctr" anchorCtr="0">
              <a:noAutofit/>
            </a:bodyPr>
            <a:lstStyle/>
            <a:p>
              <a:pPr algn="ctr">
                <a:buClrTx/>
                <a:buFontTx/>
                <a:buNone/>
              </a:pPr>
              <a:endParaRPr sz="1000">
                <a:solidFill>
                  <a:srgbClr val="FFFFFF"/>
                </a:solidFill>
                <a:latin typeface="Proxima Nova"/>
                <a:ea typeface="Proxima Nova"/>
                <a:cs typeface="Proxima Nova"/>
                <a:sym typeface="Proxima Nova"/>
              </a:endParaRPr>
            </a:p>
          </p:txBody>
        </p:sp>
        <p:sp>
          <p:nvSpPr>
            <p:cNvPr id="2364" name="Shape 2364"/>
            <p:cNvSpPr/>
            <p:nvPr/>
          </p:nvSpPr>
          <p:spPr>
            <a:xfrm>
              <a:off x="1235767" y="2137333"/>
              <a:ext cx="901800" cy="584700"/>
            </a:xfrm>
            <a:prstGeom prst="roundRect">
              <a:avLst>
                <a:gd name="adj" fmla="val 8284"/>
              </a:avLst>
            </a:prstGeom>
            <a:solidFill>
              <a:schemeClr val="dk1"/>
            </a:solidFill>
            <a:ln w="9525" cap="flat" cmpd="sng">
              <a:solidFill>
                <a:schemeClr val="lt2"/>
              </a:solidFill>
              <a:prstDash val="solid"/>
              <a:round/>
              <a:headEnd type="none" w="med" len="med"/>
              <a:tailEnd type="none" w="med" len="med"/>
            </a:ln>
          </p:spPr>
          <p:txBody>
            <a:bodyPr wrap="square" lIns="91425" tIns="91425" rIns="91425" bIns="91425" anchor="ctr" anchorCtr="0">
              <a:noAutofit/>
            </a:bodyPr>
            <a:lstStyle/>
            <a:p>
              <a:pPr algn="ctr">
                <a:buClrTx/>
                <a:buFontTx/>
                <a:buNone/>
              </a:pPr>
              <a:endParaRPr sz="1000">
                <a:solidFill>
                  <a:srgbClr val="FFFFFF"/>
                </a:solidFill>
                <a:latin typeface="Proxima Nova"/>
                <a:ea typeface="Proxima Nova"/>
                <a:cs typeface="Proxima Nova"/>
                <a:sym typeface="Proxima Nova"/>
              </a:endParaRPr>
            </a:p>
          </p:txBody>
        </p:sp>
        <p:sp>
          <p:nvSpPr>
            <p:cNvPr id="2365" name="Shape 2365"/>
            <p:cNvSpPr/>
            <p:nvPr/>
          </p:nvSpPr>
          <p:spPr>
            <a:xfrm>
              <a:off x="1155106" y="2235513"/>
              <a:ext cx="901800" cy="584700"/>
            </a:xfrm>
            <a:prstGeom prst="roundRect">
              <a:avLst>
                <a:gd name="adj" fmla="val 8284"/>
              </a:avLst>
            </a:prstGeom>
            <a:solidFill>
              <a:schemeClr val="dk1"/>
            </a:solidFill>
            <a:ln w="9525" cap="flat" cmpd="sng">
              <a:solidFill>
                <a:schemeClr val="lt2"/>
              </a:solidFill>
              <a:prstDash val="solid"/>
              <a:round/>
              <a:headEnd type="none" w="med" len="med"/>
              <a:tailEnd type="none" w="med" len="med"/>
            </a:ln>
          </p:spPr>
          <p:txBody>
            <a:bodyPr wrap="square" lIns="91425" tIns="91425" rIns="91425" bIns="91425" anchor="ctr" anchorCtr="0">
              <a:noAutofit/>
            </a:bodyPr>
            <a:lstStyle/>
            <a:p>
              <a:pPr algn="ctr">
                <a:buClrTx/>
                <a:buFontTx/>
                <a:buNone/>
              </a:pPr>
              <a:endParaRPr sz="900">
                <a:solidFill>
                  <a:srgbClr val="FFFFFF"/>
                </a:solidFill>
                <a:latin typeface="Proxima Nova"/>
                <a:ea typeface="Proxima Nova"/>
                <a:cs typeface="Proxima Nova"/>
                <a:sym typeface="Proxima Nova"/>
              </a:endParaRPr>
            </a:p>
          </p:txBody>
        </p:sp>
      </p:grpSp>
      <p:grpSp>
        <p:nvGrpSpPr>
          <p:cNvPr id="2366" name="Shape 2366"/>
          <p:cNvGrpSpPr/>
          <p:nvPr/>
        </p:nvGrpSpPr>
        <p:grpSpPr>
          <a:xfrm>
            <a:off x="2650409" y="1868847"/>
            <a:ext cx="1137753" cy="981480"/>
            <a:chOff x="1155106" y="2039153"/>
            <a:chExt cx="1063122" cy="781060"/>
          </a:xfrm>
        </p:grpSpPr>
        <p:sp>
          <p:nvSpPr>
            <p:cNvPr id="2367" name="Shape 2367"/>
            <p:cNvSpPr/>
            <p:nvPr/>
          </p:nvSpPr>
          <p:spPr>
            <a:xfrm>
              <a:off x="1316428" y="2039153"/>
              <a:ext cx="901800" cy="584700"/>
            </a:xfrm>
            <a:prstGeom prst="roundRect">
              <a:avLst>
                <a:gd name="adj" fmla="val 8284"/>
              </a:avLst>
            </a:prstGeom>
            <a:solidFill>
              <a:schemeClr val="dk1"/>
            </a:solidFill>
            <a:ln w="9525" cap="flat" cmpd="sng">
              <a:solidFill>
                <a:schemeClr val="lt2"/>
              </a:solidFill>
              <a:prstDash val="solid"/>
              <a:round/>
              <a:headEnd type="none" w="med" len="med"/>
              <a:tailEnd type="none" w="med" len="med"/>
            </a:ln>
          </p:spPr>
          <p:txBody>
            <a:bodyPr wrap="square" lIns="91425" tIns="91425" rIns="91425" bIns="91425" anchor="ctr" anchorCtr="0">
              <a:noAutofit/>
            </a:bodyPr>
            <a:lstStyle/>
            <a:p>
              <a:pPr algn="ctr">
                <a:buClrTx/>
                <a:buFontTx/>
                <a:buNone/>
              </a:pPr>
              <a:endParaRPr sz="1000">
                <a:solidFill>
                  <a:srgbClr val="FFFFFF"/>
                </a:solidFill>
                <a:latin typeface="Proxima Nova"/>
                <a:ea typeface="Proxima Nova"/>
                <a:cs typeface="Proxima Nova"/>
                <a:sym typeface="Proxima Nova"/>
              </a:endParaRPr>
            </a:p>
          </p:txBody>
        </p:sp>
        <p:sp>
          <p:nvSpPr>
            <p:cNvPr id="2368" name="Shape 2368"/>
            <p:cNvSpPr/>
            <p:nvPr/>
          </p:nvSpPr>
          <p:spPr>
            <a:xfrm>
              <a:off x="1235767" y="2137333"/>
              <a:ext cx="901800" cy="584700"/>
            </a:xfrm>
            <a:prstGeom prst="roundRect">
              <a:avLst>
                <a:gd name="adj" fmla="val 8284"/>
              </a:avLst>
            </a:prstGeom>
            <a:solidFill>
              <a:schemeClr val="dk1"/>
            </a:solidFill>
            <a:ln w="9525" cap="flat" cmpd="sng">
              <a:solidFill>
                <a:schemeClr val="lt2"/>
              </a:solidFill>
              <a:prstDash val="solid"/>
              <a:round/>
              <a:headEnd type="none" w="med" len="med"/>
              <a:tailEnd type="none" w="med" len="med"/>
            </a:ln>
          </p:spPr>
          <p:txBody>
            <a:bodyPr wrap="square" lIns="91425" tIns="91425" rIns="91425" bIns="91425" anchor="ctr" anchorCtr="0">
              <a:noAutofit/>
            </a:bodyPr>
            <a:lstStyle/>
            <a:p>
              <a:pPr algn="ctr">
                <a:buClrTx/>
                <a:buFontTx/>
                <a:buNone/>
              </a:pPr>
              <a:endParaRPr sz="1000">
                <a:solidFill>
                  <a:srgbClr val="FFFFFF"/>
                </a:solidFill>
                <a:latin typeface="Proxima Nova"/>
                <a:ea typeface="Proxima Nova"/>
                <a:cs typeface="Proxima Nova"/>
                <a:sym typeface="Proxima Nova"/>
              </a:endParaRPr>
            </a:p>
          </p:txBody>
        </p:sp>
        <p:sp>
          <p:nvSpPr>
            <p:cNvPr id="2369" name="Shape 2369"/>
            <p:cNvSpPr/>
            <p:nvPr/>
          </p:nvSpPr>
          <p:spPr>
            <a:xfrm>
              <a:off x="1155106" y="2235513"/>
              <a:ext cx="901800" cy="584700"/>
            </a:xfrm>
            <a:prstGeom prst="roundRect">
              <a:avLst>
                <a:gd name="adj" fmla="val 8284"/>
              </a:avLst>
            </a:prstGeom>
            <a:solidFill>
              <a:schemeClr val="dk1"/>
            </a:solidFill>
            <a:ln w="9525" cap="flat" cmpd="sng">
              <a:solidFill>
                <a:schemeClr val="lt2"/>
              </a:solidFill>
              <a:prstDash val="solid"/>
              <a:round/>
              <a:headEnd type="none" w="med" len="med"/>
              <a:tailEnd type="none" w="med" len="med"/>
            </a:ln>
          </p:spPr>
          <p:txBody>
            <a:bodyPr wrap="square" lIns="91425" tIns="91425" rIns="91425" bIns="91425" anchor="ctr" anchorCtr="0">
              <a:noAutofit/>
            </a:bodyPr>
            <a:lstStyle/>
            <a:p>
              <a:pPr algn="ctr">
                <a:buClrTx/>
                <a:buFontTx/>
                <a:buNone/>
              </a:pPr>
              <a:endParaRPr sz="900">
                <a:solidFill>
                  <a:srgbClr val="FFFFFF"/>
                </a:solidFill>
                <a:latin typeface="Proxima Nova"/>
                <a:ea typeface="Proxima Nova"/>
                <a:cs typeface="Proxima Nova"/>
                <a:sym typeface="Proxima Nova"/>
              </a:endParaRPr>
            </a:p>
          </p:txBody>
        </p:sp>
      </p:grpSp>
      <p:grpSp>
        <p:nvGrpSpPr>
          <p:cNvPr id="2370" name="Shape 2370"/>
          <p:cNvGrpSpPr/>
          <p:nvPr/>
        </p:nvGrpSpPr>
        <p:grpSpPr>
          <a:xfrm>
            <a:off x="721072" y="913419"/>
            <a:ext cx="1391059" cy="294148"/>
            <a:chOff x="1543300" y="2347675"/>
            <a:chExt cx="4661725" cy="985750"/>
          </a:xfrm>
        </p:grpSpPr>
        <p:sp>
          <p:nvSpPr>
            <p:cNvPr id="2371" name="Shape 2371"/>
            <p:cNvSpPr/>
            <p:nvPr/>
          </p:nvSpPr>
          <p:spPr>
            <a:xfrm>
              <a:off x="1543300" y="2746075"/>
              <a:ext cx="710575" cy="492375"/>
            </a:xfrm>
            <a:custGeom>
              <a:avLst/>
              <a:gdLst/>
              <a:ahLst/>
              <a:cxnLst/>
              <a:rect l="0" t="0" r="0" b="0"/>
              <a:pathLst>
                <a:path w="28423" h="19695" extrusionOk="0">
                  <a:moveTo>
                    <a:pt x="14212" y="1"/>
                  </a:moveTo>
                  <a:cubicBezTo>
                    <a:pt x="6367" y="1"/>
                    <a:pt x="1" y="6387"/>
                    <a:pt x="1" y="14212"/>
                  </a:cubicBezTo>
                  <a:cubicBezTo>
                    <a:pt x="1" y="15526"/>
                    <a:pt x="165" y="16779"/>
                    <a:pt x="494" y="17990"/>
                  </a:cubicBezTo>
                  <a:cubicBezTo>
                    <a:pt x="637" y="18442"/>
                    <a:pt x="781" y="18894"/>
                    <a:pt x="945" y="19325"/>
                  </a:cubicBezTo>
                  <a:cubicBezTo>
                    <a:pt x="1028" y="19551"/>
                    <a:pt x="1253" y="19695"/>
                    <a:pt x="1500" y="19695"/>
                  </a:cubicBezTo>
                  <a:lnTo>
                    <a:pt x="5361" y="19695"/>
                  </a:lnTo>
                  <a:cubicBezTo>
                    <a:pt x="5813" y="19695"/>
                    <a:pt x="6100" y="19222"/>
                    <a:pt x="5874" y="18832"/>
                  </a:cubicBezTo>
                  <a:cubicBezTo>
                    <a:pt x="5730" y="18565"/>
                    <a:pt x="5587" y="18278"/>
                    <a:pt x="5463" y="17990"/>
                  </a:cubicBezTo>
                  <a:cubicBezTo>
                    <a:pt x="4971" y="16820"/>
                    <a:pt x="4683" y="15567"/>
                    <a:pt x="4683" y="14212"/>
                  </a:cubicBezTo>
                  <a:cubicBezTo>
                    <a:pt x="4683" y="8975"/>
                    <a:pt x="8955" y="4683"/>
                    <a:pt x="14212" y="4683"/>
                  </a:cubicBezTo>
                  <a:cubicBezTo>
                    <a:pt x="19469" y="4683"/>
                    <a:pt x="23740" y="8975"/>
                    <a:pt x="23740" y="14212"/>
                  </a:cubicBezTo>
                  <a:cubicBezTo>
                    <a:pt x="23740" y="15567"/>
                    <a:pt x="23453" y="16820"/>
                    <a:pt x="22960" y="17990"/>
                  </a:cubicBezTo>
                  <a:cubicBezTo>
                    <a:pt x="22837" y="18298"/>
                    <a:pt x="22673" y="18586"/>
                    <a:pt x="22508" y="18894"/>
                  </a:cubicBezTo>
                  <a:cubicBezTo>
                    <a:pt x="22303" y="19243"/>
                    <a:pt x="22590" y="19695"/>
                    <a:pt x="23001" y="19695"/>
                  </a:cubicBezTo>
                  <a:lnTo>
                    <a:pt x="26965" y="19695"/>
                  </a:lnTo>
                  <a:cubicBezTo>
                    <a:pt x="27191" y="19695"/>
                    <a:pt x="27396" y="19572"/>
                    <a:pt x="27478" y="19346"/>
                  </a:cubicBezTo>
                  <a:cubicBezTo>
                    <a:pt x="27642" y="18914"/>
                    <a:pt x="27786" y="18442"/>
                    <a:pt x="27909" y="17990"/>
                  </a:cubicBezTo>
                  <a:cubicBezTo>
                    <a:pt x="28238" y="16779"/>
                    <a:pt x="28423" y="15526"/>
                    <a:pt x="28423" y="14212"/>
                  </a:cubicBezTo>
                  <a:cubicBezTo>
                    <a:pt x="28423" y="6387"/>
                    <a:pt x="22057" y="1"/>
                    <a:pt x="14212" y="1"/>
                  </a:cubicBezTo>
                  <a:close/>
                </a:path>
              </a:pathLst>
            </a:custGeom>
            <a:solidFill>
              <a:srgbClr val="048371"/>
            </a:solidFill>
            <a:ln>
              <a:noFill/>
            </a:ln>
          </p:spPr>
          <p:txBody>
            <a:bodyPr wrap="square" lIns="91425" tIns="91425" rIns="91425" bIns="91425" anchor="ctr" anchorCtr="0">
              <a:noAutofit/>
            </a:bodyPr>
            <a:lstStyle/>
            <a:p>
              <a:pPr>
                <a:buClrTx/>
                <a:buFontTx/>
                <a:buNone/>
              </a:pPr>
              <a:endParaRPr/>
            </a:p>
          </p:txBody>
        </p:sp>
        <p:sp>
          <p:nvSpPr>
            <p:cNvPr id="2372" name="Shape 2372"/>
            <p:cNvSpPr/>
            <p:nvPr/>
          </p:nvSpPr>
          <p:spPr>
            <a:xfrm>
              <a:off x="1852900" y="2629025"/>
              <a:ext cx="902575" cy="609425"/>
            </a:xfrm>
            <a:custGeom>
              <a:avLst/>
              <a:gdLst/>
              <a:ahLst/>
              <a:cxnLst/>
              <a:rect l="0" t="0" r="0" b="0"/>
              <a:pathLst>
                <a:path w="36103" h="24377" extrusionOk="0">
                  <a:moveTo>
                    <a:pt x="18051" y="0"/>
                  </a:moveTo>
                  <a:cubicBezTo>
                    <a:pt x="8091" y="0"/>
                    <a:pt x="0" y="8092"/>
                    <a:pt x="0" y="18052"/>
                  </a:cubicBezTo>
                  <a:cubicBezTo>
                    <a:pt x="0" y="19633"/>
                    <a:pt x="226" y="21173"/>
                    <a:pt x="596" y="22631"/>
                  </a:cubicBezTo>
                  <a:lnTo>
                    <a:pt x="616" y="22631"/>
                  </a:lnTo>
                  <a:cubicBezTo>
                    <a:pt x="739" y="23104"/>
                    <a:pt x="863" y="23555"/>
                    <a:pt x="1027" y="24007"/>
                  </a:cubicBezTo>
                  <a:cubicBezTo>
                    <a:pt x="1109" y="24233"/>
                    <a:pt x="1314" y="24377"/>
                    <a:pt x="1561" y="24377"/>
                  </a:cubicBezTo>
                  <a:lnTo>
                    <a:pt x="5380" y="24377"/>
                  </a:lnTo>
                  <a:cubicBezTo>
                    <a:pt x="5791" y="24377"/>
                    <a:pt x="6058" y="23946"/>
                    <a:pt x="5894" y="23576"/>
                  </a:cubicBezTo>
                  <a:cubicBezTo>
                    <a:pt x="5750" y="23268"/>
                    <a:pt x="5627" y="22960"/>
                    <a:pt x="5504" y="22631"/>
                  </a:cubicBezTo>
                  <a:cubicBezTo>
                    <a:pt x="4990" y="21194"/>
                    <a:pt x="4682" y="19653"/>
                    <a:pt x="4682" y="18052"/>
                  </a:cubicBezTo>
                  <a:cubicBezTo>
                    <a:pt x="4682" y="10679"/>
                    <a:pt x="10679" y="4683"/>
                    <a:pt x="18051" y="4683"/>
                  </a:cubicBezTo>
                  <a:cubicBezTo>
                    <a:pt x="25424" y="4683"/>
                    <a:pt x="31420" y="10679"/>
                    <a:pt x="31420" y="18052"/>
                  </a:cubicBezTo>
                  <a:cubicBezTo>
                    <a:pt x="31420" y="19653"/>
                    <a:pt x="31112" y="21194"/>
                    <a:pt x="30599" y="22631"/>
                  </a:cubicBezTo>
                  <a:cubicBezTo>
                    <a:pt x="30476" y="22960"/>
                    <a:pt x="30332" y="23288"/>
                    <a:pt x="30188" y="23617"/>
                  </a:cubicBezTo>
                  <a:cubicBezTo>
                    <a:pt x="30024" y="23966"/>
                    <a:pt x="30291" y="24377"/>
                    <a:pt x="30681" y="24377"/>
                  </a:cubicBezTo>
                  <a:lnTo>
                    <a:pt x="34562" y="24377"/>
                  </a:lnTo>
                  <a:cubicBezTo>
                    <a:pt x="34788" y="24377"/>
                    <a:pt x="34993" y="24233"/>
                    <a:pt x="35076" y="24028"/>
                  </a:cubicBezTo>
                  <a:cubicBezTo>
                    <a:pt x="35240" y="23576"/>
                    <a:pt x="35363" y="23104"/>
                    <a:pt x="35486" y="22631"/>
                  </a:cubicBezTo>
                  <a:lnTo>
                    <a:pt x="35507" y="22631"/>
                  </a:lnTo>
                  <a:cubicBezTo>
                    <a:pt x="35897" y="21173"/>
                    <a:pt x="36102" y="19633"/>
                    <a:pt x="36102" y="18052"/>
                  </a:cubicBezTo>
                  <a:cubicBezTo>
                    <a:pt x="36102" y="8092"/>
                    <a:pt x="28011" y="0"/>
                    <a:pt x="18051" y="0"/>
                  </a:cubicBezTo>
                  <a:close/>
                </a:path>
              </a:pathLst>
            </a:custGeom>
            <a:solidFill>
              <a:srgbClr val="1AB19E"/>
            </a:solidFill>
            <a:ln>
              <a:noFill/>
            </a:ln>
          </p:spPr>
          <p:txBody>
            <a:bodyPr wrap="square" lIns="91425" tIns="91425" rIns="91425" bIns="91425" anchor="ctr" anchorCtr="0">
              <a:noAutofit/>
            </a:bodyPr>
            <a:lstStyle/>
            <a:p>
              <a:pPr>
                <a:buClrTx/>
                <a:buFontTx/>
                <a:buNone/>
              </a:pPr>
              <a:endParaRPr/>
            </a:p>
          </p:txBody>
        </p:sp>
        <p:sp>
          <p:nvSpPr>
            <p:cNvPr id="2373" name="Shape 2373"/>
            <p:cNvSpPr/>
            <p:nvPr/>
          </p:nvSpPr>
          <p:spPr>
            <a:xfrm>
              <a:off x="1753800" y="2347675"/>
              <a:ext cx="800425" cy="594025"/>
            </a:xfrm>
            <a:custGeom>
              <a:avLst/>
              <a:gdLst/>
              <a:ahLst/>
              <a:cxnLst/>
              <a:rect l="0" t="0" r="0" b="0"/>
              <a:pathLst>
                <a:path w="32017" h="23761" extrusionOk="0">
                  <a:moveTo>
                    <a:pt x="15998" y="1"/>
                  </a:moveTo>
                  <a:cubicBezTo>
                    <a:pt x="7188" y="1"/>
                    <a:pt x="1" y="7168"/>
                    <a:pt x="1" y="15998"/>
                  </a:cubicBezTo>
                  <a:cubicBezTo>
                    <a:pt x="1" y="16491"/>
                    <a:pt x="42" y="16984"/>
                    <a:pt x="83" y="17456"/>
                  </a:cubicBezTo>
                  <a:lnTo>
                    <a:pt x="4785" y="17456"/>
                  </a:lnTo>
                  <a:cubicBezTo>
                    <a:pt x="4724" y="16984"/>
                    <a:pt x="4703" y="16491"/>
                    <a:pt x="4703" y="15998"/>
                  </a:cubicBezTo>
                  <a:cubicBezTo>
                    <a:pt x="4703" y="9755"/>
                    <a:pt x="9776" y="4683"/>
                    <a:pt x="15998" y="4683"/>
                  </a:cubicBezTo>
                  <a:cubicBezTo>
                    <a:pt x="22241" y="4683"/>
                    <a:pt x="27314" y="9755"/>
                    <a:pt x="27314" y="15998"/>
                  </a:cubicBezTo>
                  <a:cubicBezTo>
                    <a:pt x="27314" y="16204"/>
                    <a:pt x="27314" y="16409"/>
                    <a:pt x="27293" y="16614"/>
                  </a:cubicBezTo>
                  <a:cubicBezTo>
                    <a:pt x="27170" y="18914"/>
                    <a:pt x="26348" y="21050"/>
                    <a:pt x="25034" y="22796"/>
                  </a:cubicBezTo>
                  <a:cubicBezTo>
                    <a:pt x="24726" y="23206"/>
                    <a:pt x="25014" y="23761"/>
                    <a:pt x="25527" y="23761"/>
                  </a:cubicBezTo>
                  <a:lnTo>
                    <a:pt x="29614" y="23761"/>
                  </a:lnTo>
                  <a:cubicBezTo>
                    <a:pt x="29839" y="23761"/>
                    <a:pt x="30045" y="23658"/>
                    <a:pt x="30148" y="23453"/>
                  </a:cubicBezTo>
                  <a:cubicBezTo>
                    <a:pt x="31236" y="21399"/>
                    <a:pt x="31893" y="19079"/>
                    <a:pt x="31996" y="16614"/>
                  </a:cubicBezTo>
                  <a:cubicBezTo>
                    <a:pt x="31996" y="16409"/>
                    <a:pt x="32016" y="16204"/>
                    <a:pt x="32016" y="15998"/>
                  </a:cubicBezTo>
                  <a:cubicBezTo>
                    <a:pt x="32016" y="7168"/>
                    <a:pt x="24829" y="1"/>
                    <a:pt x="15998" y="1"/>
                  </a:cubicBezTo>
                  <a:close/>
                </a:path>
              </a:pathLst>
            </a:custGeom>
            <a:solidFill>
              <a:srgbClr val="048371"/>
            </a:solidFill>
            <a:ln>
              <a:noFill/>
            </a:ln>
          </p:spPr>
          <p:txBody>
            <a:bodyPr wrap="square" lIns="91425" tIns="91425" rIns="91425" bIns="91425" anchor="ctr" anchorCtr="0">
              <a:noAutofit/>
            </a:bodyPr>
            <a:lstStyle/>
            <a:p>
              <a:pPr>
                <a:buClrTx/>
                <a:buFontTx/>
                <a:buNone/>
              </a:pPr>
              <a:endParaRPr/>
            </a:p>
          </p:txBody>
        </p:sp>
        <p:sp>
          <p:nvSpPr>
            <p:cNvPr id="2374" name="Shape 2374"/>
            <p:cNvSpPr/>
            <p:nvPr/>
          </p:nvSpPr>
          <p:spPr>
            <a:xfrm>
              <a:off x="2980325" y="2456525"/>
              <a:ext cx="230525" cy="322425"/>
            </a:xfrm>
            <a:custGeom>
              <a:avLst/>
              <a:gdLst/>
              <a:ahLst/>
              <a:cxnLst/>
              <a:rect l="0" t="0" r="0" b="0"/>
              <a:pathLst>
                <a:path w="9221" h="12897" extrusionOk="0">
                  <a:moveTo>
                    <a:pt x="4990" y="1438"/>
                  </a:moveTo>
                  <a:cubicBezTo>
                    <a:pt x="6531" y="1438"/>
                    <a:pt x="7558" y="2444"/>
                    <a:pt x="7558" y="3882"/>
                  </a:cubicBezTo>
                  <a:cubicBezTo>
                    <a:pt x="7558" y="5340"/>
                    <a:pt x="6531" y="6346"/>
                    <a:pt x="4990" y="6346"/>
                  </a:cubicBezTo>
                  <a:lnTo>
                    <a:pt x="1602" y="6346"/>
                  </a:lnTo>
                  <a:lnTo>
                    <a:pt x="1602" y="1438"/>
                  </a:lnTo>
                  <a:close/>
                  <a:moveTo>
                    <a:pt x="0" y="0"/>
                  </a:moveTo>
                  <a:lnTo>
                    <a:pt x="0" y="12897"/>
                  </a:lnTo>
                  <a:lnTo>
                    <a:pt x="1602" y="12897"/>
                  </a:lnTo>
                  <a:lnTo>
                    <a:pt x="1602" y="7784"/>
                  </a:lnTo>
                  <a:lnTo>
                    <a:pt x="5196" y="7784"/>
                  </a:lnTo>
                  <a:cubicBezTo>
                    <a:pt x="7742" y="7784"/>
                    <a:pt x="9221" y="5997"/>
                    <a:pt x="9221" y="3882"/>
                  </a:cubicBezTo>
                  <a:cubicBezTo>
                    <a:pt x="9221" y="1787"/>
                    <a:pt x="7783" y="0"/>
                    <a:pt x="5196" y="0"/>
                  </a:cubicBezTo>
                  <a:close/>
                </a:path>
              </a:pathLst>
            </a:custGeom>
            <a:solidFill>
              <a:srgbClr val="111011"/>
            </a:solidFill>
            <a:ln>
              <a:noFill/>
            </a:ln>
          </p:spPr>
          <p:txBody>
            <a:bodyPr wrap="square" lIns="91425" tIns="91425" rIns="91425" bIns="91425" anchor="ctr" anchorCtr="0">
              <a:noAutofit/>
            </a:bodyPr>
            <a:lstStyle/>
            <a:p>
              <a:pPr>
                <a:buClrTx/>
                <a:buFontTx/>
                <a:buNone/>
              </a:pPr>
              <a:endParaRPr/>
            </a:p>
          </p:txBody>
        </p:sp>
        <p:sp>
          <p:nvSpPr>
            <p:cNvPr id="2375" name="Shape 2375"/>
            <p:cNvSpPr/>
            <p:nvPr/>
          </p:nvSpPr>
          <p:spPr>
            <a:xfrm>
              <a:off x="3247275" y="2463200"/>
              <a:ext cx="48800" cy="315750"/>
            </a:xfrm>
            <a:custGeom>
              <a:avLst/>
              <a:gdLst/>
              <a:ahLst/>
              <a:cxnLst/>
              <a:rect l="0" t="0" r="0" b="0"/>
              <a:pathLst>
                <a:path w="1952" h="12630" extrusionOk="0">
                  <a:moveTo>
                    <a:pt x="966" y="0"/>
                  </a:moveTo>
                  <a:cubicBezTo>
                    <a:pt x="453" y="0"/>
                    <a:pt x="1" y="452"/>
                    <a:pt x="1" y="986"/>
                  </a:cubicBezTo>
                  <a:cubicBezTo>
                    <a:pt x="1" y="1520"/>
                    <a:pt x="453" y="1951"/>
                    <a:pt x="966" y="1951"/>
                  </a:cubicBezTo>
                  <a:cubicBezTo>
                    <a:pt x="1521" y="1951"/>
                    <a:pt x="1952" y="1520"/>
                    <a:pt x="1952" y="986"/>
                  </a:cubicBezTo>
                  <a:cubicBezTo>
                    <a:pt x="1952" y="452"/>
                    <a:pt x="1521" y="0"/>
                    <a:pt x="966" y="0"/>
                  </a:cubicBezTo>
                  <a:close/>
                  <a:moveTo>
                    <a:pt x="247" y="3286"/>
                  </a:moveTo>
                  <a:lnTo>
                    <a:pt x="247" y="12630"/>
                  </a:lnTo>
                  <a:lnTo>
                    <a:pt x="1705" y="12630"/>
                  </a:lnTo>
                  <a:lnTo>
                    <a:pt x="1705" y="3286"/>
                  </a:lnTo>
                  <a:close/>
                </a:path>
              </a:pathLst>
            </a:custGeom>
            <a:solidFill>
              <a:srgbClr val="111011"/>
            </a:solidFill>
            <a:ln>
              <a:noFill/>
            </a:ln>
          </p:spPr>
          <p:txBody>
            <a:bodyPr wrap="square" lIns="91425" tIns="91425" rIns="91425" bIns="91425" anchor="ctr" anchorCtr="0">
              <a:noAutofit/>
            </a:bodyPr>
            <a:lstStyle/>
            <a:p>
              <a:pPr>
                <a:buClrTx/>
                <a:buFontTx/>
                <a:buNone/>
              </a:pPr>
              <a:endParaRPr/>
            </a:p>
          </p:txBody>
        </p:sp>
        <p:sp>
          <p:nvSpPr>
            <p:cNvPr id="2376" name="Shape 2376"/>
            <p:cNvSpPr/>
            <p:nvPr/>
          </p:nvSpPr>
          <p:spPr>
            <a:xfrm>
              <a:off x="3324300" y="2545350"/>
              <a:ext cx="234125" cy="233600"/>
            </a:xfrm>
            <a:custGeom>
              <a:avLst/>
              <a:gdLst/>
              <a:ahLst/>
              <a:cxnLst/>
              <a:rect l="0" t="0" r="0" b="0"/>
              <a:pathLst>
                <a:path w="9365" h="9344" extrusionOk="0">
                  <a:moveTo>
                    <a:pt x="0" y="0"/>
                  </a:moveTo>
                  <a:lnTo>
                    <a:pt x="3902" y="9344"/>
                  </a:lnTo>
                  <a:lnTo>
                    <a:pt x="5484" y="9344"/>
                  </a:lnTo>
                  <a:lnTo>
                    <a:pt x="9365" y="0"/>
                  </a:lnTo>
                  <a:lnTo>
                    <a:pt x="7784" y="0"/>
                  </a:lnTo>
                  <a:lnTo>
                    <a:pt x="4683" y="7660"/>
                  </a:lnTo>
                  <a:lnTo>
                    <a:pt x="1582" y="0"/>
                  </a:lnTo>
                  <a:close/>
                </a:path>
              </a:pathLst>
            </a:custGeom>
            <a:solidFill>
              <a:srgbClr val="111011"/>
            </a:solidFill>
            <a:ln>
              <a:noFill/>
            </a:ln>
          </p:spPr>
          <p:txBody>
            <a:bodyPr wrap="square" lIns="91425" tIns="91425" rIns="91425" bIns="91425" anchor="ctr" anchorCtr="0">
              <a:noAutofit/>
            </a:bodyPr>
            <a:lstStyle/>
            <a:p>
              <a:pPr>
                <a:buClrTx/>
                <a:buFontTx/>
                <a:buNone/>
              </a:pPr>
              <a:endParaRPr/>
            </a:p>
          </p:txBody>
        </p:sp>
        <p:sp>
          <p:nvSpPr>
            <p:cNvPr id="2377" name="Shape 2377"/>
            <p:cNvSpPr/>
            <p:nvPr/>
          </p:nvSpPr>
          <p:spPr>
            <a:xfrm>
              <a:off x="3570225" y="2539700"/>
              <a:ext cx="231050" cy="244900"/>
            </a:xfrm>
            <a:custGeom>
              <a:avLst/>
              <a:gdLst/>
              <a:ahLst/>
              <a:cxnLst/>
              <a:rect l="0" t="0" r="0" b="0"/>
              <a:pathLst>
                <a:path w="9242" h="9796" extrusionOk="0">
                  <a:moveTo>
                    <a:pt x="4621" y="1294"/>
                  </a:moveTo>
                  <a:cubicBezTo>
                    <a:pt x="6613" y="1294"/>
                    <a:pt x="7722" y="2998"/>
                    <a:pt x="7722" y="4888"/>
                  </a:cubicBezTo>
                  <a:cubicBezTo>
                    <a:pt x="7722" y="6798"/>
                    <a:pt x="6613" y="8502"/>
                    <a:pt x="4621" y="8502"/>
                  </a:cubicBezTo>
                  <a:cubicBezTo>
                    <a:pt x="2629" y="8502"/>
                    <a:pt x="1499" y="6798"/>
                    <a:pt x="1499" y="4888"/>
                  </a:cubicBezTo>
                  <a:cubicBezTo>
                    <a:pt x="1499" y="2998"/>
                    <a:pt x="2629" y="1294"/>
                    <a:pt x="4621" y="1294"/>
                  </a:cubicBezTo>
                  <a:close/>
                  <a:moveTo>
                    <a:pt x="4621" y="0"/>
                  </a:moveTo>
                  <a:cubicBezTo>
                    <a:pt x="1766" y="0"/>
                    <a:pt x="0" y="2177"/>
                    <a:pt x="0" y="4888"/>
                  </a:cubicBezTo>
                  <a:cubicBezTo>
                    <a:pt x="0" y="7599"/>
                    <a:pt x="1766" y="9796"/>
                    <a:pt x="4621" y="9796"/>
                  </a:cubicBezTo>
                  <a:cubicBezTo>
                    <a:pt x="7455" y="9796"/>
                    <a:pt x="9241" y="7599"/>
                    <a:pt x="9241" y="4888"/>
                  </a:cubicBezTo>
                  <a:cubicBezTo>
                    <a:pt x="9241" y="2177"/>
                    <a:pt x="7455" y="0"/>
                    <a:pt x="4621" y="0"/>
                  </a:cubicBezTo>
                  <a:close/>
                </a:path>
              </a:pathLst>
            </a:custGeom>
            <a:solidFill>
              <a:srgbClr val="111011"/>
            </a:solidFill>
            <a:ln>
              <a:noFill/>
            </a:ln>
          </p:spPr>
          <p:txBody>
            <a:bodyPr wrap="square" lIns="91425" tIns="91425" rIns="91425" bIns="91425" anchor="ctr" anchorCtr="0">
              <a:noAutofit/>
            </a:bodyPr>
            <a:lstStyle/>
            <a:p>
              <a:pPr>
                <a:buClrTx/>
                <a:buFontTx/>
                <a:buNone/>
              </a:pPr>
              <a:endParaRPr/>
            </a:p>
          </p:txBody>
        </p:sp>
        <p:sp>
          <p:nvSpPr>
            <p:cNvPr id="2378" name="Shape 2378"/>
            <p:cNvSpPr/>
            <p:nvPr/>
          </p:nvSpPr>
          <p:spPr>
            <a:xfrm>
              <a:off x="3819725" y="2481675"/>
              <a:ext cx="134025" cy="302925"/>
            </a:xfrm>
            <a:custGeom>
              <a:avLst/>
              <a:gdLst/>
              <a:ahLst/>
              <a:cxnLst/>
              <a:rect l="0" t="0" r="0" b="0"/>
              <a:pathLst>
                <a:path w="5361" h="12117" extrusionOk="0">
                  <a:moveTo>
                    <a:pt x="1561" y="1"/>
                  </a:moveTo>
                  <a:lnTo>
                    <a:pt x="1561" y="2547"/>
                  </a:lnTo>
                  <a:lnTo>
                    <a:pt x="1" y="2547"/>
                  </a:lnTo>
                  <a:lnTo>
                    <a:pt x="1" y="3820"/>
                  </a:lnTo>
                  <a:lnTo>
                    <a:pt x="1561" y="3820"/>
                  </a:lnTo>
                  <a:lnTo>
                    <a:pt x="1561" y="9940"/>
                  </a:lnTo>
                  <a:cubicBezTo>
                    <a:pt x="1561" y="11337"/>
                    <a:pt x="2260" y="12117"/>
                    <a:pt x="3615" y="12117"/>
                  </a:cubicBezTo>
                  <a:cubicBezTo>
                    <a:pt x="4478" y="12117"/>
                    <a:pt x="4991" y="11870"/>
                    <a:pt x="5361" y="11521"/>
                  </a:cubicBezTo>
                  <a:lnTo>
                    <a:pt x="4929" y="10453"/>
                  </a:lnTo>
                  <a:cubicBezTo>
                    <a:pt x="4745" y="10659"/>
                    <a:pt x="4354" y="10823"/>
                    <a:pt x="3944" y="10823"/>
                  </a:cubicBezTo>
                  <a:cubicBezTo>
                    <a:pt x="3307" y="10823"/>
                    <a:pt x="2999" y="10330"/>
                    <a:pt x="2999" y="9632"/>
                  </a:cubicBezTo>
                  <a:lnTo>
                    <a:pt x="2999" y="3820"/>
                  </a:lnTo>
                  <a:lnTo>
                    <a:pt x="4909" y="3820"/>
                  </a:lnTo>
                  <a:lnTo>
                    <a:pt x="4909" y="2547"/>
                  </a:lnTo>
                  <a:lnTo>
                    <a:pt x="2999" y="2547"/>
                  </a:lnTo>
                  <a:lnTo>
                    <a:pt x="2999" y="1"/>
                  </a:lnTo>
                  <a:close/>
                </a:path>
              </a:pathLst>
            </a:custGeom>
            <a:solidFill>
              <a:srgbClr val="111011"/>
            </a:solidFill>
            <a:ln>
              <a:noFill/>
            </a:ln>
          </p:spPr>
          <p:txBody>
            <a:bodyPr wrap="square" lIns="91425" tIns="91425" rIns="91425" bIns="91425" anchor="ctr" anchorCtr="0">
              <a:noAutofit/>
            </a:bodyPr>
            <a:lstStyle/>
            <a:p>
              <a:pPr>
                <a:buClrTx/>
                <a:buFontTx/>
                <a:buNone/>
              </a:pPr>
              <a:endParaRPr/>
            </a:p>
          </p:txBody>
        </p:sp>
        <p:sp>
          <p:nvSpPr>
            <p:cNvPr id="2379" name="Shape 2379"/>
            <p:cNvSpPr/>
            <p:nvPr/>
          </p:nvSpPr>
          <p:spPr>
            <a:xfrm>
              <a:off x="3975800" y="2539700"/>
              <a:ext cx="195125" cy="244900"/>
            </a:xfrm>
            <a:custGeom>
              <a:avLst/>
              <a:gdLst/>
              <a:ahLst/>
              <a:cxnLst/>
              <a:rect l="0" t="0" r="0" b="0"/>
              <a:pathLst>
                <a:path w="7805" h="9796" extrusionOk="0">
                  <a:moveTo>
                    <a:pt x="3800" y="4682"/>
                  </a:moveTo>
                  <a:cubicBezTo>
                    <a:pt x="4806" y="4682"/>
                    <a:pt x="5792" y="5073"/>
                    <a:pt x="6367" y="5832"/>
                  </a:cubicBezTo>
                  <a:lnTo>
                    <a:pt x="6367" y="7599"/>
                  </a:lnTo>
                  <a:cubicBezTo>
                    <a:pt x="5792" y="8379"/>
                    <a:pt x="4806" y="8769"/>
                    <a:pt x="3800" y="8769"/>
                  </a:cubicBezTo>
                  <a:cubicBezTo>
                    <a:pt x="2444" y="8769"/>
                    <a:pt x="1479" y="7907"/>
                    <a:pt x="1479" y="6736"/>
                  </a:cubicBezTo>
                  <a:cubicBezTo>
                    <a:pt x="1479" y="5524"/>
                    <a:pt x="2444" y="4682"/>
                    <a:pt x="3800" y="4682"/>
                  </a:cubicBezTo>
                  <a:close/>
                  <a:moveTo>
                    <a:pt x="4190" y="0"/>
                  </a:moveTo>
                  <a:cubicBezTo>
                    <a:pt x="2670" y="0"/>
                    <a:pt x="1459" y="493"/>
                    <a:pt x="473" y="1540"/>
                  </a:cubicBezTo>
                  <a:lnTo>
                    <a:pt x="1130" y="2547"/>
                  </a:lnTo>
                  <a:cubicBezTo>
                    <a:pt x="1972" y="1664"/>
                    <a:pt x="2876" y="1253"/>
                    <a:pt x="4005" y="1253"/>
                  </a:cubicBezTo>
                  <a:cubicBezTo>
                    <a:pt x="5361" y="1253"/>
                    <a:pt x="6367" y="1972"/>
                    <a:pt x="6367" y="3224"/>
                  </a:cubicBezTo>
                  <a:lnTo>
                    <a:pt x="6367" y="4908"/>
                  </a:lnTo>
                  <a:cubicBezTo>
                    <a:pt x="5607" y="4046"/>
                    <a:pt x="4539" y="3635"/>
                    <a:pt x="3266" y="3635"/>
                  </a:cubicBezTo>
                  <a:cubicBezTo>
                    <a:pt x="1685" y="3635"/>
                    <a:pt x="1" y="4621"/>
                    <a:pt x="1" y="6715"/>
                  </a:cubicBezTo>
                  <a:cubicBezTo>
                    <a:pt x="1" y="8749"/>
                    <a:pt x="1685" y="9796"/>
                    <a:pt x="3266" y="9796"/>
                  </a:cubicBezTo>
                  <a:cubicBezTo>
                    <a:pt x="4519" y="9796"/>
                    <a:pt x="5586" y="9365"/>
                    <a:pt x="6367" y="8502"/>
                  </a:cubicBezTo>
                  <a:lnTo>
                    <a:pt x="6367" y="9570"/>
                  </a:lnTo>
                  <a:lnTo>
                    <a:pt x="7804" y="9570"/>
                  </a:lnTo>
                  <a:lnTo>
                    <a:pt x="7804" y="3142"/>
                  </a:lnTo>
                  <a:cubicBezTo>
                    <a:pt x="7804" y="883"/>
                    <a:pt x="6161" y="0"/>
                    <a:pt x="4190" y="0"/>
                  </a:cubicBezTo>
                  <a:close/>
                </a:path>
              </a:pathLst>
            </a:custGeom>
            <a:solidFill>
              <a:srgbClr val="111011"/>
            </a:solidFill>
            <a:ln>
              <a:noFill/>
            </a:ln>
          </p:spPr>
          <p:txBody>
            <a:bodyPr wrap="square" lIns="91425" tIns="91425" rIns="91425" bIns="91425" anchor="ctr" anchorCtr="0">
              <a:noAutofit/>
            </a:bodyPr>
            <a:lstStyle/>
            <a:p>
              <a:pPr>
                <a:buClrTx/>
                <a:buFontTx/>
                <a:buNone/>
              </a:pPr>
              <a:endParaRPr/>
            </a:p>
          </p:txBody>
        </p:sp>
        <p:sp>
          <p:nvSpPr>
            <p:cNvPr id="2380" name="Shape 2380"/>
            <p:cNvSpPr/>
            <p:nvPr/>
          </p:nvSpPr>
          <p:spPr>
            <a:xfrm>
              <a:off x="4236100" y="2456525"/>
              <a:ext cx="35950" cy="322425"/>
            </a:xfrm>
            <a:custGeom>
              <a:avLst/>
              <a:gdLst/>
              <a:ahLst/>
              <a:cxnLst/>
              <a:rect l="0" t="0" r="0" b="0"/>
              <a:pathLst>
                <a:path w="1438" h="12897" extrusionOk="0">
                  <a:moveTo>
                    <a:pt x="0" y="0"/>
                  </a:moveTo>
                  <a:lnTo>
                    <a:pt x="0" y="12897"/>
                  </a:lnTo>
                  <a:lnTo>
                    <a:pt x="1438" y="12897"/>
                  </a:lnTo>
                  <a:lnTo>
                    <a:pt x="1438" y="0"/>
                  </a:lnTo>
                  <a:close/>
                </a:path>
              </a:pathLst>
            </a:custGeom>
            <a:solidFill>
              <a:srgbClr val="111011"/>
            </a:solidFill>
            <a:ln>
              <a:noFill/>
            </a:ln>
          </p:spPr>
          <p:txBody>
            <a:bodyPr wrap="square" lIns="91425" tIns="91425" rIns="91425" bIns="91425" anchor="ctr" anchorCtr="0">
              <a:noAutofit/>
            </a:bodyPr>
            <a:lstStyle/>
            <a:p>
              <a:pPr>
                <a:buClrTx/>
                <a:buFontTx/>
                <a:buNone/>
              </a:pPr>
              <a:endParaRPr/>
            </a:p>
          </p:txBody>
        </p:sp>
        <p:sp>
          <p:nvSpPr>
            <p:cNvPr id="2381" name="Shape 2381"/>
            <p:cNvSpPr/>
            <p:nvPr/>
          </p:nvSpPr>
          <p:spPr>
            <a:xfrm>
              <a:off x="2959275" y="2910875"/>
              <a:ext cx="306525" cy="333750"/>
            </a:xfrm>
            <a:custGeom>
              <a:avLst/>
              <a:gdLst/>
              <a:ahLst/>
              <a:cxnLst/>
              <a:rect l="0" t="0" r="0" b="0"/>
              <a:pathLst>
                <a:path w="12261" h="13350" extrusionOk="0">
                  <a:moveTo>
                    <a:pt x="6859" y="1"/>
                  </a:moveTo>
                  <a:cubicBezTo>
                    <a:pt x="2999" y="1"/>
                    <a:pt x="0" y="2691"/>
                    <a:pt x="0" y="6675"/>
                  </a:cubicBezTo>
                  <a:cubicBezTo>
                    <a:pt x="0" y="10638"/>
                    <a:pt x="2999" y="13349"/>
                    <a:pt x="6859" y="13349"/>
                  </a:cubicBezTo>
                  <a:cubicBezTo>
                    <a:pt x="9714" y="13349"/>
                    <a:pt x="11336" y="11768"/>
                    <a:pt x="12260" y="10166"/>
                  </a:cubicBezTo>
                  <a:lnTo>
                    <a:pt x="9899" y="9016"/>
                  </a:lnTo>
                  <a:cubicBezTo>
                    <a:pt x="9365" y="10084"/>
                    <a:pt x="8194" y="10905"/>
                    <a:pt x="6859" y="10905"/>
                  </a:cubicBezTo>
                  <a:cubicBezTo>
                    <a:pt x="4518" y="10905"/>
                    <a:pt x="2814" y="9098"/>
                    <a:pt x="2814" y="6675"/>
                  </a:cubicBezTo>
                  <a:cubicBezTo>
                    <a:pt x="2814" y="4231"/>
                    <a:pt x="4518" y="2424"/>
                    <a:pt x="6859" y="2424"/>
                  </a:cubicBezTo>
                  <a:cubicBezTo>
                    <a:pt x="8194" y="2424"/>
                    <a:pt x="9365" y="3266"/>
                    <a:pt x="9899" y="4313"/>
                  </a:cubicBezTo>
                  <a:lnTo>
                    <a:pt x="12260" y="3143"/>
                  </a:lnTo>
                  <a:cubicBezTo>
                    <a:pt x="11357" y="1541"/>
                    <a:pt x="9714" y="1"/>
                    <a:pt x="6859" y="1"/>
                  </a:cubicBezTo>
                  <a:close/>
                </a:path>
              </a:pathLst>
            </a:custGeom>
            <a:solidFill>
              <a:srgbClr val="111011"/>
            </a:solidFill>
            <a:ln>
              <a:noFill/>
            </a:ln>
          </p:spPr>
          <p:txBody>
            <a:bodyPr wrap="square" lIns="91425" tIns="91425" rIns="91425" bIns="91425" anchor="ctr" anchorCtr="0">
              <a:noAutofit/>
            </a:bodyPr>
            <a:lstStyle/>
            <a:p>
              <a:pPr>
                <a:buClrTx/>
                <a:buFontTx/>
                <a:buNone/>
              </a:pPr>
              <a:endParaRPr/>
            </a:p>
          </p:txBody>
        </p:sp>
        <p:sp>
          <p:nvSpPr>
            <p:cNvPr id="2382" name="Shape 2382"/>
            <p:cNvSpPr/>
            <p:nvPr/>
          </p:nvSpPr>
          <p:spPr>
            <a:xfrm>
              <a:off x="3295550" y="2916025"/>
              <a:ext cx="61625" cy="322425"/>
            </a:xfrm>
            <a:custGeom>
              <a:avLst/>
              <a:gdLst/>
              <a:ahLst/>
              <a:cxnLst/>
              <a:rect l="0" t="0" r="0" b="0"/>
              <a:pathLst>
                <a:path w="2465" h="12897" extrusionOk="0">
                  <a:moveTo>
                    <a:pt x="0" y="0"/>
                  </a:moveTo>
                  <a:lnTo>
                    <a:pt x="0" y="12897"/>
                  </a:lnTo>
                  <a:lnTo>
                    <a:pt x="2465" y="12897"/>
                  </a:lnTo>
                  <a:lnTo>
                    <a:pt x="2465" y="0"/>
                  </a:lnTo>
                  <a:close/>
                </a:path>
              </a:pathLst>
            </a:custGeom>
            <a:solidFill>
              <a:srgbClr val="111011"/>
            </a:solidFill>
            <a:ln>
              <a:noFill/>
            </a:ln>
          </p:spPr>
          <p:txBody>
            <a:bodyPr wrap="square" lIns="91425" tIns="91425" rIns="91425" bIns="91425" anchor="ctr" anchorCtr="0">
              <a:noAutofit/>
            </a:bodyPr>
            <a:lstStyle/>
            <a:p>
              <a:pPr>
                <a:buClrTx/>
                <a:buFontTx/>
                <a:buNone/>
              </a:pPr>
              <a:endParaRPr/>
            </a:p>
          </p:txBody>
        </p:sp>
        <p:sp>
          <p:nvSpPr>
            <p:cNvPr id="2383" name="Shape 2383"/>
            <p:cNvSpPr/>
            <p:nvPr/>
          </p:nvSpPr>
          <p:spPr>
            <a:xfrm>
              <a:off x="3395150" y="2999175"/>
              <a:ext cx="246975" cy="245450"/>
            </a:xfrm>
            <a:custGeom>
              <a:avLst/>
              <a:gdLst/>
              <a:ahLst/>
              <a:cxnLst/>
              <a:rect l="0" t="0" r="0" b="0"/>
              <a:pathLst>
                <a:path w="9879" h="9818" extrusionOk="0">
                  <a:moveTo>
                    <a:pt x="4929" y="2178"/>
                  </a:moveTo>
                  <a:cubicBezTo>
                    <a:pt x="6469" y="2178"/>
                    <a:pt x="7332" y="3451"/>
                    <a:pt x="7332" y="4889"/>
                  </a:cubicBezTo>
                  <a:cubicBezTo>
                    <a:pt x="7332" y="6367"/>
                    <a:pt x="6469" y="7620"/>
                    <a:pt x="4929" y="7620"/>
                  </a:cubicBezTo>
                  <a:cubicBezTo>
                    <a:pt x="3409" y="7620"/>
                    <a:pt x="2547" y="6367"/>
                    <a:pt x="2547" y="4889"/>
                  </a:cubicBezTo>
                  <a:cubicBezTo>
                    <a:pt x="2547" y="3451"/>
                    <a:pt x="3409" y="2178"/>
                    <a:pt x="4929" y="2178"/>
                  </a:cubicBezTo>
                  <a:close/>
                  <a:moveTo>
                    <a:pt x="4929" y="1"/>
                  </a:moveTo>
                  <a:cubicBezTo>
                    <a:pt x="1849" y="1"/>
                    <a:pt x="0" y="2239"/>
                    <a:pt x="0" y="4889"/>
                  </a:cubicBezTo>
                  <a:cubicBezTo>
                    <a:pt x="0" y="7558"/>
                    <a:pt x="1849" y="9817"/>
                    <a:pt x="4929" y="9817"/>
                  </a:cubicBezTo>
                  <a:cubicBezTo>
                    <a:pt x="8030" y="9817"/>
                    <a:pt x="9878" y="7558"/>
                    <a:pt x="9878" y="4889"/>
                  </a:cubicBezTo>
                  <a:cubicBezTo>
                    <a:pt x="9878" y="2239"/>
                    <a:pt x="8030" y="1"/>
                    <a:pt x="4929" y="1"/>
                  </a:cubicBezTo>
                  <a:close/>
                </a:path>
              </a:pathLst>
            </a:custGeom>
            <a:solidFill>
              <a:srgbClr val="111011"/>
            </a:solidFill>
            <a:ln>
              <a:noFill/>
            </a:ln>
          </p:spPr>
          <p:txBody>
            <a:bodyPr wrap="square" lIns="91425" tIns="91425" rIns="91425" bIns="91425" anchor="ctr" anchorCtr="0">
              <a:noAutofit/>
            </a:bodyPr>
            <a:lstStyle/>
            <a:p>
              <a:pPr>
                <a:buClrTx/>
                <a:buFontTx/>
                <a:buNone/>
              </a:pPr>
              <a:endParaRPr/>
            </a:p>
          </p:txBody>
        </p:sp>
        <p:sp>
          <p:nvSpPr>
            <p:cNvPr id="2384" name="Shape 2384"/>
            <p:cNvSpPr/>
            <p:nvPr/>
          </p:nvSpPr>
          <p:spPr>
            <a:xfrm>
              <a:off x="3680075" y="3004825"/>
              <a:ext cx="218750" cy="239800"/>
            </a:xfrm>
            <a:custGeom>
              <a:avLst/>
              <a:gdLst/>
              <a:ahLst/>
              <a:cxnLst/>
              <a:rect l="0" t="0" r="0" b="0"/>
              <a:pathLst>
                <a:path w="8750" h="9592" extrusionOk="0">
                  <a:moveTo>
                    <a:pt x="1" y="1"/>
                  </a:moveTo>
                  <a:lnTo>
                    <a:pt x="1" y="6634"/>
                  </a:lnTo>
                  <a:cubicBezTo>
                    <a:pt x="1" y="8462"/>
                    <a:pt x="966" y="9591"/>
                    <a:pt x="3020" y="9591"/>
                  </a:cubicBezTo>
                  <a:cubicBezTo>
                    <a:pt x="4539" y="9591"/>
                    <a:pt x="5669" y="8893"/>
                    <a:pt x="6305" y="8174"/>
                  </a:cubicBezTo>
                  <a:lnTo>
                    <a:pt x="6305" y="9345"/>
                  </a:lnTo>
                  <a:lnTo>
                    <a:pt x="8749" y="9345"/>
                  </a:lnTo>
                  <a:lnTo>
                    <a:pt x="8749" y="1"/>
                  </a:lnTo>
                  <a:lnTo>
                    <a:pt x="6305" y="1"/>
                  </a:lnTo>
                  <a:lnTo>
                    <a:pt x="6305" y="6326"/>
                  </a:lnTo>
                  <a:cubicBezTo>
                    <a:pt x="5874" y="6880"/>
                    <a:pt x="5114" y="7394"/>
                    <a:pt x="4170" y="7394"/>
                  </a:cubicBezTo>
                  <a:cubicBezTo>
                    <a:pt x="3122" y="7394"/>
                    <a:pt x="2445" y="6963"/>
                    <a:pt x="2445" y="5669"/>
                  </a:cubicBezTo>
                  <a:lnTo>
                    <a:pt x="2445" y="1"/>
                  </a:lnTo>
                  <a:close/>
                </a:path>
              </a:pathLst>
            </a:custGeom>
            <a:solidFill>
              <a:srgbClr val="111011"/>
            </a:solidFill>
            <a:ln>
              <a:noFill/>
            </a:ln>
          </p:spPr>
          <p:txBody>
            <a:bodyPr wrap="square" lIns="91425" tIns="91425" rIns="91425" bIns="91425" anchor="ctr" anchorCtr="0">
              <a:noAutofit/>
            </a:bodyPr>
            <a:lstStyle/>
            <a:p>
              <a:pPr>
                <a:buClrTx/>
                <a:buFontTx/>
                <a:buNone/>
              </a:pPr>
              <a:endParaRPr/>
            </a:p>
          </p:txBody>
        </p:sp>
        <p:sp>
          <p:nvSpPr>
            <p:cNvPr id="2385" name="Shape 2385"/>
            <p:cNvSpPr/>
            <p:nvPr/>
          </p:nvSpPr>
          <p:spPr>
            <a:xfrm>
              <a:off x="3938325" y="2916025"/>
              <a:ext cx="237725" cy="328600"/>
            </a:xfrm>
            <a:custGeom>
              <a:avLst/>
              <a:gdLst/>
              <a:ahLst/>
              <a:cxnLst/>
              <a:rect l="0" t="0" r="0" b="0"/>
              <a:pathLst>
                <a:path w="9509" h="13144" extrusionOk="0">
                  <a:moveTo>
                    <a:pt x="4909" y="5504"/>
                  </a:moveTo>
                  <a:cubicBezTo>
                    <a:pt x="5730" y="5504"/>
                    <a:pt x="6634" y="5956"/>
                    <a:pt x="7024" y="6572"/>
                  </a:cubicBezTo>
                  <a:lnTo>
                    <a:pt x="7024" y="9878"/>
                  </a:lnTo>
                  <a:cubicBezTo>
                    <a:pt x="6634" y="10494"/>
                    <a:pt x="5730" y="10946"/>
                    <a:pt x="4909" y="10946"/>
                  </a:cubicBezTo>
                  <a:cubicBezTo>
                    <a:pt x="3512" y="10946"/>
                    <a:pt x="2547" y="9837"/>
                    <a:pt x="2547" y="8235"/>
                  </a:cubicBezTo>
                  <a:cubicBezTo>
                    <a:pt x="2547" y="6613"/>
                    <a:pt x="3512" y="5504"/>
                    <a:pt x="4909" y="5504"/>
                  </a:cubicBezTo>
                  <a:close/>
                  <a:moveTo>
                    <a:pt x="7024" y="0"/>
                  </a:moveTo>
                  <a:lnTo>
                    <a:pt x="7024" y="4764"/>
                  </a:lnTo>
                  <a:cubicBezTo>
                    <a:pt x="6305" y="3799"/>
                    <a:pt x="5258" y="3327"/>
                    <a:pt x="4149" y="3327"/>
                  </a:cubicBezTo>
                  <a:cubicBezTo>
                    <a:pt x="1767" y="3327"/>
                    <a:pt x="1" y="5175"/>
                    <a:pt x="1" y="8235"/>
                  </a:cubicBezTo>
                  <a:cubicBezTo>
                    <a:pt x="1" y="11357"/>
                    <a:pt x="1787" y="13143"/>
                    <a:pt x="4149" y="13143"/>
                  </a:cubicBezTo>
                  <a:cubicBezTo>
                    <a:pt x="5278" y="13143"/>
                    <a:pt x="6305" y="12630"/>
                    <a:pt x="7024" y="11706"/>
                  </a:cubicBezTo>
                  <a:lnTo>
                    <a:pt x="7024" y="12897"/>
                  </a:lnTo>
                  <a:lnTo>
                    <a:pt x="9509" y="12897"/>
                  </a:lnTo>
                  <a:lnTo>
                    <a:pt x="9509" y="0"/>
                  </a:lnTo>
                  <a:close/>
                </a:path>
              </a:pathLst>
            </a:custGeom>
            <a:solidFill>
              <a:srgbClr val="111011"/>
            </a:solidFill>
            <a:ln>
              <a:noFill/>
            </a:ln>
          </p:spPr>
          <p:txBody>
            <a:bodyPr wrap="square" lIns="91425" tIns="91425" rIns="91425" bIns="91425" anchor="ctr" anchorCtr="0">
              <a:noAutofit/>
            </a:bodyPr>
            <a:lstStyle/>
            <a:p>
              <a:pPr>
                <a:buClrTx/>
                <a:buFontTx/>
                <a:buNone/>
              </a:pPr>
              <a:endParaRPr/>
            </a:p>
          </p:txBody>
        </p:sp>
        <p:sp>
          <p:nvSpPr>
            <p:cNvPr id="2386" name="Shape 2386"/>
            <p:cNvSpPr/>
            <p:nvPr/>
          </p:nvSpPr>
          <p:spPr>
            <a:xfrm>
              <a:off x="4357250" y="2916025"/>
              <a:ext cx="228500" cy="322425"/>
            </a:xfrm>
            <a:custGeom>
              <a:avLst/>
              <a:gdLst/>
              <a:ahLst/>
              <a:cxnLst/>
              <a:rect l="0" t="0" r="0" b="0"/>
              <a:pathLst>
                <a:path w="9140" h="12897" extrusionOk="0">
                  <a:moveTo>
                    <a:pt x="1" y="0"/>
                  </a:moveTo>
                  <a:lnTo>
                    <a:pt x="1" y="12897"/>
                  </a:lnTo>
                  <a:lnTo>
                    <a:pt x="2753" y="12897"/>
                  </a:lnTo>
                  <a:lnTo>
                    <a:pt x="2753" y="7557"/>
                  </a:lnTo>
                  <a:lnTo>
                    <a:pt x="8996" y="7557"/>
                  </a:lnTo>
                  <a:lnTo>
                    <a:pt x="8996" y="5134"/>
                  </a:lnTo>
                  <a:lnTo>
                    <a:pt x="2753" y="5134"/>
                  </a:lnTo>
                  <a:lnTo>
                    <a:pt x="2753" y="2423"/>
                  </a:lnTo>
                  <a:lnTo>
                    <a:pt x="9139" y="2423"/>
                  </a:lnTo>
                  <a:lnTo>
                    <a:pt x="9139" y="0"/>
                  </a:lnTo>
                  <a:close/>
                </a:path>
              </a:pathLst>
            </a:custGeom>
            <a:solidFill>
              <a:srgbClr val="111011"/>
            </a:solidFill>
            <a:ln>
              <a:noFill/>
            </a:ln>
          </p:spPr>
          <p:txBody>
            <a:bodyPr wrap="square" lIns="91425" tIns="91425" rIns="91425" bIns="91425" anchor="ctr" anchorCtr="0">
              <a:noAutofit/>
            </a:bodyPr>
            <a:lstStyle/>
            <a:p>
              <a:pPr>
                <a:buClrTx/>
                <a:buFontTx/>
                <a:buNone/>
              </a:pPr>
              <a:endParaRPr/>
            </a:p>
          </p:txBody>
        </p:sp>
        <p:sp>
          <p:nvSpPr>
            <p:cNvPr id="2387" name="Shape 2387"/>
            <p:cNvSpPr/>
            <p:nvPr/>
          </p:nvSpPr>
          <p:spPr>
            <a:xfrm>
              <a:off x="4609350" y="2999175"/>
              <a:ext cx="246950" cy="245450"/>
            </a:xfrm>
            <a:custGeom>
              <a:avLst/>
              <a:gdLst/>
              <a:ahLst/>
              <a:cxnLst/>
              <a:rect l="0" t="0" r="0" b="0"/>
              <a:pathLst>
                <a:path w="9878" h="9818" extrusionOk="0">
                  <a:moveTo>
                    <a:pt x="4929" y="2178"/>
                  </a:moveTo>
                  <a:cubicBezTo>
                    <a:pt x="6448" y="2178"/>
                    <a:pt x="7332" y="3451"/>
                    <a:pt x="7332" y="4889"/>
                  </a:cubicBezTo>
                  <a:cubicBezTo>
                    <a:pt x="7332" y="6367"/>
                    <a:pt x="6448" y="7620"/>
                    <a:pt x="4929" y="7620"/>
                  </a:cubicBezTo>
                  <a:cubicBezTo>
                    <a:pt x="3409" y="7620"/>
                    <a:pt x="2547" y="6367"/>
                    <a:pt x="2547" y="4889"/>
                  </a:cubicBezTo>
                  <a:cubicBezTo>
                    <a:pt x="2547" y="3451"/>
                    <a:pt x="3409" y="2178"/>
                    <a:pt x="4929" y="2178"/>
                  </a:cubicBezTo>
                  <a:close/>
                  <a:moveTo>
                    <a:pt x="4929" y="1"/>
                  </a:moveTo>
                  <a:cubicBezTo>
                    <a:pt x="1848" y="1"/>
                    <a:pt x="0" y="2239"/>
                    <a:pt x="0" y="4889"/>
                  </a:cubicBezTo>
                  <a:cubicBezTo>
                    <a:pt x="0" y="7558"/>
                    <a:pt x="1848" y="9817"/>
                    <a:pt x="4929" y="9817"/>
                  </a:cubicBezTo>
                  <a:cubicBezTo>
                    <a:pt x="8030" y="9817"/>
                    <a:pt x="9878" y="7558"/>
                    <a:pt x="9878" y="4889"/>
                  </a:cubicBezTo>
                  <a:cubicBezTo>
                    <a:pt x="9878" y="2239"/>
                    <a:pt x="8030" y="1"/>
                    <a:pt x="4929" y="1"/>
                  </a:cubicBezTo>
                  <a:close/>
                </a:path>
              </a:pathLst>
            </a:custGeom>
            <a:solidFill>
              <a:srgbClr val="111011"/>
            </a:solidFill>
            <a:ln>
              <a:noFill/>
            </a:ln>
          </p:spPr>
          <p:txBody>
            <a:bodyPr wrap="square" lIns="91425" tIns="91425" rIns="91425" bIns="91425" anchor="ctr" anchorCtr="0">
              <a:noAutofit/>
            </a:bodyPr>
            <a:lstStyle/>
            <a:p>
              <a:pPr>
                <a:buClrTx/>
                <a:buFontTx/>
                <a:buNone/>
              </a:pPr>
              <a:endParaRPr/>
            </a:p>
          </p:txBody>
        </p:sp>
        <p:sp>
          <p:nvSpPr>
            <p:cNvPr id="2388" name="Shape 2388"/>
            <p:cNvSpPr/>
            <p:nvPr/>
          </p:nvSpPr>
          <p:spPr>
            <a:xfrm>
              <a:off x="4894275" y="3004825"/>
              <a:ext cx="218750" cy="239800"/>
            </a:xfrm>
            <a:custGeom>
              <a:avLst/>
              <a:gdLst/>
              <a:ahLst/>
              <a:cxnLst/>
              <a:rect l="0" t="0" r="0" b="0"/>
              <a:pathLst>
                <a:path w="8750" h="9592" extrusionOk="0">
                  <a:moveTo>
                    <a:pt x="1" y="1"/>
                  </a:moveTo>
                  <a:lnTo>
                    <a:pt x="1" y="6634"/>
                  </a:lnTo>
                  <a:cubicBezTo>
                    <a:pt x="1" y="8462"/>
                    <a:pt x="966" y="9591"/>
                    <a:pt x="3019" y="9591"/>
                  </a:cubicBezTo>
                  <a:cubicBezTo>
                    <a:pt x="4539" y="9591"/>
                    <a:pt x="5669" y="8893"/>
                    <a:pt x="6305" y="8174"/>
                  </a:cubicBezTo>
                  <a:lnTo>
                    <a:pt x="6305" y="9345"/>
                  </a:lnTo>
                  <a:lnTo>
                    <a:pt x="8749" y="9345"/>
                  </a:lnTo>
                  <a:lnTo>
                    <a:pt x="8749" y="1"/>
                  </a:lnTo>
                  <a:lnTo>
                    <a:pt x="6305" y="1"/>
                  </a:lnTo>
                  <a:lnTo>
                    <a:pt x="6305" y="6326"/>
                  </a:lnTo>
                  <a:cubicBezTo>
                    <a:pt x="5874" y="6880"/>
                    <a:pt x="5114" y="7394"/>
                    <a:pt x="4169" y="7394"/>
                  </a:cubicBezTo>
                  <a:cubicBezTo>
                    <a:pt x="3122" y="7394"/>
                    <a:pt x="2444" y="6963"/>
                    <a:pt x="2444" y="5669"/>
                  </a:cubicBezTo>
                  <a:lnTo>
                    <a:pt x="2444" y="1"/>
                  </a:lnTo>
                  <a:close/>
                </a:path>
              </a:pathLst>
            </a:custGeom>
            <a:solidFill>
              <a:srgbClr val="111011"/>
            </a:solidFill>
            <a:ln>
              <a:noFill/>
            </a:ln>
          </p:spPr>
          <p:txBody>
            <a:bodyPr wrap="square" lIns="91425" tIns="91425" rIns="91425" bIns="91425" anchor="ctr" anchorCtr="0">
              <a:noAutofit/>
            </a:bodyPr>
            <a:lstStyle/>
            <a:p>
              <a:pPr>
                <a:buClrTx/>
                <a:buFontTx/>
                <a:buNone/>
              </a:pPr>
              <a:endParaRPr/>
            </a:p>
          </p:txBody>
        </p:sp>
        <p:sp>
          <p:nvSpPr>
            <p:cNvPr id="2389" name="Shape 2389"/>
            <p:cNvSpPr/>
            <p:nvPr/>
          </p:nvSpPr>
          <p:spPr>
            <a:xfrm>
              <a:off x="5165350" y="2999175"/>
              <a:ext cx="219250" cy="239275"/>
            </a:xfrm>
            <a:custGeom>
              <a:avLst/>
              <a:gdLst/>
              <a:ahLst/>
              <a:cxnLst/>
              <a:rect l="0" t="0" r="0" b="0"/>
              <a:pathLst>
                <a:path w="8770" h="9571" extrusionOk="0">
                  <a:moveTo>
                    <a:pt x="5730" y="1"/>
                  </a:moveTo>
                  <a:cubicBezTo>
                    <a:pt x="4211" y="1"/>
                    <a:pt x="3061" y="740"/>
                    <a:pt x="2465" y="1459"/>
                  </a:cubicBezTo>
                  <a:lnTo>
                    <a:pt x="2465" y="227"/>
                  </a:lnTo>
                  <a:lnTo>
                    <a:pt x="1" y="227"/>
                  </a:lnTo>
                  <a:lnTo>
                    <a:pt x="1" y="9571"/>
                  </a:lnTo>
                  <a:lnTo>
                    <a:pt x="2465" y="9571"/>
                  </a:lnTo>
                  <a:lnTo>
                    <a:pt x="2465" y="3287"/>
                  </a:lnTo>
                  <a:cubicBezTo>
                    <a:pt x="2876" y="2732"/>
                    <a:pt x="3615" y="2178"/>
                    <a:pt x="4601" y="2178"/>
                  </a:cubicBezTo>
                  <a:cubicBezTo>
                    <a:pt x="5628" y="2178"/>
                    <a:pt x="6305" y="2630"/>
                    <a:pt x="6305" y="3923"/>
                  </a:cubicBezTo>
                  <a:lnTo>
                    <a:pt x="6305" y="9571"/>
                  </a:lnTo>
                  <a:lnTo>
                    <a:pt x="8770" y="9571"/>
                  </a:lnTo>
                  <a:lnTo>
                    <a:pt x="8770" y="2979"/>
                  </a:lnTo>
                  <a:cubicBezTo>
                    <a:pt x="8770" y="1151"/>
                    <a:pt x="7784" y="1"/>
                    <a:pt x="5730" y="1"/>
                  </a:cubicBezTo>
                  <a:close/>
                </a:path>
              </a:pathLst>
            </a:custGeom>
            <a:solidFill>
              <a:srgbClr val="111011"/>
            </a:solidFill>
            <a:ln>
              <a:noFill/>
            </a:ln>
          </p:spPr>
          <p:txBody>
            <a:bodyPr wrap="square" lIns="91425" tIns="91425" rIns="91425" bIns="91425" anchor="ctr" anchorCtr="0">
              <a:noAutofit/>
            </a:bodyPr>
            <a:lstStyle/>
            <a:p>
              <a:pPr>
                <a:buClrTx/>
                <a:buFontTx/>
                <a:buNone/>
              </a:pPr>
              <a:endParaRPr/>
            </a:p>
          </p:txBody>
        </p:sp>
        <p:sp>
          <p:nvSpPr>
            <p:cNvPr id="2390" name="Shape 2390"/>
            <p:cNvSpPr/>
            <p:nvPr/>
          </p:nvSpPr>
          <p:spPr>
            <a:xfrm>
              <a:off x="5423600" y="2916025"/>
              <a:ext cx="237200" cy="328600"/>
            </a:xfrm>
            <a:custGeom>
              <a:avLst/>
              <a:gdLst/>
              <a:ahLst/>
              <a:cxnLst/>
              <a:rect l="0" t="0" r="0" b="0"/>
              <a:pathLst>
                <a:path w="9488" h="13144" extrusionOk="0">
                  <a:moveTo>
                    <a:pt x="4888" y="5504"/>
                  </a:moveTo>
                  <a:cubicBezTo>
                    <a:pt x="5709" y="5504"/>
                    <a:pt x="6613" y="5956"/>
                    <a:pt x="7024" y="6572"/>
                  </a:cubicBezTo>
                  <a:lnTo>
                    <a:pt x="7024" y="9878"/>
                  </a:lnTo>
                  <a:cubicBezTo>
                    <a:pt x="6613" y="10494"/>
                    <a:pt x="5709" y="10946"/>
                    <a:pt x="4888" y="10946"/>
                  </a:cubicBezTo>
                  <a:cubicBezTo>
                    <a:pt x="3491" y="10946"/>
                    <a:pt x="2526" y="9837"/>
                    <a:pt x="2526" y="8235"/>
                  </a:cubicBezTo>
                  <a:cubicBezTo>
                    <a:pt x="2526" y="6613"/>
                    <a:pt x="3491" y="5504"/>
                    <a:pt x="4888" y="5504"/>
                  </a:cubicBezTo>
                  <a:close/>
                  <a:moveTo>
                    <a:pt x="7024" y="0"/>
                  </a:moveTo>
                  <a:lnTo>
                    <a:pt x="7024" y="4764"/>
                  </a:lnTo>
                  <a:cubicBezTo>
                    <a:pt x="6284" y="3799"/>
                    <a:pt x="5237" y="3327"/>
                    <a:pt x="4128" y="3327"/>
                  </a:cubicBezTo>
                  <a:cubicBezTo>
                    <a:pt x="1746" y="3327"/>
                    <a:pt x="0" y="5175"/>
                    <a:pt x="0" y="8235"/>
                  </a:cubicBezTo>
                  <a:cubicBezTo>
                    <a:pt x="0" y="11357"/>
                    <a:pt x="1766" y="13143"/>
                    <a:pt x="4128" y="13143"/>
                  </a:cubicBezTo>
                  <a:cubicBezTo>
                    <a:pt x="5258" y="13143"/>
                    <a:pt x="6284" y="12630"/>
                    <a:pt x="7024" y="11706"/>
                  </a:cubicBezTo>
                  <a:lnTo>
                    <a:pt x="7024" y="12897"/>
                  </a:lnTo>
                  <a:lnTo>
                    <a:pt x="9488" y="12897"/>
                  </a:lnTo>
                  <a:lnTo>
                    <a:pt x="9488" y="0"/>
                  </a:lnTo>
                  <a:close/>
                </a:path>
              </a:pathLst>
            </a:custGeom>
            <a:solidFill>
              <a:srgbClr val="111011"/>
            </a:solidFill>
            <a:ln>
              <a:noFill/>
            </a:ln>
          </p:spPr>
          <p:txBody>
            <a:bodyPr wrap="square" lIns="91425" tIns="91425" rIns="91425" bIns="91425" anchor="ctr" anchorCtr="0">
              <a:noAutofit/>
            </a:bodyPr>
            <a:lstStyle/>
            <a:p>
              <a:pPr>
                <a:buClrTx/>
                <a:buFontTx/>
                <a:buNone/>
              </a:pPr>
              <a:endParaRPr/>
            </a:p>
          </p:txBody>
        </p:sp>
        <p:sp>
          <p:nvSpPr>
            <p:cNvPr id="2391" name="Shape 2391"/>
            <p:cNvSpPr/>
            <p:nvPr/>
          </p:nvSpPr>
          <p:spPr>
            <a:xfrm>
              <a:off x="5713150" y="2999175"/>
              <a:ext cx="136075" cy="239275"/>
            </a:xfrm>
            <a:custGeom>
              <a:avLst/>
              <a:gdLst/>
              <a:ahLst/>
              <a:cxnLst/>
              <a:rect l="0" t="0" r="0" b="0"/>
              <a:pathLst>
                <a:path w="5443" h="9571" extrusionOk="0">
                  <a:moveTo>
                    <a:pt x="5443" y="1"/>
                  </a:moveTo>
                  <a:cubicBezTo>
                    <a:pt x="4272" y="1"/>
                    <a:pt x="3122" y="679"/>
                    <a:pt x="2465" y="1500"/>
                  </a:cubicBezTo>
                  <a:lnTo>
                    <a:pt x="2465" y="227"/>
                  </a:lnTo>
                  <a:lnTo>
                    <a:pt x="1" y="227"/>
                  </a:lnTo>
                  <a:lnTo>
                    <a:pt x="1" y="9571"/>
                  </a:lnTo>
                  <a:lnTo>
                    <a:pt x="2465" y="9571"/>
                  </a:lnTo>
                  <a:lnTo>
                    <a:pt x="2465" y="3410"/>
                  </a:lnTo>
                  <a:cubicBezTo>
                    <a:pt x="2876" y="2814"/>
                    <a:pt x="3944" y="2342"/>
                    <a:pt x="4765" y="2342"/>
                  </a:cubicBezTo>
                  <a:cubicBezTo>
                    <a:pt x="5032" y="2342"/>
                    <a:pt x="5258" y="2363"/>
                    <a:pt x="5443" y="2404"/>
                  </a:cubicBezTo>
                  <a:lnTo>
                    <a:pt x="5443" y="1"/>
                  </a:lnTo>
                  <a:close/>
                </a:path>
              </a:pathLst>
            </a:custGeom>
            <a:solidFill>
              <a:srgbClr val="111011"/>
            </a:solidFill>
            <a:ln>
              <a:noFill/>
            </a:ln>
          </p:spPr>
          <p:txBody>
            <a:bodyPr wrap="square" lIns="91425" tIns="91425" rIns="91425" bIns="91425" anchor="ctr" anchorCtr="0">
              <a:noAutofit/>
            </a:bodyPr>
            <a:lstStyle/>
            <a:p>
              <a:pPr>
                <a:buClrTx/>
                <a:buFontTx/>
                <a:buNone/>
              </a:pPr>
              <a:endParaRPr/>
            </a:p>
          </p:txBody>
        </p:sp>
        <p:sp>
          <p:nvSpPr>
            <p:cNvPr id="2392" name="Shape 2392"/>
            <p:cNvSpPr/>
            <p:nvPr/>
          </p:nvSpPr>
          <p:spPr>
            <a:xfrm>
              <a:off x="5861525" y="3004825"/>
              <a:ext cx="253650" cy="328600"/>
            </a:xfrm>
            <a:custGeom>
              <a:avLst/>
              <a:gdLst/>
              <a:ahLst/>
              <a:cxnLst/>
              <a:rect l="0" t="0" r="0" b="0"/>
              <a:pathLst>
                <a:path w="10146" h="13144" extrusionOk="0">
                  <a:moveTo>
                    <a:pt x="1" y="1"/>
                  </a:moveTo>
                  <a:lnTo>
                    <a:pt x="3779" y="9489"/>
                  </a:lnTo>
                  <a:lnTo>
                    <a:pt x="3430" y="10269"/>
                  </a:lnTo>
                  <a:cubicBezTo>
                    <a:pt x="3204" y="10782"/>
                    <a:pt x="2773" y="10947"/>
                    <a:pt x="2136" y="10947"/>
                  </a:cubicBezTo>
                  <a:cubicBezTo>
                    <a:pt x="1910" y="10947"/>
                    <a:pt x="1582" y="10906"/>
                    <a:pt x="1377" y="10803"/>
                  </a:cubicBezTo>
                  <a:lnTo>
                    <a:pt x="1007" y="13000"/>
                  </a:lnTo>
                  <a:cubicBezTo>
                    <a:pt x="1315" y="13082"/>
                    <a:pt x="1931" y="13144"/>
                    <a:pt x="2218" y="13144"/>
                  </a:cubicBezTo>
                  <a:cubicBezTo>
                    <a:pt x="3820" y="13103"/>
                    <a:pt x="5052" y="12631"/>
                    <a:pt x="5751" y="10885"/>
                  </a:cubicBezTo>
                  <a:lnTo>
                    <a:pt x="10145" y="1"/>
                  </a:lnTo>
                  <a:lnTo>
                    <a:pt x="7496" y="1"/>
                  </a:lnTo>
                  <a:lnTo>
                    <a:pt x="5052" y="6511"/>
                  </a:lnTo>
                  <a:lnTo>
                    <a:pt x="2629" y="1"/>
                  </a:lnTo>
                  <a:close/>
                </a:path>
              </a:pathLst>
            </a:custGeom>
            <a:solidFill>
              <a:srgbClr val="111011"/>
            </a:solidFill>
            <a:ln>
              <a:noFill/>
            </a:ln>
          </p:spPr>
          <p:txBody>
            <a:bodyPr wrap="square" lIns="91425" tIns="91425" rIns="91425" bIns="91425" anchor="ctr" anchorCtr="0">
              <a:noAutofit/>
            </a:bodyPr>
            <a:lstStyle/>
            <a:p>
              <a:pPr>
                <a:buClrTx/>
                <a:buFontTx/>
                <a:buNone/>
              </a:pPr>
              <a:endParaRPr/>
            </a:p>
          </p:txBody>
        </p:sp>
        <p:sp>
          <p:nvSpPr>
            <p:cNvPr id="2393" name="Shape 2393"/>
            <p:cNvSpPr/>
            <p:nvPr/>
          </p:nvSpPr>
          <p:spPr>
            <a:xfrm>
              <a:off x="6129000" y="3003800"/>
              <a:ext cx="76025" cy="76025"/>
            </a:xfrm>
            <a:custGeom>
              <a:avLst/>
              <a:gdLst/>
              <a:ahLst/>
              <a:cxnLst/>
              <a:rect l="0" t="0" r="0" b="0"/>
              <a:pathLst>
                <a:path w="3041" h="3041" extrusionOk="0">
                  <a:moveTo>
                    <a:pt x="1644" y="863"/>
                  </a:moveTo>
                  <a:cubicBezTo>
                    <a:pt x="1788" y="863"/>
                    <a:pt x="1952" y="987"/>
                    <a:pt x="1952" y="1192"/>
                  </a:cubicBezTo>
                  <a:cubicBezTo>
                    <a:pt x="1952" y="1356"/>
                    <a:pt x="1788" y="1479"/>
                    <a:pt x="1644" y="1479"/>
                  </a:cubicBezTo>
                  <a:lnTo>
                    <a:pt x="1171" y="1479"/>
                  </a:lnTo>
                  <a:lnTo>
                    <a:pt x="1171" y="863"/>
                  </a:lnTo>
                  <a:close/>
                  <a:moveTo>
                    <a:pt x="925" y="658"/>
                  </a:moveTo>
                  <a:lnTo>
                    <a:pt x="925" y="2404"/>
                  </a:lnTo>
                  <a:lnTo>
                    <a:pt x="1171" y="2404"/>
                  </a:lnTo>
                  <a:lnTo>
                    <a:pt x="1171" y="1705"/>
                  </a:lnTo>
                  <a:lnTo>
                    <a:pt x="1479" y="1705"/>
                  </a:lnTo>
                  <a:lnTo>
                    <a:pt x="1931" y="2404"/>
                  </a:lnTo>
                  <a:lnTo>
                    <a:pt x="2219" y="2404"/>
                  </a:lnTo>
                  <a:lnTo>
                    <a:pt x="1767" y="1705"/>
                  </a:lnTo>
                  <a:cubicBezTo>
                    <a:pt x="1870" y="1705"/>
                    <a:pt x="2198" y="1562"/>
                    <a:pt x="2198" y="1192"/>
                  </a:cubicBezTo>
                  <a:cubicBezTo>
                    <a:pt x="2198" y="863"/>
                    <a:pt x="1931" y="658"/>
                    <a:pt x="1644" y="658"/>
                  </a:cubicBezTo>
                  <a:close/>
                  <a:moveTo>
                    <a:pt x="1521" y="227"/>
                  </a:moveTo>
                  <a:cubicBezTo>
                    <a:pt x="2219" y="227"/>
                    <a:pt x="2794" y="802"/>
                    <a:pt x="2794" y="1520"/>
                  </a:cubicBezTo>
                  <a:cubicBezTo>
                    <a:pt x="2794" y="2239"/>
                    <a:pt x="2219" y="2814"/>
                    <a:pt x="1521" y="2814"/>
                  </a:cubicBezTo>
                  <a:cubicBezTo>
                    <a:pt x="802" y="2814"/>
                    <a:pt x="227" y="2239"/>
                    <a:pt x="227" y="1520"/>
                  </a:cubicBezTo>
                  <a:cubicBezTo>
                    <a:pt x="227" y="802"/>
                    <a:pt x="802" y="227"/>
                    <a:pt x="1521" y="227"/>
                  </a:cubicBezTo>
                  <a:close/>
                  <a:moveTo>
                    <a:pt x="1521" y="1"/>
                  </a:moveTo>
                  <a:cubicBezTo>
                    <a:pt x="679" y="1"/>
                    <a:pt x="1" y="678"/>
                    <a:pt x="1" y="1520"/>
                  </a:cubicBezTo>
                  <a:cubicBezTo>
                    <a:pt x="1" y="2362"/>
                    <a:pt x="679" y="3040"/>
                    <a:pt x="1521" y="3040"/>
                  </a:cubicBezTo>
                  <a:cubicBezTo>
                    <a:pt x="2363" y="3040"/>
                    <a:pt x="3040" y="2362"/>
                    <a:pt x="3040" y="1520"/>
                  </a:cubicBezTo>
                  <a:cubicBezTo>
                    <a:pt x="3040" y="678"/>
                    <a:pt x="2363" y="1"/>
                    <a:pt x="1521" y="1"/>
                  </a:cubicBezTo>
                  <a:close/>
                </a:path>
              </a:pathLst>
            </a:custGeom>
            <a:solidFill>
              <a:srgbClr val="111011"/>
            </a:solidFill>
            <a:ln>
              <a:noFill/>
            </a:ln>
          </p:spPr>
          <p:txBody>
            <a:bodyPr wrap="square" lIns="91425" tIns="91425" rIns="91425" bIns="91425" anchor="ctr" anchorCtr="0">
              <a:noAutofit/>
            </a:bodyPr>
            <a:lstStyle/>
            <a:p>
              <a:pPr>
                <a:buClrTx/>
                <a:buFontTx/>
                <a:buNone/>
              </a:pPr>
              <a:endParaRPr/>
            </a:p>
          </p:txBody>
        </p:sp>
      </p:grpSp>
      <p:cxnSp>
        <p:nvCxnSpPr>
          <p:cNvPr id="2394" name="Shape 2394"/>
          <p:cNvCxnSpPr/>
          <p:nvPr/>
        </p:nvCxnSpPr>
        <p:spPr>
          <a:xfrm rot="10800000">
            <a:off x="2319088" y="4357925"/>
            <a:ext cx="0" cy="282000"/>
          </a:xfrm>
          <a:prstGeom prst="straightConnector1">
            <a:avLst/>
          </a:prstGeom>
          <a:noFill/>
          <a:ln w="9525" cap="flat" cmpd="sng">
            <a:solidFill>
              <a:schemeClr val="accent2"/>
            </a:solidFill>
            <a:prstDash val="solid"/>
            <a:round/>
            <a:headEnd type="none" w="lg" len="lg"/>
            <a:tailEnd type="none" w="lg" len="lg"/>
          </a:ln>
        </p:spPr>
      </p:cxnSp>
      <p:cxnSp>
        <p:nvCxnSpPr>
          <p:cNvPr id="2395" name="Shape 2395"/>
          <p:cNvCxnSpPr/>
          <p:nvPr/>
        </p:nvCxnSpPr>
        <p:spPr>
          <a:xfrm rot="10800000">
            <a:off x="3428863" y="4357925"/>
            <a:ext cx="0" cy="282000"/>
          </a:xfrm>
          <a:prstGeom prst="straightConnector1">
            <a:avLst/>
          </a:prstGeom>
          <a:noFill/>
          <a:ln w="9525" cap="flat" cmpd="sng">
            <a:solidFill>
              <a:schemeClr val="accent2"/>
            </a:solidFill>
            <a:prstDash val="solid"/>
            <a:round/>
            <a:headEnd type="none" w="lg" len="lg"/>
            <a:tailEnd type="none" w="lg" len="lg"/>
          </a:ln>
        </p:spPr>
      </p:cxnSp>
      <p:cxnSp>
        <p:nvCxnSpPr>
          <p:cNvPr id="2396" name="Shape 2396"/>
          <p:cNvCxnSpPr/>
          <p:nvPr/>
        </p:nvCxnSpPr>
        <p:spPr>
          <a:xfrm rot="10800000">
            <a:off x="4534300" y="4357925"/>
            <a:ext cx="0" cy="282000"/>
          </a:xfrm>
          <a:prstGeom prst="straightConnector1">
            <a:avLst/>
          </a:prstGeom>
          <a:noFill/>
          <a:ln w="9525" cap="flat" cmpd="sng">
            <a:solidFill>
              <a:schemeClr val="accent2"/>
            </a:solidFill>
            <a:prstDash val="solid"/>
            <a:round/>
            <a:headEnd type="none" w="lg" len="lg"/>
            <a:tailEnd type="none" w="lg" len="lg"/>
          </a:ln>
        </p:spPr>
      </p:cxnSp>
      <p:cxnSp>
        <p:nvCxnSpPr>
          <p:cNvPr id="2397" name="Shape 2397"/>
          <p:cNvCxnSpPr/>
          <p:nvPr/>
        </p:nvCxnSpPr>
        <p:spPr>
          <a:xfrm rot="10800000">
            <a:off x="5653463" y="4357925"/>
            <a:ext cx="0" cy="282000"/>
          </a:xfrm>
          <a:prstGeom prst="straightConnector1">
            <a:avLst/>
          </a:prstGeom>
          <a:noFill/>
          <a:ln w="9525" cap="flat" cmpd="sng">
            <a:solidFill>
              <a:schemeClr val="accent2"/>
            </a:solidFill>
            <a:prstDash val="solid"/>
            <a:round/>
            <a:headEnd type="none" w="lg" len="lg"/>
            <a:tailEnd type="none" w="lg" len="lg"/>
          </a:ln>
        </p:spPr>
      </p:cxnSp>
      <p:cxnSp>
        <p:nvCxnSpPr>
          <p:cNvPr id="2398" name="Shape 2398"/>
          <p:cNvCxnSpPr/>
          <p:nvPr/>
        </p:nvCxnSpPr>
        <p:spPr>
          <a:xfrm rot="10800000">
            <a:off x="6845350" y="4357925"/>
            <a:ext cx="0" cy="282000"/>
          </a:xfrm>
          <a:prstGeom prst="straightConnector1">
            <a:avLst/>
          </a:prstGeom>
          <a:noFill/>
          <a:ln w="9525" cap="flat" cmpd="sng">
            <a:solidFill>
              <a:schemeClr val="accent2"/>
            </a:solidFill>
            <a:prstDash val="solid"/>
            <a:round/>
            <a:headEnd type="none" w="lg" len="lg"/>
            <a:tailEnd type="none" w="lg" len="lg"/>
          </a:ln>
        </p:spPr>
      </p:cxnSp>
      <p:sp>
        <p:nvSpPr>
          <p:cNvPr id="2399" name="Shape 2399"/>
          <p:cNvSpPr/>
          <p:nvPr/>
        </p:nvSpPr>
        <p:spPr>
          <a:xfrm>
            <a:off x="2038913" y="4580231"/>
            <a:ext cx="560344" cy="325569"/>
          </a:xfrm>
          <a:custGeom>
            <a:avLst/>
            <a:gdLst/>
            <a:ahLst/>
            <a:cxnLst/>
            <a:rect l="0" t="0" r="0" b="0"/>
            <a:pathLst>
              <a:path w="225945" h="131278" extrusionOk="0">
                <a:moveTo>
                  <a:pt x="97010" y="1"/>
                </a:moveTo>
                <a:cubicBezTo>
                  <a:pt x="67303" y="1"/>
                  <a:pt x="42650" y="22065"/>
                  <a:pt x="38583" y="50663"/>
                </a:cubicBezTo>
                <a:cubicBezTo>
                  <a:pt x="16272" y="56703"/>
                  <a:pt x="1" y="76918"/>
                  <a:pt x="1" y="100955"/>
                </a:cubicBezTo>
                <a:cubicBezTo>
                  <a:pt x="1" y="112295"/>
                  <a:pt x="3576" y="122773"/>
                  <a:pt x="9739" y="131278"/>
                </a:cubicBezTo>
                <a:lnTo>
                  <a:pt x="216700" y="131278"/>
                </a:lnTo>
                <a:cubicBezTo>
                  <a:pt x="222493" y="123759"/>
                  <a:pt x="225944" y="114391"/>
                  <a:pt x="225944" y="104160"/>
                </a:cubicBezTo>
                <a:cubicBezTo>
                  <a:pt x="225944" y="83821"/>
                  <a:pt x="212262" y="66810"/>
                  <a:pt x="193526" y="61633"/>
                </a:cubicBezTo>
                <a:cubicBezTo>
                  <a:pt x="193772" y="60154"/>
                  <a:pt x="193896" y="58798"/>
                  <a:pt x="193896" y="57319"/>
                </a:cubicBezTo>
                <a:cubicBezTo>
                  <a:pt x="193896" y="38213"/>
                  <a:pt x="178364" y="22682"/>
                  <a:pt x="159135" y="22682"/>
                </a:cubicBezTo>
                <a:cubicBezTo>
                  <a:pt x="154328" y="22682"/>
                  <a:pt x="149767" y="23668"/>
                  <a:pt x="145576" y="25394"/>
                </a:cubicBezTo>
                <a:cubicBezTo>
                  <a:pt x="134852" y="10109"/>
                  <a:pt x="117102" y="1"/>
                  <a:pt x="97010" y="1"/>
                </a:cubicBezTo>
                <a:close/>
              </a:path>
            </a:pathLst>
          </a:custGeom>
          <a:solidFill>
            <a:srgbClr val="CFD5DD"/>
          </a:solidFill>
          <a:ln>
            <a:noFill/>
          </a:ln>
        </p:spPr>
        <p:txBody>
          <a:bodyPr wrap="square" lIns="91425" tIns="91425" rIns="91425" bIns="91425" anchor="b" anchorCtr="0">
            <a:noAutofit/>
          </a:bodyPr>
          <a:lstStyle/>
          <a:p>
            <a:pPr algn="ctr">
              <a:buClrTx/>
              <a:buFontTx/>
              <a:buNone/>
            </a:pPr>
            <a:r>
              <a:rPr lang="en" sz="1000" b="1" dirty="0">
                <a:solidFill>
                  <a:srgbClr val="434343"/>
                </a:solidFill>
                <a:latin typeface="Proxima Nova"/>
                <a:ea typeface="Proxima Nova"/>
                <a:cs typeface="Proxima Nova"/>
                <a:sym typeface="Proxima Nova"/>
              </a:rPr>
              <a:t>VMware</a:t>
            </a:r>
          </a:p>
        </p:txBody>
      </p:sp>
      <p:sp>
        <p:nvSpPr>
          <p:cNvPr id="2400" name="Shape 2400"/>
          <p:cNvSpPr/>
          <p:nvPr/>
        </p:nvSpPr>
        <p:spPr>
          <a:xfrm>
            <a:off x="3153325" y="4580231"/>
            <a:ext cx="560344" cy="325569"/>
          </a:xfrm>
          <a:custGeom>
            <a:avLst/>
            <a:gdLst/>
            <a:ahLst/>
            <a:cxnLst/>
            <a:rect l="0" t="0" r="0" b="0"/>
            <a:pathLst>
              <a:path w="225945" h="131278" extrusionOk="0">
                <a:moveTo>
                  <a:pt x="97010" y="1"/>
                </a:moveTo>
                <a:cubicBezTo>
                  <a:pt x="67303" y="1"/>
                  <a:pt x="42650" y="22065"/>
                  <a:pt x="38583" y="50663"/>
                </a:cubicBezTo>
                <a:cubicBezTo>
                  <a:pt x="16272" y="56703"/>
                  <a:pt x="1" y="76918"/>
                  <a:pt x="1" y="100955"/>
                </a:cubicBezTo>
                <a:cubicBezTo>
                  <a:pt x="1" y="112295"/>
                  <a:pt x="3576" y="122773"/>
                  <a:pt x="9739" y="131278"/>
                </a:cubicBezTo>
                <a:lnTo>
                  <a:pt x="216700" y="131278"/>
                </a:lnTo>
                <a:cubicBezTo>
                  <a:pt x="222493" y="123759"/>
                  <a:pt x="225944" y="114391"/>
                  <a:pt x="225944" y="104160"/>
                </a:cubicBezTo>
                <a:cubicBezTo>
                  <a:pt x="225944" y="83821"/>
                  <a:pt x="212262" y="66810"/>
                  <a:pt x="193526" y="61633"/>
                </a:cubicBezTo>
                <a:cubicBezTo>
                  <a:pt x="193772" y="60154"/>
                  <a:pt x="193896" y="58798"/>
                  <a:pt x="193896" y="57319"/>
                </a:cubicBezTo>
                <a:cubicBezTo>
                  <a:pt x="193896" y="38213"/>
                  <a:pt x="178364" y="22682"/>
                  <a:pt x="159135" y="22682"/>
                </a:cubicBezTo>
                <a:cubicBezTo>
                  <a:pt x="154328" y="22682"/>
                  <a:pt x="149767" y="23668"/>
                  <a:pt x="145576" y="25394"/>
                </a:cubicBezTo>
                <a:cubicBezTo>
                  <a:pt x="134852" y="10109"/>
                  <a:pt x="117102" y="1"/>
                  <a:pt x="97010" y="1"/>
                </a:cubicBezTo>
                <a:close/>
              </a:path>
            </a:pathLst>
          </a:custGeom>
          <a:solidFill>
            <a:srgbClr val="CFD5DD"/>
          </a:solidFill>
          <a:ln>
            <a:noFill/>
          </a:ln>
        </p:spPr>
        <p:txBody>
          <a:bodyPr wrap="square" lIns="91425" tIns="91425" rIns="91425" bIns="91425" anchor="b" anchorCtr="0">
            <a:noAutofit/>
          </a:bodyPr>
          <a:lstStyle/>
          <a:p>
            <a:pPr algn="ctr">
              <a:buClrTx/>
              <a:buFontTx/>
              <a:buNone/>
            </a:pPr>
            <a:r>
              <a:rPr lang="en" sz="1000" b="1">
                <a:solidFill>
                  <a:srgbClr val="434343"/>
                </a:solidFill>
                <a:latin typeface="Proxima Nova"/>
                <a:ea typeface="Proxima Nova"/>
                <a:cs typeface="Proxima Nova"/>
                <a:sym typeface="Proxima Nova"/>
              </a:rPr>
              <a:t>GCP</a:t>
            </a:r>
          </a:p>
        </p:txBody>
      </p:sp>
      <p:sp>
        <p:nvSpPr>
          <p:cNvPr id="2401" name="Shape 2401"/>
          <p:cNvSpPr/>
          <p:nvPr/>
        </p:nvSpPr>
        <p:spPr>
          <a:xfrm>
            <a:off x="4270325" y="4580231"/>
            <a:ext cx="560344" cy="325569"/>
          </a:xfrm>
          <a:custGeom>
            <a:avLst/>
            <a:gdLst/>
            <a:ahLst/>
            <a:cxnLst/>
            <a:rect l="0" t="0" r="0" b="0"/>
            <a:pathLst>
              <a:path w="225945" h="131278" extrusionOk="0">
                <a:moveTo>
                  <a:pt x="97010" y="1"/>
                </a:moveTo>
                <a:cubicBezTo>
                  <a:pt x="67303" y="1"/>
                  <a:pt x="42650" y="22065"/>
                  <a:pt x="38583" y="50663"/>
                </a:cubicBezTo>
                <a:cubicBezTo>
                  <a:pt x="16272" y="56703"/>
                  <a:pt x="1" y="76918"/>
                  <a:pt x="1" y="100955"/>
                </a:cubicBezTo>
                <a:cubicBezTo>
                  <a:pt x="1" y="112295"/>
                  <a:pt x="3576" y="122773"/>
                  <a:pt x="9739" y="131278"/>
                </a:cubicBezTo>
                <a:lnTo>
                  <a:pt x="216700" y="131278"/>
                </a:lnTo>
                <a:cubicBezTo>
                  <a:pt x="222493" y="123759"/>
                  <a:pt x="225944" y="114391"/>
                  <a:pt x="225944" y="104160"/>
                </a:cubicBezTo>
                <a:cubicBezTo>
                  <a:pt x="225944" y="83821"/>
                  <a:pt x="212262" y="66810"/>
                  <a:pt x="193526" y="61633"/>
                </a:cubicBezTo>
                <a:cubicBezTo>
                  <a:pt x="193772" y="60154"/>
                  <a:pt x="193896" y="58798"/>
                  <a:pt x="193896" y="57319"/>
                </a:cubicBezTo>
                <a:cubicBezTo>
                  <a:pt x="193896" y="38213"/>
                  <a:pt x="178364" y="22682"/>
                  <a:pt x="159135" y="22682"/>
                </a:cubicBezTo>
                <a:cubicBezTo>
                  <a:pt x="154328" y="22682"/>
                  <a:pt x="149767" y="23668"/>
                  <a:pt x="145576" y="25394"/>
                </a:cubicBezTo>
                <a:cubicBezTo>
                  <a:pt x="134852" y="10109"/>
                  <a:pt x="117102" y="1"/>
                  <a:pt x="97010" y="1"/>
                </a:cubicBezTo>
                <a:close/>
              </a:path>
            </a:pathLst>
          </a:custGeom>
          <a:solidFill>
            <a:srgbClr val="CFD5DD"/>
          </a:solidFill>
          <a:ln>
            <a:noFill/>
          </a:ln>
        </p:spPr>
        <p:txBody>
          <a:bodyPr wrap="square" lIns="91425" tIns="91425" rIns="91425" bIns="91425" anchor="b" anchorCtr="0">
            <a:noAutofit/>
          </a:bodyPr>
          <a:lstStyle/>
          <a:p>
            <a:pPr algn="ctr">
              <a:buClrTx/>
              <a:buFontTx/>
              <a:buNone/>
            </a:pPr>
            <a:r>
              <a:rPr lang="en" sz="1000" b="1">
                <a:solidFill>
                  <a:srgbClr val="434343"/>
                </a:solidFill>
                <a:latin typeface="Proxima Nova"/>
                <a:ea typeface="Proxima Nova"/>
                <a:cs typeface="Proxima Nova"/>
                <a:sym typeface="Proxima Nova"/>
              </a:rPr>
              <a:t>Azure</a:t>
            </a:r>
          </a:p>
        </p:txBody>
      </p:sp>
      <p:sp>
        <p:nvSpPr>
          <p:cNvPr id="2402" name="Shape 2402"/>
          <p:cNvSpPr/>
          <p:nvPr/>
        </p:nvSpPr>
        <p:spPr>
          <a:xfrm>
            <a:off x="5377925" y="4580231"/>
            <a:ext cx="560344" cy="325569"/>
          </a:xfrm>
          <a:custGeom>
            <a:avLst/>
            <a:gdLst/>
            <a:ahLst/>
            <a:cxnLst/>
            <a:rect l="0" t="0" r="0" b="0"/>
            <a:pathLst>
              <a:path w="225945" h="131278" extrusionOk="0">
                <a:moveTo>
                  <a:pt x="97010" y="1"/>
                </a:moveTo>
                <a:cubicBezTo>
                  <a:pt x="67303" y="1"/>
                  <a:pt x="42650" y="22065"/>
                  <a:pt x="38583" y="50663"/>
                </a:cubicBezTo>
                <a:cubicBezTo>
                  <a:pt x="16272" y="56703"/>
                  <a:pt x="1" y="76918"/>
                  <a:pt x="1" y="100955"/>
                </a:cubicBezTo>
                <a:cubicBezTo>
                  <a:pt x="1" y="112295"/>
                  <a:pt x="3576" y="122773"/>
                  <a:pt x="9739" y="131278"/>
                </a:cubicBezTo>
                <a:lnTo>
                  <a:pt x="216700" y="131278"/>
                </a:lnTo>
                <a:cubicBezTo>
                  <a:pt x="222493" y="123759"/>
                  <a:pt x="225944" y="114391"/>
                  <a:pt x="225944" y="104160"/>
                </a:cubicBezTo>
                <a:cubicBezTo>
                  <a:pt x="225944" y="83821"/>
                  <a:pt x="212262" y="66810"/>
                  <a:pt x="193526" y="61633"/>
                </a:cubicBezTo>
                <a:cubicBezTo>
                  <a:pt x="193772" y="60154"/>
                  <a:pt x="193896" y="58798"/>
                  <a:pt x="193896" y="57319"/>
                </a:cubicBezTo>
                <a:cubicBezTo>
                  <a:pt x="193896" y="38213"/>
                  <a:pt x="178364" y="22682"/>
                  <a:pt x="159135" y="22682"/>
                </a:cubicBezTo>
                <a:cubicBezTo>
                  <a:pt x="154328" y="22682"/>
                  <a:pt x="149767" y="23668"/>
                  <a:pt x="145576" y="25394"/>
                </a:cubicBezTo>
                <a:cubicBezTo>
                  <a:pt x="134852" y="10109"/>
                  <a:pt x="117102" y="1"/>
                  <a:pt x="97010" y="1"/>
                </a:cubicBezTo>
                <a:close/>
              </a:path>
            </a:pathLst>
          </a:custGeom>
          <a:solidFill>
            <a:srgbClr val="CFD5DD"/>
          </a:solidFill>
          <a:ln>
            <a:noFill/>
          </a:ln>
        </p:spPr>
        <p:txBody>
          <a:bodyPr wrap="square" lIns="91425" tIns="91425" rIns="91425" bIns="91425" anchor="b" anchorCtr="0">
            <a:noAutofit/>
          </a:bodyPr>
          <a:lstStyle/>
          <a:p>
            <a:pPr algn="ctr">
              <a:buClrTx/>
              <a:buFontTx/>
              <a:buNone/>
            </a:pPr>
            <a:r>
              <a:rPr lang="en" sz="1000" b="1">
                <a:solidFill>
                  <a:srgbClr val="434343"/>
                </a:solidFill>
                <a:latin typeface="Proxima Nova"/>
                <a:ea typeface="Proxima Nova"/>
                <a:cs typeface="Proxima Nova"/>
                <a:sym typeface="Proxima Nova"/>
              </a:rPr>
              <a:t>Openstack</a:t>
            </a:r>
          </a:p>
        </p:txBody>
      </p:sp>
      <p:sp>
        <p:nvSpPr>
          <p:cNvPr id="2403" name="Shape 2403"/>
          <p:cNvSpPr/>
          <p:nvPr/>
        </p:nvSpPr>
        <p:spPr>
          <a:xfrm>
            <a:off x="6570725" y="4580231"/>
            <a:ext cx="560344" cy="325569"/>
          </a:xfrm>
          <a:custGeom>
            <a:avLst/>
            <a:gdLst/>
            <a:ahLst/>
            <a:cxnLst/>
            <a:rect l="0" t="0" r="0" b="0"/>
            <a:pathLst>
              <a:path w="225945" h="131278" extrusionOk="0">
                <a:moveTo>
                  <a:pt x="97010" y="1"/>
                </a:moveTo>
                <a:cubicBezTo>
                  <a:pt x="67303" y="1"/>
                  <a:pt x="42650" y="22065"/>
                  <a:pt x="38583" y="50663"/>
                </a:cubicBezTo>
                <a:cubicBezTo>
                  <a:pt x="16272" y="56703"/>
                  <a:pt x="1" y="76918"/>
                  <a:pt x="1" y="100955"/>
                </a:cubicBezTo>
                <a:cubicBezTo>
                  <a:pt x="1" y="112295"/>
                  <a:pt x="3576" y="122773"/>
                  <a:pt x="9739" y="131278"/>
                </a:cubicBezTo>
                <a:lnTo>
                  <a:pt x="216700" y="131278"/>
                </a:lnTo>
                <a:cubicBezTo>
                  <a:pt x="222493" y="123759"/>
                  <a:pt x="225944" y="114391"/>
                  <a:pt x="225944" y="104160"/>
                </a:cubicBezTo>
                <a:cubicBezTo>
                  <a:pt x="225944" y="83821"/>
                  <a:pt x="212262" y="66810"/>
                  <a:pt x="193526" y="61633"/>
                </a:cubicBezTo>
                <a:cubicBezTo>
                  <a:pt x="193772" y="60154"/>
                  <a:pt x="193896" y="58798"/>
                  <a:pt x="193896" y="57319"/>
                </a:cubicBezTo>
                <a:cubicBezTo>
                  <a:pt x="193896" y="38213"/>
                  <a:pt x="178364" y="22682"/>
                  <a:pt x="159135" y="22682"/>
                </a:cubicBezTo>
                <a:cubicBezTo>
                  <a:pt x="154328" y="22682"/>
                  <a:pt x="149767" y="23668"/>
                  <a:pt x="145576" y="25394"/>
                </a:cubicBezTo>
                <a:cubicBezTo>
                  <a:pt x="134852" y="10109"/>
                  <a:pt x="117102" y="1"/>
                  <a:pt x="97010" y="1"/>
                </a:cubicBezTo>
                <a:close/>
              </a:path>
            </a:pathLst>
          </a:custGeom>
          <a:solidFill>
            <a:srgbClr val="CFD5DD"/>
          </a:solidFill>
          <a:ln>
            <a:noFill/>
          </a:ln>
        </p:spPr>
        <p:txBody>
          <a:bodyPr wrap="square" lIns="91425" tIns="91425" rIns="91425" bIns="91425" anchor="b" anchorCtr="0">
            <a:noAutofit/>
          </a:bodyPr>
          <a:lstStyle/>
          <a:p>
            <a:pPr algn="ctr">
              <a:buClrTx/>
              <a:buFontTx/>
              <a:buNone/>
            </a:pPr>
            <a:r>
              <a:rPr lang="en" sz="1000" b="1">
                <a:solidFill>
                  <a:srgbClr val="434343"/>
                </a:solidFill>
                <a:latin typeface="Proxima Nova"/>
                <a:ea typeface="Proxima Nova"/>
                <a:cs typeface="Proxima Nova"/>
                <a:sym typeface="Proxima Nova"/>
              </a:rPr>
              <a:t>AWS</a:t>
            </a:r>
          </a:p>
        </p:txBody>
      </p:sp>
      <p:sp>
        <p:nvSpPr>
          <p:cNvPr id="2404" name="Shape 2404"/>
          <p:cNvSpPr/>
          <p:nvPr/>
        </p:nvSpPr>
        <p:spPr>
          <a:xfrm>
            <a:off x="4312219" y="2240625"/>
            <a:ext cx="674400" cy="324000"/>
          </a:xfrm>
          <a:prstGeom prst="rightArrow">
            <a:avLst>
              <a:gd name="adj1" fmla="val 50000"/>
              <a:gd name="adj2" fmla="val 50000"/>
            </a:avLst>
          </a:prstGeom>
          <a:solidFill>
            <a:schemeClr val="lt2"/>
          </a:solidFill>
          <a:ln>
            <a:noFill/>
          </a:ln>
        </p:spPr>
        <p:txBody>
          <a:bodyPr wrap="square" lIns="91425" tIns="91425" rIns="91425" bIns="91425" anchor="ctr" anchorCtr="0">
            <a:noAutofit/>
          </a:bodyPr>
          <a:lstStyle/>
          <a:p>
            <a:pPr>
              <a:buClrTx/>
              <a:buFontTx/>
              <a:buNone/>
            </a:pPr>
            <a:endParaRPr/>
          </a:p>
        </p:txBody>
      </p:sp>
      <p:pic>
        <p:nvPicPr>
          <p:cNvPr id="2405" name="Shape 2405" descr="Image result for Spring Boot"/>
          <p:cNvPicPr preferRelativeResize="0"/>
          <p:nvPr/>
        </p:nvPicPr>
        <p:blipFill>
          <a:blip r:embed="rId3">
            <a:alphaModFix/>
          </a:blip>
          <a:stretch>
            <a:fillRect/>
          </a:stretch>
        </p:blipFill>
        <p:spPr>
          <a:xfrm>
            <a:off x="1461973" y="2240617"/>
            <a:ext cx="324000" cy="324000"/>
          </a:xfrm>
          <a:prstGeom prst="rect">
            <a:avLst/>
          </a:prstGeom>
          <a:noFill/>
          <a:ln>
            <a:noFill/>
          </a:ln>
        </p:spPr>
      </p:pic>
      <p:sp>
        <p:nvSpPr>
          <p:cNvPr id="2406" name="Shape 2406"/>
          <p:cNvSpPr txBox="1"/>
          <p:nvPr/>
        </p:nvSpPr>
        <p:spPr>
          <a:xfrm>
            <a:off x="1120980" y="2577050"/>
            <a:ext cx="973800" cy="192600"/>
          </a:xfrm>
          <a:prstGeom prst="rect">
            <a:avLst/>
          </a:prstGeom>
          <a:noFill/>
          <a:ln>
            <a:noFill/>
          </a:ln>
        </p:spPr>
        <p:txBody>
          <a:bodyPr wrap="square" lIns="91425" tIns="91425" rIns="91425" bIns="91425" anchor="ctr" anchorCtr="0">
            <a:noAutofit/>
          </a:bodyPr>
          <a:lstStyle/>
          <a:p>
            <a:pPr algn="ctr">
              <a:buClrTx/>
              <a:buFontTx/>
              <a:buNone/>
            </a:pPr>
            <a:r>
              <a:rPr lang="en" sz="800">
                <a:solidFill>
                  <a:srgbClr val="FFFFFF"/>
                </a:solidFill>
                <a:latin typeface="Proxima Nova"/>
                <a:ea typeface="Proxima Nova"/>
                <a:cs typeface="Proxima Nova"/>
                <a:sym typeface="Proxima Nova"/>
              </a:rPr>
              <a:t>Spring Boot App</a:t>
            </a:r>
          </a:p>
        </p:txBody>
      </p:sp>
      <p:pic>
        <p:nvPicPr>
          <p:cNvPr id="2407" name="Shape 2407" descr="Image result for Spring Boot"/>
          <p:cNvPicPr preferRelativeResize="0"/>
          <p:nvPr/>
        </p:nvPicPr>
        <p:blipFill>
          <a:blip r:embed="rId3">
            <a:alphaModFix/>
          </a:blip>
          <a:stretch>
            <a:fillRect/>
          </a:stretch>
        </p:blipFill>
        <p:spPr>
          <a:xfrm>
            <a:off x="2985995" y="2240617"/>
            <a:ext cx="324000" cy="324000"/>
          </a:xfrm>
          <a:prstGeom prst="rect">
            <a:avLst/>
          </a:prstGeom>
          <a:noFill/>
          <a:ln>
            <a:noFill/>
          </a:ln>
        </p:spPr>
      </p:pic>
      <p:grpSp>
        <p:nvGrpSpPr>
          <p:cNvPr id="2408" name="Shape 2408"/>
          <p:cNvGrpSpPr/>
          <p:nvPr/>
        </p:nvGrpSpPr>
        <p:grpSpPr>
          <a:xfrm>
            <a:off x="5004687" y="2057760"/>
            <a:ext cx="3366488" cy="1690283"/>
            <a:chOff x="5004687" y="2057758"/>
            <a:chExt cx="3366488" cy="1690283"/>
          </a:xfrm>
        </p:grpSpPr>
        <p:sp>
          <p:nvSpPr>
            <p:cNvPr id="2409" name="Shape 2409"/>
            <p:cNvSpPr/>
            <p:nvPr/>
          </p:nvSpPr>
          <p:spPr>
            <a:xfrm rot="-5400000">
              <a:off x="4371987" y="2691150"/>
              <a:ext cx="1689000" cy="423600"/>
            </a:xfrm>
            <a:prstGeom prst="roundRect">
              <a:avLst>
                <a:gd name="adj" fmla="val 6212"/>
              </a:avLst>
            </a:prstGeom>
            <a:solidFill>
              <a:srgbClr val="78909C"/>
            </a:solidFill>
            <a:ln>
              <a:noFill/>
            </a:ln>
          </p:spPr>
          <p:txBody>
            <a:bodyPr wrap="square" lIns="0" tIns="0" rIns="0" bIns="9125" anchor="ctr" anchorCtr="0">
              <a:noAutofit/>
            </a:bodyPr>
            <a:lstStyle/>
            <a:p>
              <a:pPr algn="ctr">
                <a:buClrTx/>
                <a:buSzPct val="25000"/>
                <a:buFontTx/>
                <a:buNone/>
              </a:pPr>
              <a:r>
                <a:rPr lang="en" sz="900">
                  <a:solidFill>
                    <a:srgbClr val="FFFFFF"/>
                  </a:solidFill>
                  <a:latin typeface="Proxima Nova"/>
                  <a:ea typeface="Proxima Nova"/>
                  <a:cs typeface="Proxima Nova"/>
                  <a:sym typeface="Proxima Nova"/>
                </a:rPr>
                <a:t>PKS Controller</a:t>
              </a:r>
            </a:p>
          </p:txBody>
        </p:sp>
        <p:grpSp>
          <p:nvGrpSpPr>
            <p:cNvPr id="2410" name="Shape 2410"/>
            <p:cNvGrpSpPr/>
            <p:nvPr/>
          </p:nvGrpSpPr>
          <p:grpSpPr>
            <a:xfrm>
              <a:off x="5472605" y="2057758"/>
              <a:ext cx="2898570" cy="1690283"/>
              <a:chOff x="5521275" y="1754951"/>
              <a:chExt cx="2898570" cy="1634071"/>
            </a:xfrm>
          </p:grpSpPr>
          <p:sp>
            <p:nvSpPr>
              <p:cNvPr id="2411" name="Shape 2411"/>
              <p:cNvSpPr/>
              <p:nvPr/>
            </p:nvSpPr>
            <p:spPr>
              <a:xfrm>
                <a:off x="5521350" y="1756423"/>
                <a:ext cx="1663500" cy="1632600"/>
              </a:xfrm>
              <a:prstGeom prst="roundRect">
                <a:avLst>
                  <a:gd name="adj" fmla="val 1736"/>
                </a:avLst>
              </a:prstGeom>
              <a:solidFill>
                <a:schemeClr val="accent3"/>
              </a:solidFill>
              <a:ln>
                <a:noFill/>
              </a:ln>
            </p:spPr>
            <p:txBody>
              <a:bodyPr wrap="square" lIns="0" tIns="0" rIns="0" bIns="9125" anchor="t" anchorCtr="0">
                <a:noAutofit/>
              </a:bodyPr>
              <a:lstStyle/>
              <a:p>
                <a:pPr algn="ctr">
                  <a:buClrTx/>
                  <a:buFontTx/>
                  <a:buNone/>
                </a:pPr>
                <a:endParaRPr sz="1000">
                  <a:solidFill>
                    <a:srgbClr val="FFFFFF"/>
                  </a:solidFill>
                  <a:latin typeface="Proxima Nova"/>
                  <a:ea typeface="Proxima Nova"/>
                  <a:cs typeface="Proxima Nova"/>
                  <a:sym typeface="Proxima Nova"/>
                </a:endParaRPr>
              </a:p>
            </p:txBody>
          </p:sp>
          <p:sp>
            <p:nvSpPr>
              <p:cNvPr id="2412" name="Shape 2412"/>
              <p:cNvSpPr/>
              <p:nvPr/>
            </p:nvSpPr>
            <p:spPr>
              <a:xfrm>
                <a:off x="7229499" y="1756423"/>
                <a:ext cx="841500" cy="1055700"/>
              </a:xfrm>
              <a:prstGeom prst="roundRect">
                <a:avLst>
                  <a:gd name="adj" fmla="val 3067"/>
                </a:avLst>
              </a:prstGeom>
              <a:solidFill>
                <a:srgbClr val="78909C"/>
              </a:solidFill>
              <a:ln>
                <a:noFill/>
              </a:ln>
            </p:spPr>
            <p:txBody>
              <a:bodyPr wrap="square" lIns="0" tIns="0" rIns="0" bIns="9125" anchor="ctr" anchorCtr="0">
                <a:noAutofit/>
              </a:bodyPr>
              <a:lstStyle/>
              <a:p>
                <a:pPr algn="ctr">
                  <a:buClrTx/>
                  <a:buSzPct val="25000"/>
                  <a:buFontTx/>
                  <a:buNone/>
                </a:pPr>
                <a:r>
                  <a:rPr lang="en" sz="900">
                    <a:solidFill>
                      <a:srgbClr val="FFFFFF"/>
                    </a:solidFill>
                    <a:latin typeface="Proxima Nova"/>
                    <a:ea typeface="Proxima Nova"/>
                    <a:cs typeface="Proxima Nova"/>
                    <a:sym typeface="Proxima Nova"/>
                  </a:rPr>
                  <a:t>GCP</a:t>
                </a:r>
                <a:br>
                  <a:rPr lang="en" sz="900">
                    <a:solidFill>
                      <a:srgbClr val="FFFFFF"/>
                    </a:solidFill>
                    <a:latin typeface="Proxima Nova"/>
                    <a:ea typeface="Proxima Nova"/>
                    <a:cs typeface="Proxima Nova"/>
                    <a:sym typeface="Proxima Nova"/>
                  </a:rPr>
                </a:br>
                <a:r>
                  <a:rPr lang="en" sz="900">
                    <a:solidFill>
                      <a:srgbClr val="FFFFFF"/>
                    </a:solidFill>
                    <a:latin typeface="Proxima Nova"/>
                    <a:ea typeface="Proxima Nova"/>
                    <a:cs typeface="Proxima Nova"/>
                    <a:sym typeface="Proxima Nova"/>
                  </a:rPr>
                  <a:t>Service</a:t>
                </a:r>
                <a:br>
                  <a:rPr lang="en" sz="900">
                    <a:solidFill>
                      <a:srgbClr val="FFFFFF"/>
                    </a:solidFill>
                    <a:latin typeface="Proxima Nova"/>
                    <a:ea typeface="Proxima Nova"/>
                    <a:cs typeface="Proxima Nova"/>
                    <a:sym typeface="Proxima Nova"/>
                  </a:rPr>
                </a:br>
                <a:r>
                  <a:rPr lang="en" sz="900">
                    <a:solidFill>
                      <a:srgbClr val="FFFFFF"/>
                    </a:solidFill>
                    <a:latin typeface="Proxima Nova"/>
                    <a:ea typeface="Proxima Nova"/>
                    <a:cs typeface="Proxima Nova"/>
                    <a:sym typeface="Proxima Nova"/>
                  </a:rPr>
                  <a:t>Broker</a:t>
                </a:r>
              </a:p>
            </p:txBody>
          </p:sp>
          <p:sp>
            <p:nvSpPr>
              <p:cNvPr id="2413" name="Shape 2413"/>
              <p:cNvSpPr/>
              <p:nvPr/>
            </p:nvSpPr>
            <p:spPr>
              <a:xfrm>
                <a:off x="7229499" y="2864653"/>
                <a:ext cx="841500" cy="516600"/>
              </a:xfrm>
              <a:prstGeom prst="roundRect">
                <a:avLst>
                  <a:gd name="adj" fmla="val 6212"/>
                </a:avLst>
              </a:prstGeom>
              <a:solidFill>
                <a:srgbClr val="78909C"/>
              </a:solidFill>
              <a:ln>
                <a:noFill/>
              </a:ln>
            </p:spPr>
            <p:txBody>
              <a:bodyPr wrap="square" lIns="0" tIns="0" rIns="0" bIns="9125" anchor="ctr" anchorCtr="0">
                <a:noAutofit/>
              </a:bodyPr>
              <a:lstStyle/>
              <a:p>
                <a:pPr algn="ctr">
                  <a:buClrTx/>
                  <a:buSzPct val="25000"/>
                  <a:buFontTx/>
                  <a:buNone/>
                </a:pPr>
                <a:r>
                  <a:rPr lang="en" sz="900">
                    <a:solidFill>
                      <a:srgbClr val="FFFFFF"/>
                    </a:solidFill>
                    <a:latin typeface="Proxima Nova"/>
                    <a:ea typeface="Proxima Nova"/>
                    <a:cs typeface="Proxima Nova"/>
                    <a:sym typeface="Proxima Nova"/>
                  </a:rPr>
                  <a:t>Harbor</a:t>
                </a:r>
              </a:p>
            </p:txBody>
          </p:sp>
          <p:sp>
            <p:nvSpPr>
              <p:cNvPr id="2414" name="Shape 2414"/>
              <p:cNvSpPr/>
              <p:nvPr/>
            </p:nvSpPr>
            <p:spPr>
              <a:xfrm rot="-5400000">
                <a:off x="7453845" y="2422451"/>
                <a:ext cx="1633500" cy="298500"/>
              </a:xfrm>
              <a:prstGeom prst="roundRect">
                <a:avLst>
                  <a:gd name="adj" fmla="val 12889"/>
                </a:avLst>
              </a:prstGeom>
              <a:solidFill>
                <a:srgbClr val="78909C"/>
              </a:solidFill>
              <a:ln>
                <a:noFill/>
              </a:ln>
            </p:spPr>
            <p:txBody>
              <a:bodyPr wrap="square" lIns="0" tIns="0" rIns="0" bIns="9125" anchor="ctr" anchorCtr="0">
                <a:noAutofit/>
              </a:bodyPr>
              <a:lstStyle/>
              <a:p>
                <a:pPr algn="ctr">
                  <a:buClrTx/>
                  <a:buSzPct val="25000"/>
                  <a:buFontTx/>
                  <a:buNone/>
                </a:pPr>
                <a:r>
                  <a:rPr lang="en" sz="900">
                    <a:solidFill>
                      <a:srgbClr val="FFFFFF"/>
                    </a:solidFill>
                    <a:latin typeface="Proxima Nova"/>
                    <a:ea typeface="Proxima Nova"/>
                    <a:cs typeface="Proxima Nova"/>
                    <a:sym typeface="Proxima Nova"/>
                  </a:rPr>
                  <a:t>NSX-T</a:t>
                </a:r>
              </a:p>
            </p:txBody>
          </p:sp>
          <p:sp>
            <p:nvSpPr>
              <p:cNvPr id="2415" name="Shape 2415"/>
              <p:cNvSpPr txBox="1"/>
              <p:nvPr/>
            </p:nvSpPr>
            <p:spPr>
              <a:xfrm>
                <a:off x="5521275" y="1926138"/>
                <a:ext cx="1663500" cy="298800"/>
              </a:xfrm>
              <a:prstGeom prst="rect">
                <a:avLst/>
              </a:prstGeom>
              <a:noFill/>
              <a:ln>
                <a:noFill/>
              </a:ln>
            </p:spPr>
            <p:txBody>
              <a:bodyPr wrap="square" lIns="91425" tIns="91425" rIns="91425" bIns="91425" anchor="ctr" anchorCtr="0">
                <a:noAutofit/>
              </a:bodyPr>
              <a:lstStyle/>
              <a:p>
                <a:pPr algn="ctr">
                  <a:buClrTx/>
                  <a:buFontTx/>
                  <a:buNone/>
                </a:pPr>
                <a:r>
                  <a:rPr lang="en" sz="1100">
                    <a:solidFill>
                      <a:srgbClr val="FFFFFF"/>
                    </a:solidFill>
                    <a:latin typeface="Proxima Nova"/>
                    <a:ea typeface="Proxima Nova"/>
                    <a:cs typeface="Proxima Nova"/>
                    <a:sym typeface="Proxima Nova"/>
                  </a:rPr>
                  <a:t>Kubernetes</a:t>
                </a:r>
              </a:p>
            </p:txBody>
          </p:sp>
          <p:grpSp>
            <p:nvGrpSpPr>
              <p:cNvPr id="2416" name="Shape 2416"/>
              <p:cNvGrpSpPr/>
              <p:nvPr/>
            </p:nvGrpSpPr>
            <p:grpSpPr>
              <a:xfrm>
                <a:off x="5804941" y="2336058"/>
                <a:ext cx="1063125" cy="895370"/>
                <a:chOff x="5652542" y="2123435"/>
                <a:chExt cx="1408300" cy="954145"/>
              </a:xfrm>
            </p:grpSpPr>
            <p:sp>
              <p:nvSpPr>
                <p:cNvPr id="2417" name="Shape 2417"/>
                <p:cNvSpPr/>
                <p:nvPr/>
              </p:nvSpPr>
              <p:spPr>
                <a:xfrm>
                  <a:off x="5866242" y="2123435"/>
                  <a:ext cx="1194600" cy="714300"/>
                </a:xfrm>
                <a:prstGeom prst="roundRect">
                  <a:avLst>
                    <a:gd name="adj" fmla="val 8284"/>
                  </a:avLst>
                </a:prstGeom>
                <a:solidFill>
                  <a:schemeClr val="accent3"/>
                </a:solidFill>
                <a:ln w="9525" cap="flat" cmpd="sng">
                  <a:solidFill>
                    <a:schemeClr val="accent2"/>
                  </a:solidFill>
                  <a:prstDash val="solid"/>
                  <a:round/>
                  <a:headEnd type="none" w="med" len="med"/>
                  <a:tailEnd type="none" w="med" len="med"/>
                </a:ln>
              </p:spPr>
              <p:txBody>
                <a:bodyPr wrap="square" lIns="91425" tIns="91425" rIns="91425" bIns="91425" anchor="ctr" anchorCtr="0">
                  <a:noAutofit/>
                </a:bodyPr>
                <a:lstStyle/>
                <a:p>
                  <a:pPr algn="ctr">
                    <a:buClrTx/>
                    <a:buFontTx/>
                    <a:buNone/>
                  </a:pPr>
                  <a:r>
                    <a:rPr lang="en" sz="1000">
                      <a:solidFill>
                        <a:srgbClr val="FFFFFF"/>
                      </a:solidFill>
                      <a:latin typeface="Proxima Nova"/>
                      <a:ea typeface="Proxima Nova"/>
                      <a:cs typeface="Proxima Nova"/>
                      <a:sym typeface="Proxima Nova"/>
                    </a:rPr>
                    <a:t>K8s Cluster</a:t>
                  </a:r>
                </a:p>
              </p:txBody>
            </p:sp>
            <p:sp>
              <p:nvSpPr>
                <p:cNvPr id="2418" name="Shape 2418"/>
                <p:cNvSpPr/>
                <p:nvPr/>
              </p:nvSpPr>
              <p:spPr>
                <a:xfrm>
                  <a:off x="5759392" y="2243357"/>
                  <a:ext cx="1194600" cy="714300"/>
                </a:xfrm>
                <a:prstGeom prst="roundRect">
                  <a:avLst>
                    <a:gd name="adj" fmla="val 8284"/>
                  </a:avLst>
                </a:prstGeom>
                <a:solidFill>
                  <a:schemeClr val="accent3"/>
                </a:solidFill>
                <a:ln w="9525" cap="flat" cmpd="sng">
                  <a:solidFill>
                    <a:schemeClr val="accent2"/>
                  </a:solidFill>
                  <a:prstDash val="solid"/>
                  <a:round/>
                  <a:headEnd type="none" w="med" len="med"/>
                  <a:tailEnd type="none" w="med" len="med"/>
                </a:ln>
              </p:spPr>
              <p:txBody>
                <a:bodyPr wrap="square" lIns="91425" tIns="91425" rIns="91425" bIns="91425" anchor="ctr" anchorCtr="0">
                  <a:noAutofit/>
                </a:bodyPr>
                <a:lstStyle/>
                <a:p>
                  <a:pPr algn="ctr">
                    <a:buClrTx/>
                    <a:buFontTx/>
                    <a:buNone/>
                  </a:pPr>
                  <a:r>
                    <a:rPr lang="en" sz="1000">
                      <a:solidFill>
                        <a:srgbClr val="FFFFFF"/>
                      </a:solidFill>
                      <a:latin typeface="Proxima Nova"/>
                      <a:ea typeface="Proxima Nova"/>
                      <a:cs typeface="Proxima Nova"/>
                      <a:sym typeface="Proxima Nova"/>
                    </a:rPr>
                    <a:t>K8s Cluster</a:t>
                  </a:r>
                </a:p>
              </p:txBody>
            </p:sp>
            <p:sp>
              <p:nvSpPr>
                <p:cNvPr id="2419" name="Shape 2419"/>
                <p:cNvSpPr/>
                <p:nvPr/>
              </p:nvSpPr>
              <p:spPr>
                <a:xfrm>
                  <a:off x="5652542" y="2363280"/>
                  <a:ext cx="1194600" cy="714300"/>
                </a:xfrm>
                <a:prstGeom prst="roundRect">
                  <a:avLst>
                    <a:gd name="adj" fmla="val 8284"/>
                  </a:avLst>
                </a:prstGeom>
                <a:solidFill>
                  <a:schemeClr val="accent3"/>
                </a:solidFill>
                <a:ln w="9525" cap="flat" cmpd="sng">
                  <a:solidFill>
                    <a:schemeClr val="accent2"/>
                  </a:solidFill>
                  <a:prstDash val="solid"/>
                  <a:round/>
                  <a:headEnd type="none" w="med" len="med"/>
                  <a:tailEnd type="none" w="med" len="med"/>
                </a:ln>
              </p:spPr>
              <p:txBody>
                <a:bodyPr wrap="square" lIns="91425" tIns="91425" rIns="91425" bIns="91425" anchor="ctr" anchorCtr="0">
                  <a:noAutofit/>
                </a:bodyPr>
                <a:lstStyle/>
                <a:p>
                  <a:pPr algn="ctr">
                    <a:buClrTx/>
                    <a:buFontTx/>
                    <a:buNone/>
                  </a:pPr>
                  <a:endParaRPr sz="900">
                    <a:solidFill>
                      <a:srgbClr val="FFFFFF"/>
                    </a:solidFill>
                    <a:latin typeface="Proxima Nova"/>
                    <a:ea typeface="Proxima Nova"/>
                    <a:cs typeface="Proxima Nova"/>
                    <a:sym typeface="Proxima Nova"/>
                  </a:endParaRPr>
                </a:p>
              </p:txBody>
            </p:sp>
          </p:grpSp>
        </p:grpSp>
      </p:grpSp>
      <p:sp>
        <p:nvSpPr>
          <p:cNvPr id="2420" name="Shape 2420"/>
          <p:cNvSpPr txBox="1"/>
          <p:nvPr/>
        </p:nvSpPr>
        <p:spPr>
          <a:xfrm>
            <a:off x="2645002" y="2577050"/>
            <a:ext cx="973800" cy="192600"/>
          </a:xfrm>
          <a:prstGeom prst="rect">
            <a:avLst/>
          </a:prstGeom>
          <a:noFill/>
          <a:ln>
            <a:noFill/>
          </a:ln>
        </p:spPr>
        <p:txBody>
          <a:bodyPr wrap="square" lIns="91425" tIns="91425" rIns="91425" bIns="91425" anchor="ctr" anchorCtr="0">
            <a:noAutofit/>
          </a:bodyPr>
          <a:lstStyle/>
          <a:p>
            <a:pPr algn="ctr">
              <a:buClrTx/>
              <a:buFontTx/>
              <a:buNone/>
            </a:pPr>
            <a:r>
              <a:rPr lang="en" sz="800">
                <a:solidFill>
                  <a:srgbClr val="FFFFFF"/>
                </a:solidFill>
                <a:latin typeface="Proxima Nova"/>
                <a:ea typeface="Proxima Nova"/>
                <a:cs typeface="Proxima Nova"/>
                <a:sym typeface="Proxima Nova"/>
              </a:rPr>
              <a:t>Spring Boot App</a:t>
            </a:r>
          </a:p>
        </p:txBody>
      </p:sp>
      <p:pic>
        <p:nvPicPr>
          <p:cNvPr id="2421" name="Shape 2421" descr="Image result for elastic search"/>
          <p:cNvPicPr preferRelativeResize="0"/>
          <p:nvPr/>
        </p:nvPicPr>
        <p:blipFill>
          <a:blip r:embed="rId4">
            <a:alphaModFix/>
          </a:blip>
          <a:stretch>
            <a:fillRect/>
          </a:stretch>
        </p:blipFill>
        <p:spPr>
          <a:xfrm>
            <a:off x="6027875" y="2988526"/>
            <a:ext cx="362150" cy="362150"/>
          </a:xfrm>
          <a:prstGeom prst="rect">
            <a:avLst/>
          </a:prstGeom>
          <a:noFill/>
          <a:ln>
            <a:noFill/>
          </a:ln>
        </p:spPr>
      </p:pic>
      <p:sp>
        <p:nvSpPr>
          <p:cNvPr id="2422" name="Shape 2422"/>
          <p:cNvSpPr txBox="1"/>
          <p:nvPr/>
        </p:nvSpPr>
        <p:spPr>
          <a:xfrm>
            <a:off x="5749375" y="3351895"/>
            <a:ext cx="897000" cy="192600"/>
          </a:xfrm>
          <a:prstGeom prst="rect">
            <a:avLst/>
          </a:prstGeom>
          <a:noFill/>
          <a:ln>
            <a:noFill/>
          </a:ln>
        </p:spPr>
        <p:txBody>
          <a:bodyPr wrap="square" lIns="91425" tIns="91425" rIns="91425" bIns="91425" anchor="ctr" anchorCtr="0">
            <a:noAutofit/>
          </a:bodyPr>
          <a:lstStyle/>
          <a:p>
            <a:pPr algn="ctr">
              <a:buClrTx/>
              <a:buFontTx/>
              <a:buNone/>
            </a:pPr>
            <a:r>
              <a:rPr lang="en" sz="900" dirty="0">
                <a:solidFill>
                  <a:srgbClr val="FFFFFF"/>
                </a:solidFill>
                <a:latin typeface="Proxima Nova"/>
                <a:ea typeface="Proxima Nova"/>
                <a:cs typeface="Proxima Nova"/>
                <a:sym typeface="Proxima Nova"/>
              </a:rPr>
              <a:t>Elastic Search</a:t>
            </a:r>
          </a:p>
        </p:txBody>
      </p:sp>
      <p:sp>
        <p:nvSpPr>
          <p:cNvPr id="2423" name="Shape 2423"/>
          <p:cNvSpPr txBox="1"/>
          <p:nvPr/>
        </p:nvSpPr>
        <p:spPr>
          <a:xfrm>
            <a:off x="791570" y="1513506"/>
            <a:ext cx="3391500" cy="215400"/>
          </a:xfrm>
          <a:prstGeom prst="rect">
            <a:avLst/>
          </a:prstGeom>
          <a:noFill/>
          <a:ln>
            <a:noFill/>
          </a:ln>
        </p:spPr>
        <p:txBody>
          <a:bodyPr wrap="square" lIns="91425" tIns="91425" rIns="91425" bIns="91425" anchor="ctr" anchorCtr="0">
            <a:noAutofit/>
          </a:bodyPr>
          <a:lstStyle/>
          <a:p>
            <a:pPr algn="ctr">
              <a:buClrTx/>
              <a:buFontTx/>
              <a:buNone/>
            </a:pPr>
            <a:r>
              <a:rPr lang="en" sz="1100">
                <a:solidFill>
                  <a:srgbClr val="00253E"/>
                </a:solidFill>
                <a:latin typeface="Proxima Nova"/>
                <a:ea typeface="Proxima Nova"/>
                <a:cs typeface="Proxima Nova"/>
                <a:sym typeface="Proxima Nova"/>
              </a:rPr>
              <a:t>Pivotal Application Service (PAS)</a:t>
            </a:r>
          </a:p>
        </p:txBody>
      </p:sp>
    </p:spTree>
    <p:extLst>
      <p:ext uri="{BB962C8B-B14F-4D97-AF65-F5344CB8AC3E}">
        <p14:creationId xmlns:p14="http://schemas.microsoft.com/office/powerpoint/2010/main" val="5529351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Day 1</a:t>
            </a:r>
            <a:endParaRPr lang="en-US" dirty="0"/>
          </a:p>
        </p:txBody>
      </p:sp>
      <p:sp>
        <p:nvSpPr>
          <p:cNvPr id="5" name="Subtitle 4"/>
          <p:cNvSpPr>
            <a:spLocks noGrp="1"/>
          </p:cNvSpPr>
          <p:nvPr>
            <p:ph type="subTitle" idx="1"/>
          </p:nvPr>
        </p:nvSpPr>
        <p:spPr/>
        <p:txBody>
          <a:bodyPr/>
          <a:lstStyle/>
          <a:p>
            <a:r>
              <a:rPr lang="en-US" dirty="0" smtClean="0"/>
              <a:t>Installation &amp; Administration</a:t>
            </a:r>
            <a:endParaRPr lang="en-US" dirty="0"/>
          </a:p>
        </p:txBody>
      </p:sp>
    </p:spTree>
    <p:extLst>
      <p:ext uri="{BB962C8B-B14F-4D97-AF65-F5344CB8AC3E}">
        <p14:creationId xmlns:p14="http://schemas.microsoft.com/office/powerpoint/2010/main" val="5889478"/>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Installation &amp; configuration</a:t>
            </a:r>
            <a:endParaRPr lang="en-US" dirty="0"/>
          </a:p>
        </p:txBody>
      </p:sp>
      <p:sp>
        <p:nvSpPr>
          <p:cNvPr id="5" name="Text Placeholder 4"/>
          <p:cNvSpPr>
            <a:spLocks noGrp="1"/>
          </p:cNvSpPr>
          <p:nvPr>
            <p:ph type="body" idx="1"/>
          </p:nvPr>
        </p:nvSpPr>
        <p:spPr>
          <a:prstGeom prst="rect">
            <a:avLst/>
          </a:prstGeom>
        </p:spPr>
        <p:txBody>
          <a:bodyPr/>
          <a:lstStyle/>
          <a:p>
            <a:pPr marL="457200" indent="-457200">
              <a:lnSpc>
                <a:spcPct val="140000"/>
              </a:lnSpc>
              <a:buFont typeface="Arial"/>
              <a:buChar char="•"/>
            </a:pPr>
            <a:r>
              <a:rPr lang="en-US" sz="2000" dirty="0" smtClean="0"/>
              <a:t>Pivotal </a:t>
            </a:r>
            <a:r>
              <a:rPr lang="en-US" sz="2000" dirty="0"/>
              <a:t>Ops Manager </a:t>
            </a:r>
            <a:r>
              <a:rPr lang="en-US" sz="2000" dirty="0" smtClean="0"/>
              <a:t>(2.0+)</a:t>
            </a:r>
          </a:p>
          <a:p>
            <a:pPr marL="457200" indent="-457200">
              <a:lnSpc>
                <a:spcPct val="140000"/>
              </a:lnSpc>
              <a:buFont typeface="Arial"/>
              <a:buChar char="•"/>
            </a:pPr>
            <a:r>
              <a:rPr lang="en-US" sz="2000" dirty="0" smtClean="0"/>
              <a:t>Pivotal Director Tile</a:t>
            </a:r>
          </a:p>
          <a:p>
            <a:pPr marL="457200" indent="-457200">
              <a:lnSpc>
                <a:spcPct val="140000"/>
              </a:lnSpc>
              <a:buFont typeface="Arial"/>
              <a:buChar char="•"/>
            </a:pPr>
            <a:r>
              <a:rPr lang="en-US" sz="2000" dirty="0" smtClean="0"/>
              <a:t>Pivotal </a:t>
            </a:r>
            <a:r>
              <a:rPr lang="en-US" sz="2000" dirty="0"/>
              <a:t>Container Service Tile</a:t>
            </a:r>
          </a:p>
          <a:p>
            <a:pPr marL="457200" indent="-457200">
              <a:lnSpc>
                <a:spcPct val="140000"/>
              </a:lnSpc>
              <a:buFont typeface="Arial"/>
              <a:buChar char="•"/>
            </a:pPr>
            <a:r>
              <a:rPr lang="en-US" sz="2000" dirty="0" smtClean="0"/>
              <a:t>PKS CLI (</a:t>
            </a:r>
            <a:r>
              <a:rPr lang="en-US" sz="2000" dirty="0" smtClean="0">
                <a:hlinkClick r:id="rId3"/>
              </a:rPr>
              <a:t>download</a:t>
            </a:r>
            <a:r>
              <a:rPr lang="en-US" sz="2000" dirty="0" smtClean="0"/>
              <a:t>)</a:t>
            </a:r>
            <a:endParaRPr lang="en-US" sz="2000" dirty="0"/>
          </a:p>
          <a:p>
            <a:pPr marL="457200" indent="-457200">
              <a:lnSpc>
                <a:spcPct val="140000"/>
              </a:lnSpc>
              <a:buFont typeface="Arial"/>
              <a:buChar char="•"/>
            </a:pPr>
            <a:r>
              <a:rPr lang="en-US" sz="2000" dirty="0"/>
              <a:t>UAA User </a:t>
            </a:r>
            <a:r>
              <a:rPr lang="en-US" sz="2000" dirty="0" smtClean="0"/>
              <a:t>creation with </a:t>
            </a:r>
            <a:r>
              <a:rPr lang="en-US" sz="2000" dirty="0"/>
              <a:t>PKS create </a:t>
            </a:r>
            <a:r>
              <a:rPr lang="en-US" sz="2000" dirty="0" smtClean="0"/>
              <a:t>permissions</a:t>
            </a:r>
          </a:p>
          <a:p>
            <a:pPr marL="457200" indent="-457200">
              <a:lnSpc>
                <a:spcPct val="140000"/>
              </a:lnSpc>
              <a:buFont typeface="Arial"/>
              <a:buChar char="•"/>
            </a:pPr>
            <a:r>
              <a:rPr lang="en-US" sz="2000" dirty="0" smtClean="0"/>
              <a:t>Harbor &amp; NSX-T</a:t>
            </a:r>
            <a:endParaRPr lang="en-US" sz="2000" dirty="0"/>
          </a:p>
        </p:txBody>
      </p:sp>
      <p:pic>
        <p:nvPicPr>
          <p:cNvPr id="6" name="Picture 5"/>
          <p:cNvPicPr>
            <a:picLocks noChangeAspect="1"/>
          </p:cNvPicPr>
          <p:nvPr/>
        </p:nvPicPr>
        <p:blipFill>
          <a:blip r:embed="rId4"/>
          <a:stretch>
            <a:fillRect/>
          </a:stretch>
        </p:blipFill>
        <p:spPr>
          <a:xfrm>
            <a:off x="4601071" y="1362789"/>
            <a:ext cx="4231229" cy="3206086"/>
          </a:xfrm>
          <a:prstGeom prst="rect">
            <a:avLst/>
          </a:prstGeom>
        </p:spPr>
      </p:pic>
    </p:spTree>
    <p:extLst>
      <p:ext uri="{BB962C8B-B14F-4D97-AF65-F5344CB8AC3E}">
        <p14:creationId xmlns:p14="http://schemas.microsoft.com/office/powerpoint/2010/main" val="3229746738"/>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mtClean="0"/>
              <a:t>Manage Kubernetes Clusters (PKS)</a:t>
            </a:r>
            <a:endParaRPr lang="en-US" dirty="0"/>
          </a:p>
        </p:txBody>
      </p:sp>
      <p:pic>
        <p:nvPicPr>
          <p:cNvPr id="10" name="Picture 9"/>
          <p:cNvPicPr>
            <a:picLocks noChangeAspect="1"/>
          </p:cNvPicPr>
          <p:nvPr/>
        </p:nvPicPr>
        <p:blipFill rotWithShape="1">
          <a:blip r:embed="rId3"/>
          <a:srcRect t="6975" b="15174"/>
          <a:stretch/>
        </p:blipFill>
        <p:spPr>
          <a:xfrm>
            <a:off x="950031" y="880317"/>
            <a:ext cx="7328771" cy="3981191"/>
          </a:xfrm>
          <a:prstGeom prst="rect">
            <a:avLst/>
          </a:prstGeom>
        </p:spPr>
      </p:pic>
    </p:spTree>
    <p:extLst>
      <p:ext uri="{BB962C8B-B14F-4D97-AF65-F5344CB8AC3E}">
        <p14:creationId xmlns:p14="http://schemas.microsoft.com/office/powerpoint/2010/main" val="771327018"/>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Day 1</a:t>
            </a:r>
            <a:endParaRPr lang="en-US" dirty="0"/>
          </a:p>
        </p:txBody>
      </p:sp>
      <p:sp>
        <p:nvSpPr>
          <p:cNvPr id="5" name="Subtitle 4"/>
          <p:cNvSpPr>
            <a:spLocks noGrp="1"/>
          </p:cNvSpPr>
          <p:nvPr>
            <p:ph type="subTitle" idx="1"/>
          </p:nvPr>
        </p:nvSpPr>
        <p:spPr/>
        <p:txBody>
          <a:bodyPr/>
          <a:lstStyle/>
          <a:p>
            <a:r>
              <a:rPr lang="en-US" dirty="0" smtClean="0"/>
              <a:t>Assignments</a:t>
            </a:r>
            <a:endParaRPr lang="en-US" dirty="0"/>
          </a:p>
        </p:txBody>
      </p:sp>
      <p:sp>
        <p:nvSpPr>
          <p:cNvPr id="2" name="Text Placeholder 1"/>
          <p:cNvSpPr>
            <a:spLocks noGrp="1"/>
          </p:cNvSpPr>
          <p:nvPr>
            <p:ph type="body" idx="2"/>
          </p:nvPr>
        </p:nvSpPr>
        <p:spPr/>
        <p:txBody>
          <a:bodyPr/>
          <a:lstStyle/>
          <a:p>
            <a:pPr marL="127000" indent="0">
              <a:buNone/>
            </a:pPr>
            <a:r>
              <a:rPr lang="en-US" sz="2400" dirty="0" err="1" smtClean="0">
                <a:solidFill>
                  <a:srgbClr val="1AB9A5"/>
                </a:solidFill>
              </a:rPr>
              <a:t>pks</a:t>
            </a:r>
            <a:r>
              <a:rPr lang="en-US" sz="2400" dirty="0" smtClean="0">
                <a:solidFill>
                  <a:srgbClr val="1AB9A5"/>
                </a:solidFill>
              </a:rPr>
              <a:t> </a:t>
            </a:r>
            <a:r>
              <a:rPr lang="en-US" sz="2400" dirty="0" smtClean="0">
                <a:solidFill>
                  <a:srgbClr val="1AB9A5"/>
                </a:solidFill>
              </a:rPr>
              <a:t>command</a:t>
            </a:r>
            <a:endParaRPr lang="en-US" sz="2400" dirty="0" smtClean="0">
              <a:solidFill>
                <a:srgbClr val="1AB9A5"/>
              </a:solidFill>
            </a:endParaRPr>
          </a:p>
          <a:p>
            <a:r>
              <a:rPr lang="en-US" dirty="0" smtClean="0"/>
              <a:t>Create your own account</a:t>
            </a:r>
          </a:p>
          <a:p>
            <a:r>
              <a:rPr lang="en-US" dirty="0" smtClean="0"/>
              <a:t>Create </a:t>
            </a:r>
            <a:r>
              <a:rPr lang="en-US" dirty="0" smtClean="0"/>
              <a:t>your own </a:t>
            </a:r>
            <a:r>
              <a:rPr lang="en-US" dirty="0" smtClean="0"/>
              <a:t>cluster</a:t>
            </a:r>
          </a:p>
          <a:p>
            <a:r>
              <a:rPr lang="en-US" dirty="0" smtClean="0"/>
              <a:t>Create your own namespace (other than system and default)</a:t>
            </a:r>
            <a:endParaRPr lang="en-US" dirty="0" smtClean="0"/>
          </a:p>
          <a:p>
            <a:r>
              <a:rPr lang="en-US" dirty="0" smtClean="0"/>
              <a:t>Increase number of workers to 5</a:t>
            </a:r>
          </a:p>
          <a:p>
            <a:pPr marL="127000" indent="0">
              <a:buNone/>
            </a:pPr>
            <a:r>
              <a:rPr lang="en-US" sz="2400" dirty="0" smtClean="0">
                <a:solidFill>
                  <a:srgbClr val="1AB9A5"/>
                </a:solidFill>
              </a:rPr>
              <a:t>bosh command</a:t>
            </a:r>
          </a:p>
          <a:p>
            <a:r>
              <a:rPr lang="en-US" dirty="0" smtClean="0">
                <a:solidFill>
                  <a:srgbClr val="00253E"/>
                </a:solidFill>
              </a:rPr>
              <a:t>Retrieve all VMs’ status</a:t>
            </a:r>
          </a:p>
          <a:p>
            <a:r>
              <a:rPr lang="en-US" dirty="0" smtClean="0">
                <a:solidFill>
                  <a:srgbClr val="00253E"/>
                </a:solidFill>
              </a:rPr>
              <a:t>SSH to master node and retrieve logs from it</a:t>
            </a:r>
          </a:p>
          <a:p>
            <a:pPr marL="127000" indent="0">
              <a:buNone/>
            </a:pPr>
            <a:r>
              <a:rPr lang="en-US" sz="2400" dirty="0" err="1" smtClean="0">
                <a:solidFill>
                  <a:srgbClr val="1AB9A5"/>
                </a:solidFill>
              </a:rPr>
              <a:t>kubectl</a:t>
            </a:r>
            <a:r>
              <a:rPr lang="en-US" sz="2400" dirty="0" smtClean="0">
                <a:solidFill>
                  <a:srgbClr val="1AB9A5"/>
                </a:solidFill>
              </a:rPr>
              <a:t> command</a:t>
            </a:r>
          </a:p>
          <a:p>
            <a:r>
              <a:rPr lang="en-US" dirty="0" smtClean="0">
                <a:solidFill>
                  <a:srgbClr val="00253E"/>
                </a:solidFill>
              </a:rPr>
              <a:t>Retrieve all pods’ status (if there is any)</a:t>
            </a:r>
          </a:p>
          <a:p>
            <a:r>
              <a:rPr lang="en-US" dirty="0" smtClean="0">
                <a:solidFill>
                  <a:srgbClr val="00253E"/>
                </a:solidFill>
              </a:rPr>
              <a:t>Retrieve all nodes’ status (if there is any</a:t>
            </a:r>
            <a:r>
              <a:rPr lang="en-US" dirty="0" smtClean="0">
                <a:solidFill>
                  <a:srgbClr val="00253E"/>
                </a:solidFill>
              </a:rPr>
              <a:t>)</a:t>
            </a:r>
            <a:endParaRPr lang="en-US" dirty="0" smtClean="0">
              <a:solidFill>
                <a:srgbClr val="00253E"/>
              </a:solidFill>
            </a:endParaRPr>
          </a:p>
          <a:p>
            <a:endParaRPr lang="en-US" dirty="0" smtClean="0">
              <a:solidFill>
                <a:schemeClr val="tx1"/>
              </a:solidFill>
            </a:endParaRPr>
          </a:p>
        </p:txBody>
      </p:sp>
    </p:spTree>
    <p:extLst>
      <p:ext uri="{BB962C8B-B14F-4D97-AF65-F5344CB8AC3E}">
        <p14:creationId xmlns:p14="http://schemas.microsoft.com/office/powerpoint/2010/main" val="3335418495"/>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Day 1</a:t>
            </a:r>
            <a:endParaRPr lang="en-US" dirty="0"/>
          </a:p>
        </p:txBody>
      </p:sp>
      <p:sp>
        <p:nvSpPr>
          <p:cNvPr id="5" name="Subtitle 4"/>
          <p:cNvSpPr>
            <a:spLocks noGrp="1"/>
          </p:cNvSpPr>
          <p:nvPr>
            <p:ph type="subTitle" idx="1"/>
          </p:nvPr>
        </p:nvSpPr>
        <p:spPr/>
        <p:txBody>
          <a:bodyPr/>
          <a:lstStyle/>
          <a:p>
            <a:r>
              <a:rPr lang="en-US" dirty="0" smtClean="0"/>
              <a:t>Assignments</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3044594019"/>
              </p:ext>
            </p:extLst>
          </p:nvPr>
        </p:nvGraphicFramePr>
        <p:xfrm>
          <a:off x="3584224" y="1752191"/>
          <a:ext cx="4920075" cy="2084199"/>
        </p:xfrm>
        <a:graphic>
          <a:graphicData uri="http://schemas.openxmlformats.org/drawingml/2006/table">
            <a:tbl>
              <a:tblPr firstRow="1" bandRow="1">
                <a:tableStyleId>{5C22544A-7EE6-4342-B048-85BDC9FD1C3A}</a:tableStyleId>
              </a:tblPr>
              <a:tblGrid>
                <a:gridCol w="1126920"/>
                <a:gridCol w="3793155"/>
              </a:tblGrid>
              <a:tr h="370840">
                <a:tc>
                  <a:txBody>
                    <a:bodyPr/>
                    <a:lstStyle/>
                    <a:p>
                      <a:pPr algn="l"/>
                      <a:r>
                        <a:rPr lang="en-US" sz="1800" dirty="0" smtClean="0"/>
                        <a:t>CLI</a:t>
                      </a:r>
                      <a:endParaRPr lang="en-US" sz="1800" dirty="0"/>
                    </a:p>
                  </a:txBody>
                  <a:tcPr/>
                </a:tc>
                <a:tc>
                  <a:txBody>
                    <a:bodyPr/>
                    <a:lstStyle/>
                    <a:p>
                      <a:pPr algn="l"/>
                      <a:r>
                        <a:rPr lang="en-US" sz="1800" dirty="0" err="1" smtClean="0"/>
                        <a:t>Env</a:t>
                      </a:r>
                      <a:endParaRPr lang="en-US" sz="1800" dirty="0"/>
                    </a:p>
                  </a:txBody>
                  <a:tcPr/>
                </a:tc>
              </a:tr>
              <a:tr h="388749">
                <a:tc>
                  <a:txBody>
                    <a:bodyPr/>
                    <a:lstStyle/>
                    <a:p>
                      <a:pPr algn="l"/>
                      <a:r>
                        <a:rPr lang="en-US" sz="1400" dirty="0" err="1" smtClean="0"/>
                        <a:t>kubectl</a:t>
                      </a:r>
                      <a:endParaRPr lang="en-US" sz="1800" dirty="0"/>
                    </a:p>
                  </a:txBody>
                  <a:tcPr/>
                </a:tc>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dirty="0" smtClean="0"/>
                        <a:t>172.16.13.4</a:t>
                      </a:r>
                    </a:p>
                  </a:txBody>
                  <a:tcPr/>
                </a:tc>
              </a:tr>
              <a:tr h="370840">
                <a:tc>
                  <a:txBody>
                    <a:bodyPr/>
                    <a:lstStyle/>
                    <a:p>
                      <a:pPr algn="l"/>
                      <a:r>
                        <a:rPr lang="en-US" sz="1400" dirty="0" err="1" smtClean="0"/>
                        <a:t>pks</a:t>
                      </a:r>
                      <a:endParaRPr lang="en-US" sz="1800" dirty="0"/>
                    </a:p>
                  </a:txBody>
                  <a:tcPr/>
                </a:tc>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dirty="0" smtClean="0"/>
                        <a:t>172.16.13.4</a:t>
                      </a:r>
                      <a:endParaRPr lang="en-US" sz="1400" dirty="0" smtClean="0">
                        <a:solidFill>
                          <a:srgbClr val="1AB9A5"/>
                        </a:solidFill>
                      </a:endParaRPr>
                    </a:p>
                  </a:txBody>
                  <a:tcPr/>
                </a:tc>
              </a:tr>
              <a:tr h="370840">
                <a:tc>
                  <a:txBody>
                    <a:bodyPr/>
                    <a:lstStyle/>
                    <a:p>
                      <a:pPr algn="l"/>
                      <a:r>
                        <a:rPr lang="en-US" sz="1800" dirty="0" err="1" smtClean="0">
                          <a:solidFill>
                            <a:schemeClr val="bg1"/>
                          </a:solidFill>
                        </a:rPr>
                        <a:t>docker</a:t>
                      </a:r>
                      <a:r>
                        <a:rPr lang="en-US" sz="1800" dirty="0" smtClean="0">
                          <a:solidFill>
                            <a:schemeClr val="bg1"/>
                          </a:solidFill>
                        </a:rPr>
                        <a:t> </a:t>
                      </a:r>
                      <a:endParaRPr lang="en-US" sz="1800" dirty="0">
                        <a:solidFill>
                          <a:schemeClr val="bg1"/>
                        </a:solidFill>
                      </a:endParaRPr>
                    </a:p>
                  </a:txBody>
                  <a:tcPr/>
                </a:tc>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dirty="0" smtClean="0">
                          <a:solidFill>
                            <a:schemeClr val="bg1"/>
                          </a:solidFill>
                        </a:rPr>
                        <a:t>172.16.13.8</a:t>
                      </a:r>
                    </a:p>
                  </a:txBody>
                  <a:tcPr/>
                </a:tc>
              </a:tr>
              <a:tr h="582930">
                <a:tc>
                  <a:txBody>
                    <a:bodyPr/>
                    <a:lstStyle/>
                    <a:p>
                      <a:pPr algn="l"/>
                      <a:r>
                        <a:rPr lang="en-US" sz="1800" dirty="0" smtClean="0">
                          <a:solidFill>
                            <a:schemeClr val="bg1"/>
                          </a:solidFill>
                        </a:rPr>
                        <a:t>harbor</a:t>
                      </a:r>
                      <a:endParaRPr lang="en-US" sz="1800" dirty="0">
                        <a:solidFill>
                          <a:schemeClr val="bg1"/>
                        </a:solidFill>
                      </a:endParaRPr>
                    </a:p>
                  </a:txBody>
                  <a:tcPr/>
                </a:tc>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800" dirty="0" err="1" smtClean="0">
                          <a:solidFill>
                            <a:schemeClr val="bg1"/>
                          </a:solidFill>
                        </a:rPr>
                        <a:t>harbor.paasdev.pccc.com</a:t>
                      </a:r>
                      <a:r>
                        <a:rPr lang="en-US" sz="1400" baseline="0" dirty="0" smtClean="0">
                          <a:solidFill>
                            <a:schemeClr val="bg1"/>
                          </a:solidFill>
                        </a:rPr>
                        <a:t> (172.16.13.85)</a:t>
                      </a:r>
                      <a:endParaRPr lang="en-US" sz="1800" dirty="0" smtClean="0">
                        <a:solidFill>
                          <a:schemeClr val="bg1"/>
                        </a:solidFill>
                      </a:endParaRPr>
                    </a:p>
                  </a:txBody>
                  <a:tcPr/>
                </a:tc>
              </a:tr>
            </a:tbl>
          </a:graphicData>
        </a:graphic>
      </p:graphicFrame>
    </p:spTree>
    <p:extLst>
      <p:ext uri="{BB962C8B-B14F-4D97-AF65-F5344CB8AC3E}">
        <p14:creationId xmlns:p14="http://schemas.microsoft.com/office/powerpoint/2010/main" val="3071479657"/>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 Be Continued</a:t>
            </a:r>
            <a:endParaRPr lang="en-US" dirty="0"/>
          </a:p>
        </p:txBody>
      </p:sp>
      <p:sp>
        <p:nvSpPr>
          <p:cNvPr id="4" name="Text Placeholder 3"/>
          <p:cNvSpPr>
            <a:spLocks noGrp="1"/>
          </p:cNvSpPr>
          <p:nvPr>
            <p:ph type="subTitle" idx="1"/>
          </p:nvPr>
        </p:nvSpPr>
        <p:spPr/>
        <p:txBody>
          <a:bodyPr/>
          <a:lstStyle/>
          <a:p>
            <a:r>
              <a:rPr lang="en-US" dirty="0" smtClean="0"/>
              <a:t>NEXT</a:t>
            </a:r>
            <a:endParaRPr lang="en-US" dirty="0"/>
          </a:p>
        </p:txBody>
      </p:sp>
    </p:spTree>
    <p:extLst>
      <p:ext uri="{BB962C8B-B14F-4D97-AF65-F5344CB8AC3E}">
        <p14:creationId xmlns:p14="http://schemas.microsoft.com/office/powerpoint/2010/main" val="4218466237"/>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Day 2</a:t>
            </a:r>
            <a:endParaRPr lang="en-US" dirty="0"/>
          </a:p>
        </p:txBody>
      </p:sp>
      <p:sp>
        <p:nvSpPr>
          <p:cNvPr id="3" name="Subtitle 2"/>
          <p:cNvSpPr>
            <a:spLocks noGrp="1"/>
          </p:cNvSpPr>
          <p:nvPr>
            <p:ph type="subTitle" idx="1"/>
          </p:nvPr>
        </p:nvSpPr>
        <p:spPr/>
        <p:txBody>
          <a:bodyPr/>
          <a:lstStyle/>
          <a:p>
            <a:endParaRPr lang="en-US" dirty="0"/>
          </a:p>
        </p:txBody>
      </p:sp>
      <p:pic>
        <p:nvPicPr>
          <p:cNvPr id="6" name="Picture 5"/>
          <p:cNvPicPr>
            <a:picLocks noChangeAspect="1"/>
          </p:cNvPicPr>
          <p:nvPr/>
        </p:nvPicPr>
        <p:blipFill>
          <a:blip r:embed="rId3"/>
          <a:stretch>
            <a:fillRect/>
          </a:stretch>
        </p:blipFill>
        <p:spPr>
          <a:xfrm>
            <a:off x="3355676" y="944735"/>
            <a:ext cx="5485559" cy="3480975"/>
          </a:xfrm>
          <a:prstGeom prst="rect">
            <a:avLst/>
          </a:prstGeom>
        </p:spPr>
      </p:pic>
    </p:spTree>
    <p:extLst>
      <p:ext uri="{BB962C8B-B14F-4D97-AF65-F5344CB8AC3E}">
        <p14:creationId xmlns:p14="http://schemas.microsoft.com/office/powerpoint/2010/main" val="1741148150"/>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Day 2</a:t>
            </a:r>
            <a:endParaRPr lang="en-US" dirty="0"/>
          </a:p>
        </p:txBody>
      </p:sp>
      <p:sp>
        <p:nvSpPr>
          <p:cNvPr id="4" name="Text Placeholder 3"/>
          <p:cNvSpPr>
            <a:spLocks noGrp="1"/>
          </p:cNvSpPr>
          <p:nvPr>
            <p:ph type="body" idx="1"/>
          </p:nvPr>
        </p:nvSpPr>
        <p:spPr/>
        <p:txBody>
          <a:bodyPr/>
          <a:lstStyle/>
          <a:p>
            <a:pPr marL="285750" indent="-285750"/>
            <a:r>
              <a:rPr lang="en-US" dirty="0" smtClean="0">
                <a:hlinkClick r:id="rId2"/>
              </a:rPr>
              <a:t>https</a:t>
            </a:r>
            <a:r>
              <a:rPr lang="en-US" dirty="0">
                <a:hlinkClick r:id="rId2"/>
              </a:rPr>
              <a:t>://github.com/105705362/pksworkshop/tree/master/</a:t>
            </a:r>
            <a:r>
              <a:rPr lang="en-US" dirty="0" smtClean="0">
                <a:hlinkClick r:id="rId2"/>
              </a:rPr>
              <a:t>demo1</a:t>
            </a:r>
            <a:endParaRPr lang="en-US" dirty="0" smtClean="0"/>
          </a:p>
          <a:p>
            <a:pPr marL="285750" indent="-285750"/>
            <a:r>
              <a:rPr lang="en-US" dirty="0" smtClean="0"/>
              <a:t>all-in-one</a:t>
            </a:r>
          </a:p>
          <a:p>
            <a:pPr marL="285750" indent="-285750"/>
            <a:r>
              <a:rPr lang="en-US" dirty="0"/>
              <a:t>standalone</a:t>
            </a:r>
          </a:p>
          <a:p>
            <a:pPr marL="285750" indent="-285750"/>
            <a:r>
              <a:rPr lang="en-US" dirty="0" err="1" smtClean="0"/>
              <a:t>mysql</a:t>
            </a:r>
            <a:r>
              <a:rPr lang="en-US" dirty="0" smtClean="0"/>
              <a:t> (</a:t>
            </a:r>
            <a:r>
              <a:rPr lang="en-US" dirty="0" err="1" smtClean="0"/>
              <a:t>db</a:t>
            </a:r>
            <a:r>
              <a:rPr lang="en-US" dirty="0" smtClean="0"/>
              <a:t>)</a:t>
            </a:r>
          </a:p>
          <a:p>
            <a:pPr marL="285750" indent="-285750"/>
            <a:r>
              <a:rPr lang="en-US" dirty="0" smtClean="0"/>
              <a:t>rest-crud (app)</a:t>
            </a:r>
          </a:p>
        </p:txBody>
      </p:sp>
    </p:spTree>
    <p:extLst>
      <p:ext uri="{BB962C8B-B14F-4D97-AF65-F5344CB8AC3E}">
        <p14:creationId xmlns:p14="http://schemas.microsoft.com/office/powerpoint/2010/main" val="101377360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Day 1</a:t>
            </a:r>
            <a:endParaRPr lang="en-US" dirty="0"/>
          </a:p>
        </p:txBody>
      </p:sp>
      <p:sp>
        <p:nvSpPr>
          <p:cNvPr id="5" name="Subtitle 4"/>
          <p:cNvSpPr>
            <a:spLocks noGrp="1"/>
          </p:cNvSpPr>
          <p:nvPr>
            <p:ph type="subTitle" idx="1"/>
          </p:nvPr>
        </p:nvSpPr>
        <p:spPr/>
        <p:txBody>
          <a:bodyPr/>
          <a:lstStyle/>
          <a:p>
            <a:r>
              <a:rPr lang="en-US" dirty="0" smtClean="0"/>
              <a:t>Assignments</a:t>
            </a:r>
            <a:endParaRPr lang="en-US" dirty="0"/>
          </a:p>
        </p:txBody>
      </p:sp>
      <p:sp>
        <p:nvSpPr>
          <p:cNvPr id="2" name="Text Placeholder 1"/>
          <p:cNvSpPr>
            <a:spLocks noGrp="1"/>
          </p:cNvSpPr>
          <p:nvPr>
            <p:ph type="body" idx="2"/>
          </p:nvPr>
        </p:nvSpPr>
        <p:spPr/>
        <p:txBody>
          <a:bodyPr/>
          <a:lstStyle/>
          <a:p>
            <a:pPr marL="127000" indent="0">
              <a:buNone/>
            </a:pPr>
            <a:r>
              <a:rPr lang="en-US" sz="2400" dirty="0" err="1" smtClean="0">
                <a:solidFill>
                  <a:srgbClr val="1AB9A5"/>
                </a:solidFill>
              </a:rPr>
              <a:t>pks</a:t>
            </a:r>
            <a:r>
              <a:rPr lang="en-US" sz="2400" dirty="0" smtClean="0">
                <a:solidFill>
                  <a:srgbClr val="1AB9A5"/>
                </a:solidFill>
              </a:rPr>
              <a:t> </a:t>
            </a:r>
            <a:r>
              <a:rPr lang="en-US" sz="2400" dirty="0" smtClean="0">
                <a:solidFill>
                  <a:srgbClr val="1AB9A5"/>
                </a:solidFill>
              </a:rPr>
              <a:t>command</a:t>
            </a:r>
            <a:endParaRPr lang="en-US" sz="2400" dirty="0" smtClean="0">
              <a:solidFill>
                <a:srgbClr val="1AB9A5"/>
              </a:solidFill>
            </a:endParaRPr>
          </a:p>
          <a:p>
            <a:r>
              <a:rPr lang="en-US" dirty="0" smtClean="0"/>
              <a:t>Create your own account</a:t>
            </a:r>
          </a:p>
          <a:p>
            <a:r>
              <a:rPr lang="en-US" dirty="0" smtClean="0"/>
              <a:t>Create </a:t>
            </a:r>
            <a:r>
              <a:rPr lang="en-US" dirty="0" smtClean="0"/>
              <a:t>your own </a:t>
            </a:r>
            <a:r>
              <a:rPr lang="en-US" dirty="0" smtClean="0"/>
              <a:t>cluster</a:t>
            </a:r>
          </a:p>
          <a:p>
            <a:r>
              <a:rPr lang="en-US" dirty="0" smtClean="0"/>
              <a:t>Create your own namespace (other than system and default)</a:t>
            </a:r>
            <a:endParaRPr lang="en-US" dirty="0" smtClean="0"/>
          </a:p>
          <a:p>
            <a:r>
              <a:rPr lang="en-US" dirty="0" smtClean="0"/>
              <a:t>Increase number of workers to 5</a:t>
            </a:r>
          </a:p>
          <a:p>
            <a:pPr marL="127000" indent="0">
              <a:buNone/>
            </a:pPr>
            <a:r>
              <a:rPr lang="en-US" sz="2400" dirty="0" smtClean="0">
                <a:solidFill>
                  <a:srgbClr val="1AB9A5"/>
                </a:solidFill>
              </a:rPr>
              <a:t>bosh command</a:t>
            </a:r>
          </a:p>
          <a:p>
            <a:r>
              <a:rPr lang="en-US" dirty="0" smtClean="0">
                <a:solidFill>
                  <a:srgbClr val="00253E"/>
                </a:solidFill>
              </a:rPr>
              <a:t>Retrieve all VMs’ status</a:t>
            </a:r>
          </a:p>
          <a:p>
            <a:r>
              <a:rPr lang="en-US" dirty="0" smtClean="0">
                <a:solidFill>
                  <a:srgbClr val="00253E"/>
                </a:solidFill>
              </a:rPr>
              <a:t>SSH to master node and retrieve logs from it</a:t>
            </a:r>
          </a:p>
          <a:p>
            <a:pPr marL="127000" indent="0">
              <a:buNone/>
            </a:pPr>
            <a:r>
              <a:rPr lang="en-US" sz="2400" dirty="0" err="1" smtClean="0">
                <a:solidFill>
                  <a:srgbClr val="1AB9A5"/>
                </a:solidFill>
              </a:rPr>
              <a:t>kubectl</a:t>
            </a:r>
            <a:r>
              <a:rPr lang="en-US" sz="2400" dirty="0" smtClean="0">
                <a:solidFill>
                  <a:srgbClr val="1AB9A5"/>
                </a:solidFill>
              </a:rPr>
              <a:t> command</a:t>
            </a:r>
          </a:p>
          <a:p>
            <a:r>
              <a:rPr lang="en-US" dirty="0" smtClean="0">
                <a:solidFill>
                  <a:srgbClr val="00253E"/>
                </a:solidFill>
              </a:rPr>
              <a:t>Retrieve all pods’ status (if there is any)</a:t>
            </a:r>
          </a:p>
          <a:p>
            <a:r>
              <a:rPr lang="en-US" dirty="0" smtClean="0">
                <a:solidFill>
                  <a:srgbClr val="00253E"/>
                </a:solidFill>
              </a:rPr>
              <a:t>Retrieve all nodes’ status (if there is any</a:t>
            </a:r>
            <a:r>
              <a:rPr lang="en-US" dirty="0" smtClean="0">
                <a:solidFill>
                  <a:srgbClr val="00253E"/>
                </a:solidFill>
              </a:rPr>
              <a:t>)</a:t>
            </a:r>
            <a:endParaRPr lang="en-US" dirty="0" smtClean="0">
              <a:solidFill>
                <a:srgbClr val="00253E"/>
              </a:solidFill>
            </a:endParaRPr>
          </a:p>
          <a:p>
            <a:endParaRPr lang="en-US" dirty="0" smtClean="0">
              <a:solidFill>
                <a:schemeClr val="tx1"/>
              </a:solidFill>
            </a:endParaRPr>
          </a:p>
        </p:txBody>
      </p:sp>
    </p:spTree>
    <p:extLst>
      <p:ext uri="{BB962C8B-B14F-4D97-AF65-F5344CB8AC3E}">
        <p14:creationId xmlns:p14="http://schemas.microsoft.com/office/powerpoint/2010/main" val="635275555"/>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Day 1</a:t>
            </a:r>
            <a:endParaRPr lang="en-US" dirty="0"/>
          </a:p>
        </p:txBody>
      </p:sp>
      <p:sp>
        <p:nvSpPr>
          <p:cNvPr id="3" name="Subtitle 2"/>
          <p:cNvSpPr>
            <a:spLocks noGrp="1"/>
          </p:cNvSpPr>
          <p:nvPr>
            <p:ph type="subTitle" idx="1"/>
          </p:nvPr>
        </p:nvSpPr>
        <p:spPr/>
        <p:txBody>
          <a:bodyPr/>
          <a:lstStyle/>
          <a:p>
            <a:r>
              <a:rPr lang="en-US" dirty="0" smtClean="0"/>
              <a:t>Introduction</a:t>
            </a:r>
            <a:endParaRPr lang="en-US" dirty="0"/>
          </a:p>
        </p:txBody>
      </p:sp>
    </p:spTree>
    <p:extLst>
      <p:ext uri="{BB962C8B-B14F-4D97-AF65-F5344CB8AC3E}">
        <p14:creationId xmlns:p14="http://schemas.microsoft.com/office/powerpoint/2010/main" val="2661859706"/>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Day 3</a:t>
            </a:r>
            <a:endParaRPr lang="en-US" dirty="0"/>
          </a:p>
        </p:txBody>
      </p:sp>
      <p:sp>
        <p:nvSpPr>
          <p:cNvPr id="3" name="Subtitle 2"/>
          <p:cNvSpPr>
            <a:spLocks noGrp="1"/>
          </p:cNvSpPr>
          <p:nvPr>
            <p:ph type="subTitle" idx="1"/>
          </p:nvPr>
        </p:nvSpPr>
        <p:spPr/>
        <p:txBody>
          <a:bodyPr/>
          <a:lstStyle/>
          <a:p>
            <a:endParaRPr lang="en-US"/>
          </a:p>
        </p:txBody>
      </p:sp>
      <p:sp>
        <p:nvSpPr>
          <p:cNvPr id="4" name="Text Placeholder 3"/>
          <p:cNvSpPr>
            <a:spLocks noGrp="1"/>
          </p:cNvSpPr>
          <p:nvPr>
            <p:ph type="body" idx="2"/>
          </p:nvPr>
        </p:nvSpPr>
        <p:spPr/>
        <p:txBody>
          <a:bodyPr/>
          <a:lstStyle/>
          <a:p>
            <a:r>
              <a:rPr lang="en-US" dirty="0" smtClean="0">
                <a:hlinkClick r:id="rId2"/>
              </a:rPr>
              <a:t>https://github.com/105705362/pksworkshop</a:t>
            </a:r>
            <a:endParaRPr lang="en-US" dirty="0" smtClean="0"/>
          </a:p>
          <a:p>
            <a:r>
              <a:rPr lang="en-US" dirty="0" smtClean="0"/>
              <a:t>PKS+PAS</a:t>
            </a:r>
            <a:endParaRPr lang="en-US" dirty="0"/>
          </a:p>
        </p:txBody>
      </p:sp>
    </p:spTree>
    <p:extLst>
      <p:ext uri="{BB962C8B-B14F-4D97-AF65-F5344CB8AC3E}">
        <p14:creationId xmlns:p14="http://schemas.microsoft.com/office/powerpoint/2010/main" val="136385893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Day </a:t>
            </a:r>
            <a:r>
              <a:rPr lang="en-US" dirty="0" smtClean="0"/>
              <a:t>3</a:t>
            </a:r>
            <a:endParaRPr lang="en-US" dirty="0"/>
          </a:p>
        </p:txBody>
      </p:sp>
      <p:sp>
        <p:nvSpPr>
          <p:cNvPr id="3" name="Subtitle 2"/>
          <p:cNvSpPr>
            <a:spLocks noGrp="1"/>
          </p:cNvSpPr>
          <p:nvPr>
            <p:ph type="subTitle" idx="1"/>
          </p:nvPr>
        </p:nvSpPr>
        <p:spPr/>
        <p:txBody>
          <a:bodyPr/>
          <a:lstStyle/>
          <a:p>
            <a:endParaRPr lang="en-US" dirty="0"/>
          </a:p>
        </p:txBody>
      </p:sp>
      <p:pic>
        <p:nvPicPr>
          <p:cNvPr id="6" name="Picture 5"/>
          <p:cNvPicPr>
            <a:picLocks noChangeAspect="1"/>
          </p:cNvPicPr>
          <p:nvPr/>
        </p:nvPicPr>
        <p:blipFill>
          <a:blip r:embed="rId3"/>
          <a:stretch>
            <a:fillRect/>
          </a:stretch>
        </p:blipFill>
        <p:spPr>
          <a:xfrm>
            <a:off x="3355676" y="944735"/>
            <a:ext cx="5485559" cy="3480975"/>
          </a:xfrm>
          <a:prstGeom prst="rect">
            <a:avLst/>
          </a:prstGeom>
        </p:spPr>
      </p:pic>
    </p:spTree>
    <p:extLst>
      <p:ext uri="{BB962C8B-B14F-4D97-AF65-F5344CB8AC3E}">
        <p14:creationId xmlns:p14="http://schemas.microsoft.com/office/powerpoint/2010/main" val="814526624"/>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smtClean="0"/>
              <a:t>The story of PKS</a:t>
            </a:r>
            <a:endParaRPr lang="en-US" dirty="0"/>
          </a:p>
        </p:txBody>
      </p:sp>
      <p:pic>
        <p:nvPicPr>
          <p:cNvPr id="3" name="Picture 2"/>
          <p:cNvPicPr>
            <a:picLocks noChangeAspect="1"/>
          </p:cNvPicPr>
          <p:nvPr/>
        </p:nvPicPr>
        <p:blipFill>
          <a:blip r:embed="rId2"/>
          <a:stretch>
            <a:fillRect/>
          </a:stretch>
        </p:blipFill>
        <p:spPr>
          <a:xfrm>
            <a:off x="511434" y="1081698"/>
            <a:ext cx="7976228" cy="3755101"/>
          </a:xfrm>
          <a:prstGeom prst="rect">
            <a:avLst/>
          </a:prstGeom>
        </p:spPr>
      </p:pic>
    </p:spTree>
    <p:extLst>
      <p:ext uri="{BB962C8B-B14F-4D97-AF65-F5344CB8AC3E}">
        <p14:creationId xmlns:p14="http://schemas.microsoft.com/office/powerpoint/2010/main" val="3499762931"/>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smtClean="0"/>
              <a:t>The story of PKS</a:t>
            </a:r>
            <a:endParaRPr lang="en-US" dirty="0"/>
          </a:p>
        </p:txBody>
      </p:sp>
      <p:pic>
        <p:nvPicPr>
          <p:cNvPr id="2" name="Picture 1"/>
          <p:cNvPicPr>
            <a:picLocks noChangeAspect="1"/>
          </p:cNvPicPr>
          <p:nvPr/>
        </p:nvPicPr>
        <p:blipFill>
          <a:blip r:embed="rId2"/>
          <a:stretch>
            <a:fillRect/>
          </a:stretch>
        </p:blipFill>
        <p:spPr>
          <a:xfrm>
            <a:off x="1679206" y="1017727"/>
            <a:ext cx="5117168" cy="3924572"/>
          </a:xfrm>
          <a:prstGeom prst="rect">
            <a:avLst/>
          </a:prstGeom>
        </p:spPr>
      </p:pic>
    </p:spTree>
    <p:extLst>
      <p:ext uri="{BB962C8B-B14F-4D97-AF65-F5344CB8AC3E}">
        <p14:creationId xmlns:p14="http://schemas.microsoft.com/office/powerpoint/2010/main" val="3293957367"/>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smtClean="0"/>
              <a:t>The story of PKS</a:t>
            </a:r>
            <a:endParaRPr lang="en-US" dirty="0"/>
          </a:p>
        </p:txBody>
      </p:sp>
      <p:pic>
        <p:nvPicPr>
          <p:cNvPr id="3" name="Picture 2"/>
          <p:cNvPicPr>
            <a:picLocks noChangeAspect="1"/>
          </p:cNvPicPr>
          <p:nvPr/>
        </p:nvPicPr>
        <p:blipFill>
          <a:blip r:embed="rId2"/>
          <a:stretch>
            <a:fillRect/>
          </a:stretch>
        </p:blipFill>
        <p:spPr>
          <a:xfrm>
            <a:off x="473654" y="1384206"/>
            <a:ext cx="8182932" cy="3115039"/>
          </a:xfrm>
          <a:prstGeom prst="rect">
            <a:avLst/>
          </a:prstGeom>
        </p:spPr>
      </p:pic>
    </p:spTree>
    <p:extLst>
      <p:ext uri="{BB962C8B-B14F-4D97-AF65-F5344CB8AC3E}">
        <p14:creationId xmlns:p14="http://schemas.microsoft.com/office/powerpoint/2010/main" val="2213383195"/>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smtClean="0"/>
              <a:t>The story of PKS</a:t>
            </a:r>
            <a:endParaRPr lang="en-US" dirty="0"/>
          </a:p>
        </p:txBody>
      </p:sp>
      <p:pic>
        <p:nvPicPr>
          <p:cNvPr id="2" name="Picture 1"/>
          <p:cNvPicPr>
            <a:picLocks noChangeAspect="1"/>
          </p:cNvPicPr>
          <p:nvPr/>
        </p:nvPicPr>
        <p:blipFill>
          <a:blip r:embed="rId2"/>
          <a:stretch>
            <a:fillRect/>
          </a:stretch>
        </p:blipFill>
        <p:spPr>
          <a:xfrm>
            <a:off x="826816" y="1138604"/>
            <a:ext cx="7455546" cy="3489267"/>
          </a:xfrm>
          <a:prstGeom prst="rect">
            <a:avLst/>
          </a:prstGeom>
        </p:spPr>
      </p:pic>
    </p:spTree>
    <p:extLst>
      <p:ext uri="{BB962C8B-B14F-4D97-AF65-F5344CB8AC3E}">
        <p14:creationId xmlns:p14="http://schemas.microsoft.com/office/powerpoint/2010/main" val="704919135"/>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smtClean="0"/>
              <a:t>The story of PKS</a:t>
            </a:r>
            <a:endParaRPr lang="en-US" dirty="0"/>
          </a:p>
        </p:txBody>
      </p:sp>
      <p:pic>
        <p:nvPicPr>
          <p:cNvPr id="3" name="Picture 2"/>
          <p:cNvPicPr>
            <a:picLocks noChangeAspect="1"/>
          </p:cNvPicPr>
          <p:nvPr/>
        </p:nvPicPr>
        <p:blipFill>
          <a:blip r:embed="rId2"/>
          <a:stretch>
            <a:fillRect/>
          </a:stretch>
        </p:blipFill>
        <p:spPr>
          <a:xfrm>
            <a:off x="809769" y="1145391"/>
            <a:ext cx="7652320" cy="3530418"/>
          </a:xfrm>
          <a:prstGeom prst="rect">
            <a:avLst/>
          </a:prstGeom>
        </p:spPr>
      </p:pic>
    </p:spTree>
    <p:extLst>
      <p:ext uri="{BB962C8B-B14F-4D97-AF65-F5344CB8AC3E}">
        <p14:creationId xmlns:p14="http://schemas.microsoft.com/office/powerpoint/2010/main" val="270253284"/>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xml><?xml version="1.0" encoding="utf-8"?>
<a:theme xmlns:a="http://schemas.openxmlformats.org/drawingml/2006/main" name="Pivotal_interim_040113_template_">
  <a:themeElements>
    <a:clrScheme name="custom 19">
      <a:dk1>
        <a:srgbClr val="4D4D4D"/>
      </a:dk1>
      <a:lt1>
        <a:srgbClr val="FFFFFF"/>
      </a:lt1>
      <a:dk2>
        <a:srgbClr val="008881"/>
      </a:dk2>
      <a:lt2>
        <a:srgbClr val="000000"/>
      </a:lt2>
      <a:accent1>
        <a:srgbClr val="33928A"/>
      </a:accent1>
      <a:accent2>
        <a:srgbClr val="3EA7BC"/>
      </a:accent2>
      <a:accent3>
        <a:srgbClr val="F27C3A"/>
      </a:accent3>
      <a:accent4>
        <a:srgbClr val="AEBF2F"/>
      </a:accent4>
      <a:accent5>
        <a:srgbClr val="007CA2"/>
      </a:accent5>
      <a:accent6>
        <a:srgbClr val="705D8B"/>
      </a:accent6>
      <a:hlink>
        <a:srgbClr val="3EA7BC"/>
      </a:hlink>
      <a:folHlink>
        <a:srgbClr val="4D4D4D"/>
      </a:folHlink>
    </a:clrScheme>
    <a:fontScheme name="Cisco 2010_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w="12700">
          <a:solidFill>
            <a:schemeClr val="bg2"/>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bg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gn="ctr">
          <a:defRPr dirty="0" err="1" smtClean="0">
            <a:solidFill>
              <a:schemeClr val="bg2"/>
            </a:solidFill>
          </a:defRPr>
        </a:defPPr>
      </a:lstStyle>
    </a:txDef>
  </a:objectDefaults>
  <a:extraClrSchemeLst/>
</a:theme>
</file>

<file path=ppt/theme/theme11.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Pivotal Presentation Theme v1">
  <a:themeElements>
    <a:clrScheme name="Custom 8">
      <a:dk1>
        <a:srgbClr val="00253E"/>
      </a:dk1>
      <a:lt1>
        <a:srgbClr val="434343"/>
      </a:lt1>
      <a:dk2>
        <a:srgbClr val="999999"/>
      </a:dk2>
      <a:lt2>
        <a:srgbClr val="1AB9A5"/>
      </a:lt2>
      <a:accent1>
        <a:srgbClr val="D5EDEA"/>
      </a:accent1>
      <a:accent2>
        <a:srgbClr val="009FDF"/>
      </a:accent2>
      <a:accent3>
        <a:srgbClr val="0066AB"/>
      </a:accent3>
      <a:accent4>
        <a:srgbClr val="2E3092"/>
      </a:accent4>
      <a:accent5>
        <a:srgbClr val="F27062"/>
      </a:accent5>
      <a:accent6>
        <a:srgbClr val="F7DC5F"/>
      </a:accent6>
      <a:hlink>
        <a:srgbClr val="009FDF"/>
      </a:hlink>
      <a:folHlink>
        <a:srgbClr val="000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Default Theme">
  <a:themeElements>
    <a:clrScheme name="Custom 8">
      <a:dk1>
        <a:srgbClr val="00253E"/>
      </a:dk1>
      <a:lt1>
        <a:srgbClr val="434343"/>
      </a:lt1>
      <a:dk2>
        <a:srgbClr val="999999"/>
      </a:dk2>
      <a:lt2>
        <a:srgbClr val="1AB9A5"/>
      </a:lt2>
      <a:accent1>
        <a:srgbClr val="D5EDEA"/>
      </a:accent1>
      <a:accent2>
        <a:srgbClr val="009FDF"/>
      </a:accent2>
      <a:accent3>
        <a:srgbClr val="0066AB"/>
      </a:accent3>
      <a:accent4>
        <a:srgbClr val="2E3092"/>
      </a:accent4>
      <a:accent5>
        <a:srgbClr val="F27062"/>
      </a:accent5>
      <a:accent6>
        <a:srgbClr val="F7DC5F"/>
      </a:accent6>
      <a:hlink>
        <a:srgbClr val="009FDF"/>
      </a:hlink>
      <a:folHlink>
        <a:srgbClr val="000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1_Default Theme">
  <a:themeElements>
    <a:clrScheme name="Custom 8">
      <a:dk1>
        <a:srgbClr val="00253E"/>
      </a:dk1>
      <a:lt1>
        <a:srgbClr val="434343"/>
      </a:lt1>
      <a:dk2>
        <a:srgbClr val="999999"/>
      </a:dk2>
      <a:lt2>
        <a:srgbClr val="1AB9A5"/>
      </a:lt2>
      <a:accent1>
        <a:srgbClr val="D5EDEA"/>
      </a:accent1>
      <a:accent2>
        <a:srgbClr val="009FDF"/>
      </a:accent2>
      <a:accent3>
        <a:srgbClr val="0066AB"/>
      </a:accent3>
      <a:accent4>
        <a:srgbClr val="2E3092"/>
      </a:accent4>
      <a:accent5>
        <a:srgbClr val="F27062"/>
      </a:accent5>
      <a:accent6>
        <a:srgbClr val="F7DC5F"/>
      </a:accent6>
      <a:hlink>
        <a:srgbClr val="009FDF"/>
      </a:hlink>
      <a:folHlink>
        <a:srgbClr val="000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1_Pivotal Main">
  <a:themeElements>
    <a:clrScheme name="Pivotal">
      <a:dk1>
        <a:srgbClr val="000000"/>
      </a:dk1>
      <a:lt1>
        <a:srgbClr val="FFFFFF"/>
      </a:lt1>
      <a:dk2>
        <a:srgbClr val="474747"/>
      </a:dk2>
      <a:lt2>
        <a:srgbClr val="B3B3B3"/>
      </a:lt2>
      <a:accent1>
        <a:srgbClr val="008774"/>
      </a:accent1>
      <a:accent2>
        <a:srgbClr val="00AE9E"/>
      </a:accent2>
      <a:accent3>
        <a:srgbClr val="1F6FB8"/>
      </a:accent3>
      <a:accent4>
        <a:srgbClr val="19B4C1"/>
      </a:accent4>
      <a:accent5>
        <a:srgbClr val="6D4076"/>
      </a:accent5>
      <a:accent6>
        <a:srgbClr val="FFC85F"/>
      </a:accent6>
      <a:hlink>
        <a:srgbClr val="18B3C0"/>
      </a:hlink>
      <a:folHlink>
        <a:srgbClr val="6C3F7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simple-light-2">
  <a:themeElements>
    <a:clrScheme name="simple-light-2">
      <a:dk1>
        <a:srgbClr val="000000"/>
      </a:dk1>
      <a:lt1>
        <a:srgbClr val="FFFFFF"/>
      </a:lt1>
      <a:dk2>
        <a:srgbClr val="A7A7A7"/>
      </a:dk2>
      <a:lt2>
        <a:srgbClr val="535353"/>
      </a:lt2>
      <a:accent1>
        <a:srgbClr val="FFAB40"/>
      </a:accent1>
      <a:accent2>
        <a:srgbClr val="212121"/>
      </a:accent2>
      <a:accent3>
        <a:srgbClr val="78909C"/>
      </a:accent3>
      <a:accent4>
        <a:srgbClr val="8F6024"/>
      </a:accent4>
      <a:accent5>
        <a:srgbClr val="0097A7"/>
      </a:accent5>
      <a:accent6>
        <a:srgbClr val="EEFF41"/>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2_Default Theme">
  <a:themeElements>
    <a:clrScheme name="Custom 8">
      <a:dk1>
        <a:srgbClr val="00253E"/>
      </a:dk1>
      <a:lt1>
        <a:srgbClr val="434343"/>
      </a:lt1>
      <a:dk2>
        <a:srgbClr val="999999"/>
      </a:dk2>
      <a:lt2>
        <a:srgbClr val="1AB9A5"/>
      </a:lt2>
      <a:accent1>
        <a:srgbClr val="D5EDEA"/>
      </a:accent1>
      <a:accent2>
        <a:srgbClr val="009FDF"/>
      </a:accent2>
      <a:accent3>
        <a:srgbClr val="0066AB"/>
      </a:accent3>
      <a:accent4>
        <a:srgbClr val="2E3092"/>
      </a:accent4>
      <a:accent5>
        <a:srgbClr val="F27062"/>
      </a:accent5>
      <a:accent6>
        <a:srgbClr val="F7DC5F"/>
      </a:accent6>
      <a:hlink>
        <a:srgbClr val="009FDF"/>
      </a:hlink>
      <a:folHlink>
        <a:srgbClr val="000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16x9_external">
  <a:themeElements>
    <a:clrScheme name="16x9_external">
      <a:dk1>
        <a:srgbClr val="4D4D4D"/>
      </a:dk1>
      <a:lt1>
        <a:srgbClr val="FFFFFF"/>
      </a:lt1>
      <a:dk2>
        <a:srgbClr val="A7A7A7"/>
      </a:dk2>
      <a:lt2>
        <a:srgbClr val="535353"/>
      </a:lt2>
      <a:accent1>
        <a:srgbClr val="33928A"/>
      </a:accent1>
      <a:accent2>
        <a:srgbClr val="3EA7BC"/>
      </a:accent2>
      <a:accent3>
        <a:srgbClr val="F27C3A"/>
      </a:accent3>
      <a:accent4>
        <a:srgbClr val="AEBF2F"/>
      </a:accent4>
      <a:accent5>
        <a:srgbClr val="007CA2"/>
      </a:accent5>
      <a:accent6>
        <a:srgbClr val="705D8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1_Simple Light">
  <a:themeElements>
    <a:clrScheme name="Simple Light">
      <a:dk1>
        <a:srgbClr val="000000"/>
      </a:dk1>
      <a:lt1>
        <a:srgbClr val="FFFFFF"/>
      </a:lt1>
      <a:dk2>
        <a:srgbClr val="A7A7A7"/>
      </a:dk2>
      <a:lt2>
        <a:srgbClr val="535353"/>
      </a:lt2>
      <a:accent1>
        <a:srgbClr val="FFAB40"/>
      </a:accent1>
      <a:accent2>
        <a:srgbClr val="212121"/>
      </a:accent2>
      <a:accent3>
        <a:srgbClr val="78909C"/>
      </a:accent3>
      <a:accent4>
        <a:srgbClr val="8F6024"/>
      </a:accent4>
      <a:accent5>
        <a:srgbClr val="0097A7"/>
      </a:accent5>
      <a:accent6>
        <a:srgbClr val="EEFF41"/>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860</TotalTime>
  <Words>1891</Words>
  <Application>Microsoft Macintosh PowerPoint</Application>
  <PresentationFormat>On-screen Show (16:9)</PresentationFormat>
  <Paragraphs>350</Paragraphs>
  <Slides>41</Slides>
  <Notes>19</Notes>
  <HiddenSlides>0</HiddenSlides>
  <MMClips>0</MMClips>
  <ScaleCrop>false</ScaleCrop>
  <HeadingPairs>
    <vt:vector size="4" baseType="variant">
      <vt:variant>
        <vt:lpstr>Theme</vt:lpstr>
      </vt:variant>
      <vt:variant>
        <vt:i4>10</vt:i4>
      </vt:variant>
      <vt:variant>
        <vt:lpstr>Slide Titles</vt:lpstr>
      </vt:variant>
      <vt:variant>
        <vt:i4>41</vt:i4>
      </vt:variant>
    </vt:vector>
  </HeadingPairs>
  <TitlesOfParts>
    <vt:vector size="51" baseType="lpstr">
      <vt:lpstr>Simple Light</vt:lpstr>
      <vt:lpstr>Pivotal Presentation Theme v1</vt:lpstr>
      <vt:lpstr>Default Theme</vt:lpstr>
      <vt:lpstr>1_Default Theme</vt:lpstr>
      <vt:lpstr>1_Pivotal Main</vt:lpstr>
      <vt:lpstr>simple-light-2</vt:lpstr>
      <vt:lpstr>2_Default Theme</vt:lpstr>
      <vt:lpstr>16x9_external</vt:lpstr>
      <vt:lpstr>1_Simple Light</vt:lpstr>
      <vt:lpstr>Pivotal_interim_040113_template_</vt:lpstr>
      <vt:lpstr>PKS workshop</vt:lpstr>
      <vt:lpstr>Structure</vt:lpstr>
      <vt:lpstr>Agenda</vt:lpstr>
      <vt:lpstr>Day 1</vt:lpstr>
      <vt:lpstr>The story of PKS</vt:lpstr>
      <vt:lpstr>The story of PKS</vt:lpstr>
      <vt:lpstr>The story of PKS</vt:lpstr>
      <vt:lpstr>The story of PKS</vt:lpstr>
      <vt:lpstr>The story of PKS</vt:lpstr>
      <vt:lpstr>The story of PKS</vt:lpstr>
      <vt:lpstr>The story of PKS</vt:lpstr>
      <vt:lpstr>The story of PKS</vt:lpstr>
      <vt:lpstr>The story of PKS</vt:lpstr>
      <vt:lpstr>Day 1</vt:lpstr>
      <vt:lpstr>PowerPoint Presentation</vt:lpstr>
      <vt:lpstr>纯开源Kubernetes – 运维工作量大</vt:lpstr>
      <vt:lpstr>PIVOTAL CLOUD FOUNDRY OPS 运维自动化工具---BOSH</vt:lpstr>
      <vt:lpstr>CFCR项目—开源项目—部分解决K8s的运维问题</vt:lpstr>
      <vt:lpstr>Pivotal容器服务Pivotal Container Service (PKS)—商业产品</vt:lpstr>
      <vt:lpstr>PowerPoint Presentation</vt:lpstr>
      <vt:lpstr>PowerPoint Presentation</vt:lpstr>
      <vt:lpstr>应用在PKS和GKE之间是兼容的 可以在PKS和GKE之间流动</vt:lpstr>
      <vt:lpstr>PowerPoint Presentation</vt:lpstr>
      <vt:lpstr>Day 1</vt:lpstr>
      <vt:lpstr>PKS和业界其他K8S方案的区别</vt:lpstr>
      <vt:lpstr>PKS和OpenShift的对比</vt:lpstr>
      <vt:lpstr>Day 1</vt:lpstr>
      <vt:lpstr>PKS和PAS的适用场景区别</vt:lpstr>
      <vt:lpstr>PAS和PKS的集成架构</vt:lpstr>
      <vt:lpstr>PAS+PKS的用例示例</vt:lpstr>
      <vt:lpstr>Day 1</vt:lpstr>
      <vt:lpstr>Installation &amp; configuration</vt:lpstr>
      <vt:lpstr>Manage Kubernetes Clusters (PKS)</vt:lpstr>
      <vt:lpstr>Day 1</vt:lpstr>
      <vt:lpstr>Day 1</vt:lpstr>
      <vt:lpstr>To Be Continued</vt:lpstr>
      <vt:lpstr>Day 2</vt:lpstr>
      <vt:lpstr>Day 2</vt:lpstr>
      <vt:lpstr>Day 1</vt:lpstr>
      <vt:lpstr>Day 3</vt:lpstr>
      <vt:lpstr>Day 3</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DOJO Experience Sharing</dc:title>
  <cp:lastModifiedBy>Steven Ge</cp:lastModifiedBy>
  <cp:revision>137</cp:revision>
  <dcterms:modified xsi:type="dcterms:W3CDTF">2018-04-02T02:01:40Z</dcterms:modified>
</cp:coreProperties>
</file>